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511de6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511de6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11de63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11de63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consumption of Hydrocodone is in the following cities (size of the circle and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the mg consumed):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Charleston (SC)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Livermore (CA)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Murfreesboro (TN)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Downey (CA)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11de63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11de63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consumption of Oxycodone is in the following cities (size of the circle and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the mg consumed)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Las Vegas (NV)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Tampa (FL)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Ft Lauderdale (FL)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Knoxville (TN)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Hallandale (FL)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298140e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298140e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298140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298140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11de63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11de63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298140e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298140e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511de6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511de6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298140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298140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11de63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11de63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11de63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11de63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298140e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298140e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083150"/>
            <a:ext cx="7801500" cy="14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Analysis of the Socio-Economic Impact of Opioid Use in the United States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White,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Rylan Hunter,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Mayank Jaggi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MG of Hydrocodone by Zip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50" y="1009375"/>
            <a:ext cx="7181700" cy="37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 of Oxycodone by Zip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00" y="939550"/>
            <a:ext cx="7466400" cy="38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235750" y="1083150"/>
            <a:ext cx="8690400" cy="14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Who be poppin pills, and where they be gettin’ them?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 of Opioids per Capita vs Median Income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-3885" l="-854" r="-854" t="0"/>
          <a:stretch/>
        </p:blipFill>
        <p:spPr>
          <a:xfrm>
            <a:off x="636512" y="1265450"/>
            <a:ext cx="7870975" cy="29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MG of Opioids Per Capita vs Median 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038" y="1543050"/>
            <a:ext cx="3559925" cy="3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1298650"/>
            <a:ext cx="7892499" cy="28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 of Opioids per Capita vs Population Density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MG of Opioids Per Capita vs Population Density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612" y="1471000"/>
            <a:ext cx="3340775" cy="29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Total Opioids Across U.S.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00" y="961675"/>
            <a:ext cx="7315800" cy="3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02250" y="117875"/>
            <a:ext cx="85395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Opioids per State (normalized by population)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50" y="1127250"/>
            <a:ext cx="82951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02250" y="117875"/>
            <a:ext cx="85395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 </a:t>
            </a:r>
            <a:r>
              <a:rPr lang="en"/>
              <a:t>of Opioids per State (normalized by population)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50" y="1127250"/>
            <a:ext cx="829510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50" y="1126363"/>
            <a:ext cx="8295100" cy="382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