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98D7-B46B-5A7D-EEA0-E8FF5963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010DE-1CA6-8001-DA51-199E4BF5E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2ED9-9F46-8EE4-F786-96E44F40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83307-0792-F4F8-40D3-AA730217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11F7-C404-158C-8304-F73BB4B3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D4F1-07BC-9514-655F-FA5E18B3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11B8A-C257-D8DD-FD63-191654B6A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1D4E-00F5-8E09-DA58-09E73D1A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922B-32E1-CD6B-6E5F-6D15FEC8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AF9E8-7EE2-0353-3AC8-41FEF671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4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50A04-D827-322D-5A5E-FA6EA53CD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A1D5F-A2F5-0699-54D9-B6606C6C6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9D4DD-DDD3-C0FC-FC33-AC65B458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D78B7-0825-6B14-6CDD-88501564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AA30-FC72-03B5-A5C2-6695E800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F099-E4E9-DD0F-B9F5-BED8E76E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2D6D-E656-49C3-C004-428A9E0FF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3F37D-7832-4030-223B-7B4F0576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FA09-3CCD-7993-1133-9CF23905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FA9F-C0C4-7D3B-9FCF-530CD208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7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02B2-5C9F-CA5B-E7C9-9CB46AEA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19029-951C-F9E9-5924-BC16E6F7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6B54-10A8-7C07-4BDE-F39A59F3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70A8-7976-3FA6-5AEC-005991CA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57B9-40D7-B528-6E81-58EE6026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76D9-7F0A-3D7C-5B24-3C36F0F4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7F7EE-1D53-7BDB-1B43-7503FDA81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E7B4B-CADD-2BD9-7065-48EFF1E3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CB351-2B4D-7F09-0E98-57998FB8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9C8CA-3944-60F2-A6CD-76387169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E5017-EA17-BE37-8B35-BE51761F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0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3434-1632-D58F-D07A-9E8ABAB4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09F8-69D6-6839-DD1A-16923F294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B5E64-2CC4-62F2-7AB8-1CFBAC71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7619C-6E9C-D0AE-71A9-B75210E49A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DFD0A-EFD1-9CE9-E78B-BA5791AB5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E89D7-49B0-F241-0C26-FB9B434B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90AF35-D2B7-9CD2-58AC-AF03C9F1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50695-C0E1-2830-BD36-D50355F6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8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7B0A-4393-EE2A-3649-AB7A1E76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02D25-DF01-A60B-A2B4-F751F07F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3AFD7-B59B-FC6A-81AC-26C29A01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8D927-C32F-FC85-9259-C989B416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4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B765CF-0755-D9FE-9C27-FDCD9DB5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09914-FF8D-6D2C-C143-6E1D3CFC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A5FDA-130E-63DE-1B7A-110F7ACD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9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67EA-19B0-C0B3-A361-3AFEA3B50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D168-941F-1F45-FF71-05C61B552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C3F4E-C970-C1CD-AC6D-40E3787C5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7B915-620B-0E0C-25D0-8D496478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3F20-A5B6-953A-2AF6-7753FAA0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6A8F3-419D-0E32-70F2-D8BF9099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AB32-28A3-100F-54DE-53CDBD61C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A18E8-B001-8BDE-F4C8-22118CC3F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AED45-C3C9-C5B6-9559-0E671D2C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78CF0-2A7D-B646-64F7-74FA3F70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EC0BC-217B-6B6E-227B-6029B6BB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B283-60B1-ED88-0B3B-488DE265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0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FF92D-49C1-333D-1581-F582613B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64AE8-7BD7-1C96-3288-E9C43DFDF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414CD-EBDE-0EBE-DBF7-4067463E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71DFA-1452-442F-A92B-FC66D3C8946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3175-B856-BD84-3C5F-84B2642F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89DFC-A6AD-01E2-0424-986DA697C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9A35A-8527-4933-88BA-398525AA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mazon tree boa coiled around branch">
            <a:extLst>
              <a:ext uri="{FF2B5EF4-FFF2-40B4-BE49-F238E27FC236}">
                <a16:creationId xmlns:a16="http://schemas.microsoft.com/office/drawing/2014/main" id="{62093931-EB44-E822-3483-CF5D63F45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5" t="9091" r="135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11781-9E17-859E-797D-1483E84B9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Session 1: Python Basic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4C06-182A-E326-5873-5ACDCDBA6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Solve these questions and test yourself!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Happy Learning!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8225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4FA64-B391-3154-F73C-02354339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Number of Glasses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BE72-0988-3A94-C422-D524858DA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>
                <a:effectLst/>
                <a:latin typeface="Roboto" panose="02000000000000000000" pitchFamily="2" charset="0"/>
              </a:rPr>
              <a:t>Q10:- Given the height, width and breadth of a milk tank, you have  to find out how many glasses of milk can be obtained? Assume all the inputs are provided by the user.</a:t>
            </a:r>
          </a:p>
          <a:p>
            <a:pPr marL="0" indent="0">
              <a:buNone/>
            </a:pPr>
            <a:endParaRPr lang="en-US" sz="2200" b="0" i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CF49B-F20E-C0FD-7248-1F9E05907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2272627"/>
            <a:ext cx="6903720" cy="231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BB95F-1C94-BBD5-A6DC-ADF40DD3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Print Strings in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B5B2A-03E8-30FC-30B9-78D59667D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Q1: Printing Strings with a Separator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630AB-3069-2B87-B2EA-18635E46A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28454"/>
            <a:ext cx="11548872" cy="23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00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9193B-F1F3-CCFF-77D1-B6C8E268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Celsius to Fahrenheit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2D73-7892-E19F-FF0A-5190FCC6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Q2: Celsius to Fahrenheit Converter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Formula:</a:t>
            </a:r>
            <a:endParaRPr lang="en-US" sz="2200"/>
          </a:p>
          <a:p>
            <a:pPr marL="0" indent="0">
              <a:buNone/>
            </a:pPr>
            <a:r>
              <a:rPr lang="en-US" sz="2200"/>
              <a:t>   𝐹=(9/5×Celsius)+32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3738D-8217-A258-DDB5-E3E8A6A2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492709"/>
            <a:ext cx="10917936" cy="15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6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306A3-259E-06EF-B37D-020E299E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Swap Two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74FFD-22A0-0537-FD51-50C1FCD0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Q3: Swap Numbers without Special Syntax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D244B-5FF5-C6FA-723E-E2732322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16122"/>
            <a:ext cx="11548872" cy="20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1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71569" cy="2274927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928A89-D0B3-42AC-80FB-CA7D44569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2706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1A8AE-B652-AAAD-781A-39BE21AE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2774907"/>
            <a:ext cx="5294293" cy="3263582"/>
          </a:xfrm>
        </p:spPr>
        <p:txBody>
          <a:bodyPr anchor="t">
            <a:normAutofit/>
          </a:bodyPr>
          <a:lstStyle/>
          <a:p>
            <a:r>
              <a:rPr lang="en-US" sz="4800"/>
              <a:t>Euclidean Distance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056862-D622-6002-2E7F-AC4FFEC0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89" b="1"/>
          <a:stretch/>
        </p:blipFill>
        <p:spPr>
          <a:xfrm>
            <a:off x="471576" y="10"/>
            <a:ext cx="10894411" cy="2274917"/>
          </a:xfrm>
          <a:prstGeom prst="rect">
            <a:avLst/>
          </a:prstGeom>
        </p:spPr>
      </p:pic>
      <p:sp>
        <p:nvSpPr>
          <p:cNvPr id="7" name="AutoShape 8" descr="{\displaystyle d(p,q)={\sqrt {(p_{1}-q_{1})^{2}+(p_{2}-q_{2})^{2}}}.}">
            <a:extLst>
              <a:ext uri="{FF2B5EF4-FFF2-40B4-BE49-F238E27FC236}">
                <a16:creationId xmlns:a16="http://schemas.microsoft.com/office/drawing/2014/main" id="{24B24DAF-3393-8DF4-5507-23808088212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003984" y="2823718"/>
            <a:ext cx="4956417" cy="3168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1800"/>
              <a:t>Q4: Find Euclidean Distance</a:t>
            </a:r>
          </a:p>
          <a:p>
            <a:pPr marL="0" indent="0">
              <a:buNone/>
            </a:pPr>
            <a:r>
              <a:rPr lang="en-US" sz="1800"/>
              <a:t>Point 1: Euclidean distance measures the shortest straight-line distance between two points in a 2D plane.</a:t>
            </a:r>
          </a:p>
          <a:p>
            <a:pPr marL="0" indent="0">
              <a:buNone/>
            </a:pPr>
            <a:r>
              <a:rPr lang="en-US" sz="1800"/>
              <a:t>Point 2: It is widely used in fields like Machine Learning (K-Nearest Neighbors), Computer Vision, and Geometry.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5193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0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BEE6A-70AA-A839-9EC7-A75A127C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Interest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F020-7ED4-BA95-63D3-B8227774E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Q5: Find Simple Interest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24C72-D83B-E1B1-9612-FBEF6B386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39" y="2633472"/>
            <a:ext cx="902227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26108A-278D-7CB0-FDBA-8043683C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Q6 - Heads and Legs Problem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4D23B6-3A3D-905F-B7F4-1AA83ADFD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Title: Q6: Find Dogs and Chickens</a:t>
            </a:r>
          </a:p>
          <a:p>
            <a:pPr>
              <a:buNone/>
            </a:pPr>
            <a:r>
              <a:rPr lang="en-US" sz="1800" dirty="0"/>
              <a:t>Condition:</a:t>
            </a:r>
          </a:p>
          <a:p>
            <a:pPr>
              <a:buNone/>
            </a:pPr>
            <a:r>
              <a:rPr lang="en-US" sz="1800" dirty="0"/>
              <a:t>Solve based on:</a:t>
            </a:r>
          </a:p>
          <a:p>
            <a:pPr>
              <a:buNone/>
            </a:pPr>
            <a:r>
              <a:rPr lang="en-US" sz="1800" dirty="0"/>
              <a:t>Heads = total animals</a:t>
            </a:r>
          </a:p>
          <a:p>
            <a:pPr marL="0" indent="0">
              <a:buNone/>
            </a:pPr>
            <a:r>
              <a:rPr lang="en-US" sz="1800" dirty="0"/>
              <a:t>Legs = 2 for chicken, 4 for dog</a:t>
            </a:r>
          </a:p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800766-EC0C-7860-DAA8-3903E2C0F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16" y="2024683"/>
            <a:ext cx="6440424" cy="27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2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B32F7-E3CF-67B7-1F42-2F976203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Sum of Squares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EAD6-5DA7-FEA1-3D62-C8199CB52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Q7: Sum of Squares of N Natural Numbers</a:t>
            </a:r>
          </a:p>
          <a:p>
            <a:r>
              <a:rPr lang="en-US" sz="2200"/>
              <a:t>Q8: Find Nth Term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75422-1F5F-6529-437A-724CE372C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728454"/>
            <a:ext cx="10917936" cy="308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2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C3AA6-B99A-AF25-A78B-6AEA031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Sum of Two Fractions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227ECE-BF90-74C0-4B5D-FAAFF6E4B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Q9:- Given 2 fractions, find the sum of those 2 fractions . Take the numerator and denominator values of the fractions from the user.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84543-C2C7-61D5-3584-A33C7BFA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3096934"/>
            <a:ext cx="10917936" cy="234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4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233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Helvetica Neue Medium</vt:lpstr>
      <vt:lpstr>Roboto</vt:lpstr>
      <vt:lpstr>Office Theme</vt:lpstr>
      <vt:lpstr>Session 1: Python Basic Exercises</vt:lpstr>
      <vt:lpstr>Print Strings in Format</vt:lpstr>
      <vt:lpstr>Celsius to Fahrenheit</vt:lpstr>
      <vt:lpstr>Swap Two Numbers</vt:lpstr>
      <vt:lpstr>Euclidean Distance</vt:lpstr>
      <vt:lpstr>Simple Interest Calculator</vt:lpstr>
      <vt:lpstr>Q6 - Heads and Legs Problem</vt:lpstr>
      <vt:lpstr>Sum of Squares</vt:lpstr>
      <vt:lpstr>Sum of Two Fractions</vt:lpstr>
      <vt:lpstr>Number of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joshi</dc:creator>
  <cp:lastModifiedBy>mayank joshi</cp:lastModifiedBy>
  <cp:revision>1</cp:revision>
  <dcterms:created xsi:type="dcterms:W3CDTF">2025-04-27T02:58:58Z</dcterms:created>
  <dcterms:modified xsi:type="dcterms:W3CDTF">2025-04-27T03:37:40Z</dcterms:modified>
</cp:coreProperties>
</file>