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D3CA-A69C-4537-8451-64B8A7C8540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5F9A-2844-4912-8875-AC8AE5C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9" y="2275116"/>
            <a:ext cx="2373086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Named Entity Recognizer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077686" y="2808516"/>
            <a:ext cx="1208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398" y="2275116"/>
            <a:ext cx="2373086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Wikipedia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30884" y="4343402"/>
            <a:ext cx="2373086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4684" y="4343402"/>
            <a:ext cx="2373086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 N Candidates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4659085" y="2786746"/>
            <a:ext cx="1589313" cy="21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7620000" y="3494316"/>
            <a:ext cx="1001486" cy="6966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5771" y="1643743"/>
            <a:ext cx="10886" cy="1164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3997" y="1643743"/>
            <a:ext cx="7859489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83486" y="1719943"/>
            <a:ext cx="0" cy="2623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6117770" y="4876802"/>
            <a:ext cx="15131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31570" y="4833261"/>
            <a:ext cx="15131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40729" y="2129531"/>
            <a:ext cx="145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Entity Mentions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12" y="2612965"/>
            <a:ext cx="14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Raw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127" y="4191002"/>
            <a:ext cx="145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Entity Mentions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436818" y="3353192"/>
            <a:ext cx="14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Raw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85858" y="3360985"/>
            <a:ext cx="145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Candidate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2957" y="4859124"/>
            <a:ext cx="145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Feature Vectors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Kejriwal</dc:creator>
  <cp:lastModifiedBy>Mayank Kejriwal</cp:lastModifiedBy>
  <cp:revision>2</cp:revision>
  <dcterms:created xsi:type="dcterms:W3CDTF">2014-05-09T01:35:05Z</dcterms:created>
  <dcterms:modified xsi:type="dcterms:W3CDTF">2014-05-09T01:41:35Z</dcterms:modified>
</cp:coreProperties>
</file>