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9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4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7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9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5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2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829BA5-C64D-49B2-B59A-9996BB2FD5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6CC074-A66C-42DB-925F-E49A6B9F3C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8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MD5 hash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39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6600" dirty="0" smtClean="0"/>
          </a:p>
          <a:p>
            <a:pPr marL="0" indent="0" algn="ctr">
              <a:buNone/>
            </a:pPr>
            <a:r>
              <a:rPr lang="en-IN" sz="6600" dirty="0" smtClean="0"/>
              <a:t>Thank you!!!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5653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Hashing???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hash function </a:t>
            </a:r>
            <a:r>
              <a:rPr lang="en-IN" dirty="0"/>
              <a:t>is a mathematical function that converts a numerical input value into another </a:t>
            </a:r>
            <a:r>
              <a:rPr lang="en-IN" dirty="0">
                <a:solidFill>
                  <a:srgbClr val="C00000"/>
                </a:solidFill>
              </a:rPr>
              <a:t>compressed numerical value</a:t>
            </a:r>
            <a:r>
              <a:rPr lang="en-IN" dirty="0"/>
              <a:t>. The input to the hash function is of </a:t>
            </a:r>
            <a:r>
              <a:rPr lang="en-IN" dirty="0">
                <a:solidFill>
                  <a:srgbClr val="C00000"/>
                </a:solidFill>
              </a:rPr>
              <a:t>arbitrary length </a:t>
            </a:r>
            <a:r>
              <a:rPr lang="en-IN" dirty="0"/>
              <a:t>but output is always of </a:t>
            </a:r>
            <a:r>
              <a:rPr lang="en-IN" dirty="0">
                <a:solidFill>
                  <a:srgbClr val="C00000"/>
                </a:solidFill>
              </a:rPr>
              <a:t>fixed length</a:t>
            </a:r>
            <a:r>
              <a:rPr lang="en-IN" dirty="0"/>
              <a:t>.</a:t>
            </a:r>
          </a:p>
          <a:p>
            <a:r>
              <a:rPr lang="en-IN" dirty="0"/>
              <a:t>Values returned by a hash function are called </a:t>
            </a:r>
            <a:r>
              <a:rPr lang="en-IN" b="1" dirty="0">
                <a:solidFill>
                  <a:srgbClr val="C00000"/>
                </a:solidFill>
              </a:rPr>
              <a:t>message digest</a:t>
            </a:r>
            <a:r>
              <a:rPr lang="en-IN" dirty="0"/>
              <a:t> or simply </a:t>
            </a:r>
            <a:r>
              <a:rPr lang="en-IN" b="1" dirty="0">
                <a:solidFill>
                  <a:srgbClr val="C00000"/>
                </a:solidFill>
              </a:rPr>
              <a:t>hash values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6" y="3361362"/>
            <a:ext cx="4061707" cy="26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1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MD5?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MD5 (message-digest algorithm) hashing algorithm is a </a:t>
            </a:r>
            <a:r>
              <a:rPr lang="en-IN" sz="2400" dirty="0">
                <a:solidFill>
                  <a:srgbClr val="C00000"/>
                </a:solidFill>
              </a:rPr>
              <a:t>one-way cryptographic function </a:t>
            </a:r>
            <a:r>
              <a:rPr lang="en-IN" sz="2400" dirty="0"/>
              <a:t>that accepts a message of any length as input and returns as output a fixed-length digest value to be used for </a:t>
            </a:r>
            <a:r>
              <a:rPr lang="en-IN" sz="2400" dirty="0">
                <a:solidFill>
                  <a:srgbClr val="C00000"/>
                </a:solidFill>
              </a:rPr>
              <a:t>authenticating</a:t>
            </a:r>
            <a:r>
              <a:rPr lang="en-IN" sz="2400" dirty="0"/>
              <a:t> </a:t>
            </a:r>
            <a:r>
              <a:rPr lang="en-IN" sz="2400" dirty="0" smtClean="0"/>
              <a:t>the </a:t>
            </a:r>
            <a:r>
              <a:rPr lang="en-IN" sz="2400" dirty="0"/>
              <a:t>original message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The MD5 hash function was originally designed for use as a secure cryptographic hash algorithm for authenticating </a:t>
            </a:r>
            <a:r>
              <a:rPr lang="en-IN" sz="2400" dirty="0">
                <a:solidFill>
                  <a:srgbClr val="C00000"/>
                </a:solidFill>
              </a:rPr>
              <a:t>digital signatures</a:t>
            </a:r>
            <a:r>
              <a:rPr lang="en-IN" sz="2400" dirty="0"/>
              <a:t>. But MD5 has been deprecated for uses other than as a </a:t>
            </a:r>
            <a:r>
              <a:rPr lang="en-IN" sz="2400" dirty="0" err="1"/>
              <a:t>noncryptographic</a:t>
            </a:r>
            <a:r>
              <a:rPr lang="en-IN" sz="2400" dirty="0"/>
              <a:t> checksum to verify </a:t>
            </a:r>
            <a:r>
              <a:rPr lang="en-IN" sz="2400" dirty="0">
                <a:solidFill>
                  <a:srgbClr val="C00000"/>
                </a:solidFill>
              </a:rPr>
              <a:t>data integrity </a:t>
            </a:r>
            <a:r>
              <a:rPr lang="en-IN" sz="2400" dirty="0"/>
              <a:t>and detect unintentional data corruption.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48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 MD5 hash is created by taking a string of an </a:t>
            </a:r>
            <a:r>
              <a:rPr lang="en-IN" sz="2400" dirty="0">
                <a:solidFill>
                  <a:srgbClr val="C00000"/>
                </a:solidFill>
              </a:rPr>
              <a:t>any length </a:t>
            </a:r>
            <a:r>
              <a:rPr lang="en-IN" sz="2400" dirty="0"/>
              <a:t>and encoding it into a </a:t>
            </a:r>
            <a:r>
              <a:rPr lang="en-IN" sz="2400" dirty="0">
                <a:solidFill>
                  <a:srgbClr val="C00000"/>
                </a:solidFill>
              </a:rPr>
              <a:t>128-bit fingerprint</a:t>
            </a:r>
            <a:r>
              <a:rPr lang="en-IN" sz="2400" dirty="0"/>
              <a:t>. Encoding the same string using the MD5 algorithm will always result in the </a:t>
            </a:r>
            <a:r>
              <a:rPr lang="en-IN" sz="2400" dirty="0">
                <a:solidFill>
                  <a:srgbClr val="C00000"/>
                </a:solidFill>
              </a:rPr>
              <a:t>same 128-bit hash </a:t>
            </a:r>
            <a:r>
              <a:rPr lang="en-IN" sz="2400" dirty="0"/>
              <a:t>output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MD5 </a:t>
            </a:r>
            <a:r>
              <a:rPr lang="en-IN" sz="2400" dirty="0"/>
              <a:t>hashes are commonly used with smaller strings when storing passwords, credit card numbers or other sensitive data in databases such as the popular MySQL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131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Practical </a:t>
            </a:r>
            <a:r>
              <a:rPr lang="en-IN" dirty="0" err="1" smtClean="0"/>
              <a:t>Impementation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&gt;&gt;Open Terminal</a:t>
            </a:r>
          </a:p>
          <a:p>
            <a:endParaRPr lang="en-IN" sz="2200" dirty="0"/>
          </a:p>
          <a:p>
            <a:r>
              <a:rPr lang="en-IN" sz="2200" dirty="0" smtClean="0"/>
              <a:t>Create a file </a:t>
            </a:r>
          </a:p>
          <a:p>
            <a:r>
              <a:rPr lang="en-IN" sz="2200" dirty="0" smtClean="0"/>
              <a:t>        1&gt;&gt; touch hash.txt(file name)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/>
              <a:t> </a:t>
            </a:r>
            <a:r>
              <a:rPr lang="en-IN" sz="2200" dirty="0" smtClean="0"/>
              <a:t>      2&gt;&gt;</a:t>
            </a:r>
            <a:r>
              <a:rPr lang="en-IN" sz="2200" dirty="0" err="1" smtClean="0"/>
              <a:t>nano</a:t>
            </a:r>
            <a:r>
              <a:rPr lang="en-IN" sz="2200" dirty="0" smtClean="0"/>
              <a:t> hash.txt  </a:t>
            </a:r>
          </a:p>
          <a:p>
            <a:pPr lvl="4"/>
            <a:r>
              <a:rPr lang="en-IN" sz="1800" dirty="0" smtClean="0">
                <a:solidFill>
                  <a:srgbClr val="FF0000"/>
                </a:solidFill>
              </a:rPr>
              <a:t>(Now write something in blank file . Then for exit press </a:t>
            </a:r>
            <a:r>
              <a:rPr lang="en-IN" sz="1800" dirty="0" err="1" smtClean="0">
                <a:solidFill>
                  <a:schemeClr val="tx1"/>
                </a:solidFill>
              </a:rPr>
              <a:t>ctrl+q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and save the data )</a:t>
            </a:r>
          </a:p>
          <a:p>
            <a:pPr lvl="2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92" y="3704044"/>
            <a:ext cx="2860690" cy="7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7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To Generate the HASH of a file.</a:t>
            </a:r>
          </a:p>
          <a:p>
            <a:r>
              <a:rPr lang="en-IN" sz="2200" dirty="0" smtClean="0"/>
              <a:t>               3&gt;&gt; md5sum hash.txt </a:t>
            </a:r>
          </a:p>
          <a:p>
            <a:r>
              <a:rPr lang="en-IN" sz="2200" dirty="0" smtClean="0"/>
              <a:t>This command will </a:t>
            </a:r>
            <a:r>
              <a:rPr lang="en-IN" sz="2200" dirty="0" smtClean="0">
                <a:solidFill>
                  <a:srgbClr val="FF0000"/>
                </a:solidFill>
              </a:rPr>
              <a:t>print the message digest </a:t>
            </a:r>
            <a:r>
              <a:rPr lang="en-IN" sz="2200" dirty="0" smtClean="0"/>
              <a:t>of a file named hash.txt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3515011"/>
            <a:ext cx="6583680" cy="21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1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To save he MD5 in a List</a:t>
            </a:r>
          </a:p>
          <a:p>
            <a:r>
              <a:rPr lang="en-IN" sz="2200" dirty="0" smtClean="0"/>
              <a:t>           4&gt;&gt; md5sum hash.txt &gt; list.md5</a:t>
            </a:r>
          </a:p>
          <a:p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List is useful when we have to check </a:t>
            </a:r>
            <a:r>
              <a:rPr lang="en-IN" sz="2200" dirty="0" smtClean="0">
                <a:solidFill>
                  <a:srgbClr val="FF0000"/>
                </a:solidFill>
              </a:rPr>
              <a:t>MD5 of multiple file</a:t>
            </a:r>
            <a:r>
              <a:rPr lang="en-IN" sz="2200" dirty="0" smtClean="0"/>
              <a:t>. So, rather than storing message digest at different locations. We create a list and store all the hashes in it.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36" y="2699267"/>
            <a:ext cx="4016246" cy="524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2" y="4033307"/>
            <a:ext cx="5875020" cy="19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0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integrity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To compare the MD5 sums if any </a:t>
            </a:r>
            <a:r>
              <a:rPr lang="en-IN" sz="2200" dirty="0" smtClean="0">
                <a:solidFill>
                  <a:srgbClr val="FF0000"/>
                </a:solidFill>
              </a:rPr>
              <a:t>data is altered </a:t>
            </a:r>
            <a:r>
              <a:rPr lang="en-IN" sz="2200" dirty="0" smtClean="0"/>
              <a:t>in the file.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      5&gt;&gt; md5sum –c list.md5</a:t>
            </a:r>
          </a:p>
          <a:p>
            <a:r>
              <a:rPr lang="en-IN" sz="2200" dirty="0"/>
              <a:t> </a:t>
            </a:r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  <a:p>
            <a:r>
              <a:rPr lang="en-IN" sz="2200" dirty="0" smtClean="0">
                <a:solidFill>
                  <a:srgbClr val="FF0000"/>
                </a:solidFill>
              </a:rPr>
              <a:t>“Ok” </a:t>
            </a:r>
            <a:r>
              <a:rPr lang="en-IN" sz="2200" dirty="0" smtClean="0"/>
              <a:t>for each of the file is showing that </a:t>
            </a:r>
            <a:r>
              <a:rPr lang="en-IN" sz="2200" dirty="0" smtClean="0">
                <a:solidFill>
                  <a:srgbClr val="FF0000"/>
                </a:solidFill>
              </a:rPr>
              <a:t>no data modified</a:t>
            </a:r>
            <a:r>
              <a:rPr lang="en-IN" sz="2200" dirty="0" smtClean="0"/>
              <a:t>. 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28" y="2956488"/>
            <a:ext cx="4172014" cy="13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1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dirty="0" smtClean="0"/>
              <a:t>Now </a:t>
            </a:r>
            <a:r>
              <a:rPr lang="en-IN" sz="2200" dirty="0" smtClean="0">
                <a:solidFill>
                  <a:srgbClr val="FF0000"/>
                </a:solidFill>
              </a:rPr>
              <a:t>alter  the data and compare </a:t>
            </a:r>
            <a:r>
              <a:rPr lang="en-IN" sz="2200" dirty="0" smtClean="0"/>
              <a:t>the list again!!!</a:t>
            </a:r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  <a:p>
            <a:r>
              <a:rPr lang="en-IN" sz="2200" dirty="0" smtClean="0"/>
              <a:t>For file named hash2.txt, message shows </a:t>
            </a:r>
            <a:r>
              <a:rPr lang="en-IN" sz="2200" dirty="0" smtClean="0">
                <a:solidFill>
                  <a:srgbClr val="FF0000"/>
                </a:solidFill>
              </a:rPr>
              <a:t>“FAILED”. </a:t>
            </a:r>
            <a:r>
              <a:rPr lang="en-IN" sz="2200" dirty="0" smtClean="0"/>
              <a:t>Which means file is </a:t>
            </a:r>
            <a:r>
              <a:rPr lang="en-IN" sz="2200" dirty="0" smtClean="0">
                <a:solidFill>
                  <a:srgbClr val="FF0000"/>
                </a:solidFill>
              </a:rPr>
              <a:t>modified</a:t>
            </a:r>
            <a:r>
              <a:rPr lang="en-IN" sz="2200" dirty="0" smtClean="0"/>
              <a:t>, so MD5 do not match. 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56" y="2613992"/>
            <a:ext cx="6327648" cy="213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3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368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MD5 hash algorithm</vt:lpstr>
      <vt:lpstr>What is Hashing???</vt:lpstr>
      <vt:lpstr>What is MD5?</vt:lpstr>
      <vt:lpstr>…</vt:lpstr>
      <vt:lpstr>Practical Impementation</vt:lpstr>
      <vt:lpstr>…</vt:lpstr>
      <vt:lpstr>PowerPoint Presentation</vt:lpstr>
      <vt:lpstr>For integrity check</vt:lpstr>
      <vt:lpstr>…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MD5 hash algorithm</dc:title>
  <dc:creator>Swati</dc:creator>
  <cp:lastModifiedBy>Swati</cp:lastModifiedBy>
  <cp:revision>8</cp:revision>
  <dcterms:created xsi:type="dcterms:W3CDTF">2022-08-18T13:42:04Z</dcterms:created>
  <dcterms:modified xsi:type="dcterms:W3CDTF">2022-08-18T14:43:28Z</dcterms:modified>
</cp:coreProperties>
</file>