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94F36E-A611-405B-949F-BD1479136BC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11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C2181-D270-4E32-B659-3F57A91468ED}"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3873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439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590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269059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443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384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31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03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350866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C2181-D270-4E32-B659-3F57A91468ED}"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94F36E-A611-405B-949F-BD1479136BC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648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BC2181-D270-4E32-B659-3F57A91468ED}"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96488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BC2181-D270-4E32-B659-3F57A91468ED}"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94F36E-A611-405B-949F-BD1479136BC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90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BC2181-D270-4E32-B659-3F57A91468ED}"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94F36E-A611-405B-949F-BD1479136BC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40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C2181-D270-4E32-B659-3F57A91468ED}"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327554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C2181-D270-4E32-B659-3F57A91468ED}"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4F36E-A611-405B-949F-BD1479136BC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25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C2181-D270-4E32-B659-3F57A91468ED}"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94F36E-A611-405B-949F-BD1479136BC9}" type="slidenum">
              <a:rPr lang="en-IN" smtClean="0"/>
              <a:t>‹#›</a:t>
            </a:fld>
            <a:endParaRPr lang="en-IN"/>
          </a:p>
        </p:txBody>
      </p:sp>
    </p:spTree>
    <p:extLst>
      <p:ext uri="{BB962C8B-B14F-4D97-AF65-F5344CB8AC3E}">
        <p14:creationId xmlns:p14="http://schemas.microsoft.com/office/powerpoint/2010/main" val="26177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BC2181-D270-4E32-B659-3F57A91468ED}" type="datetimeFigureOut">
              <a:rPr lang="en-IN" smtClean="0"/>
              <a:t>04-09-2022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94F36E-A611-405B-949F-BD1479136BC9}" type="slidenum">
              <a:rPr lang="en-IN" smtClean="0"/>
              <a:t>‹#›</a:t>
            </a:fld>
            <a:endParaRPr lang="en-IN"/>
          </a:p>
        </p:txBody>
      </p:sp>
    </p:spTree>
    <p:extLst>
      <p:ext uri="{BB962C8B-B14F-4D97-AF65-F5344CB8AC3E}">
        <p14:creationId xmlns:p14="http://schemas.microsoft.com/office/powerpoint/2010/main" val="1973668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6770" y="1595887"/>
            <a:ext cx="7142672" cy="3519577"/>
          </a:xfrm>
        </p:spPr>
        <p:txBody>
          <a:bodyPr/>
          <a:lstStyle/>
          <a:p>
            <a:r>
              <a:rPr lang="en-IN" sz="4400" dirty="0" smtClean="0">
                <a:latin typeface="Algerian" panose="04020705040A02060702" pitchFamily="82" charset="0"/>
              </a:rPr>
              <a:t>Password Encryption using John the </a:t>
            </a:r>
            <a:r>
              <a:rPr lang="en-IN" sz="4400" dirty="0" smtClean="0">
                <a:latin typeface="Algerian" panose="04020705040A02060702" pitchFamily="82" charset="0"/>
              </a:rPr>
              <a:t>Ripper</a:t>
            </a:r>
            <a:r>
              <a:rPr lang="en-IN" dirty="0" smtClean="0">
                <a:latin typeface="Algerian" panose="04020705040A02060702" pitchFamily="82" charset="0"/>
              </a:rPr>
              <a:t/>
            </a:r>
            <a:br>
              <a:rPr lang="en-IN" dirty="0" smtClean="0">
                <a:latin typeface="Algerian" panose="04020705040A02060702" pitchFamily="82" charset="0"/>
              </a:rPr>
            </a:br>
            <a:r>
              <a:rPr lang="en-IN" smtClean="0">
                <a:latin typeface="Algerian" panose="04020705040A02060702" pitchFamily="82" charset="0"/>
              </a:rPr>
              <a:t/>
            </a:r>
            <a:br>
              <a:rPr lang="en-IN" smtClean="0">
                <a:latin typeface="Algerian" panose="04020705040A02060702" pitchFamily="82" charset="0"/>
              </a:rPr>
            </a:br>
            <a:r>
              <a:rPr lang="en-IN" smtClean="0">
                <a:latin typeface="Algerian" panose="04020705040A02060702" pitchFamily="82" charset="0"/>
              </a:rPr>
              <a:t>									  </a:t>
            </a:r>
            <a:r>
              <a:rPr lang="en-IN" sz="1400" smtClean="0">
                <a:latin typeface="Algerian" panose="04020705040A02060702" pitchFamily="82" charset="0"/>
              </a:rPr>
              <a:t>prepared </a:t>
            </a:r>
            <a:r>
              <a:rPr lang="en-IN" sz="1400" dirty="0" smtClean="0">
                <a:latin typeface="Algerian" panose="04020705040A02060702" pitchFamily="82" charset="0"/>
              </a:rPr>
              <a:t>by :SWATI(28320)</a:t>
            </a:r>
            <a:endParaRPr lang="en-IN" dirty="0">
              <a:latin typeface="Algerian" panose="04020705040A02060702" pitchFamily="82" charset="0"/>
            </a:endParaRPr>
          </a:p>
        </p:txBody>
      </p:sp>
    </p:spTree>
    <p:extLst>
      <p:ext uri="{BB962C8B-B14F-4D97-AF65-F5344CB8AC3E}">
        <p14:creationId xmlns:p14="http://schemas.microsoft.com/office/powerpoint/2010/main" val="3247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Crack Complex Password for </a:t>
            </a:r>
            <a:r>
              <a:rPr lang="en-IN" dirty="0" err="1" smtClean="0"/>
              <a:t>rar</a:t>
            </a:r>
            <a:r>
              <a:rPr lang="en-IN" dirty="0" smtClean="0"/>
              <a:t> file</a:t>
            </a:r>
            <a:endParaRPr lang="en-IN" dirty="0"/>
          </a:p>
        </p:txBody>
      </p:sp>
      <p:sp>
        <p:nvSpPr>
          <p:cNvPr id="3" name="Content Placeholder 2"/>
          <p:cNvSpPr>
            <a:spLocks noGrp="1"/>
          </p:cNvSpPr>
          <p:nvPr>
            <p:ph idx="1"/>
          </p:nvPr>
        </p:nvSpPr>
        <p:spPr/>
        <p:txBody>
          <a:bodyPr/>
          <a:lstStyle/>
          <a:p>
            <a:r>
              <a:rPr lang="en-IN" dirty="0" smtClean="0"/>
              <a:t>Create a password protected </a:t>
            </a:r>
            <a:r>
              <a:rPr lang="en-IN" dirty="0" err="1" smtClean="0"/>
              <a:t>rar</a:t>
            </a:r>
            <a:r>
              <a:rPr lang="en-IN" dirty="0" smtClean="0"/>
              <a:t> file in Linux.</a:t>
            </a:r>
          </a:p>
          <a:p>
            <a:r>
              <a:rPr lang="en-IN" dirty="0" smtClean="0"/>
              <a:t>Click on Create Archive and create a </a:t>
            </a:r>
            <a:r>
              <a:rPr lang="en-IN" dirty="0" err="1" smtClean="0"/>
              <a:t>rar</a:t>
            </a:r>
            <a:r>
              <a:rPr lang="en-IN" dirty="0" smtClean="0"/>
              <a:t> </a:t>
            </a:r>
          </a:p>
          <a:p>
            <a:pPr marL="0" indent="0">
              <a:buNone/>
            </a:pPr>
            <a:r>
              <a:rPr lang="en-IN" dirty="0" smtClean="0"/>
              <a:t>    file with password(123ab). </a:t>
            </a:r>
          </a:p>
          <a:p>
            <a:pPr lvl="8"/>
            <a:endParaRPr lang="en-IN" dirty="0"/>
          </a:p>
          <a:p>
            <a:pPr lvl="8"/>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306" y="2971707"/>
            <a:ext cx="4713954" cy="2904161"/>
          </a:xfrm>
          <a:prstGeom prst="rect">
            <a:avLst/>
          </a:prstGeom>
        </p:spPr>
      </p:pic>
    </p:spTree>
    <p:extLst>
      <p:ext uri="{BB962C8B-B14F-4D97-AF65-F5344CB8AC3E}">
        <p14:creationId xmlns:p14="http://schemas.microsoft.com/office/powerpoint/2010/main" val="300625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Open Terminal</a:t>
            </a:r>
          </a:p>
          <a:p>
            <a:pPr marL="0" indent="0">
              <a:buNone/>
            </a:pPr>
            <a:r>
              <a:rPr lang="en-IN" dirty="0" smtClean="0"/>
              <a:t>1 &gt;&gt;cd Desktop</a:t>
            </a:r>
          </a:p>
          <a:p>
            <a:pPr marL="0" indent="0">
              <a:buNone/>
            </a:pPr>
            <a:r>
              <a:rPr lang="en-IN" dirty="0" smtClean="0"/>
              <a:t>2 &gt;&gt;</a:t>
            </a:r>
            <a:r>
              <a:rPr lang="en-IN" dirty="0" err="1" smtClean="0"/>
              <a:t>sudo</a:t>
            </a:r>
            <a:r>
              <a:rPr lang="en-IN" dirty="0" smtClean="0"/>
              <a:t> rar2john </a:t>
            </a:r>
            <a:r>
              <a:rPr lang="en-IN" dirty="0" err="1" smtClean="0"/>
              <a:t>filename.rar</a:t>
            </a:r>
            <a:endParaRPr lang="en-IN" dirty="0" smtClean="0"/>
          </a:p>
          <a:p>
            <a:pPr marL="0" indent="0">
              <a:buNone/>
            </a:pPr>
            <a:r>
              <a:rPr lang="en-IN" dirty="0" smtClean="0"/>
              <a:t>				OR</a:t>
            </a:r>
          </a:p>
          <a:p>
            <a:pPr marL="0" indent="0">
              <a:buNone/>
            </a:pPr>
            <a:r>
              <a:rPr lang="en-IN" dirty="0" smtClean="0"/>
              <a:t>2 &gt;&gt; rar2john </a:t>
            </a:r>
            <a:r>
              <a:rPr lang="en-IN" dirty="0" err="1" smtClean="0"/>
              <a:t>filename.rar</a:t>
            </a:r>
            <a:endParaRPr lang="en-IN" dirty="0" smtClean="0"/>
          </a:p>
          <a:p>
            <a:pPr marL="0" indent="0">
              <a:buNone/>
            </a:pPr>
            <a:r>
              <a:rPr lang="en-IN" sz="1800" dirty="0" smtClean="0"/>
              <a:t>(This command will </a:t>
            </a:r>
            <a:r>
              <a:rPr lang="en-IN" sz="1800" dirty="0" smtClean="0">
                <a:solidFill>
                  <a:srgbClr val="FF0000"/>
                </a:solidFill>
              </a:rPr>
              <a:t>get and display encrypted password </a:t>
            </a:r>
            <a:r>
              <a:rPr lang="en-IN" sz="1800" dirty="0" smtClean="0"/>
              <a:t>of a zip file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722" y="2673895"/>
            <a:ext cx="7194430" cy="936835"/>
          </a:xfrm>
          <a:prstGeom prst="rect">
            <a:avLst/>
          </a:prstGeom>
        </p:spPr>
      </p:pic>
    </p:spTree>
    <p:extLst>
      <p:ext uri="{BB962C8B-B14F-4D97-AF65-F5344CB8AC3E}">
        <p14:creationId xmlns:p14="http://schemas.microsoft.com/office/powerpoint/2010/main" val="213757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2556932"/>
            <a:ext cx="6425241" cy="3318936"/>
          </a:xfrm>
        </p:spPr>
        <p:txBody>
          <a:bodyPr/>
          <a:lstStyle/>
          <a:p>
            <a:pPr marL="0" indent="0">
              <a:buNone/>
            </a:pPr>
            <a:r>
              <a:rPr lang="en-IN" dirty="0" smtClean="0"/>
              <a:t>3 &gt;&gt;rar2john </a:t>
            </a:r>
            <a:r>
              <a:rPr lang="en-IN" dirty="0" err="1" smtClean="0"/>
              <a:t>co.rar</a:t>
            </a:r>
            <a:r>
              <a:rPr lang="en-IN" dirty="0" smtClean="0"/>
              <a:t> &gt; pass.txt</a:t>
            </a:r>
          </a:p>
          <a:p>
            <a:pPr marL="0" indent="0">
              <a:buNone/>
            </a:pPr>
            <a:r>
              <a:rPr lang="en-IN" sz="1800" dirty="0" smtClean="0"/>
              <a:t>This command will </a:t>
            </a:r>
            <a:r>
              <a:rPr lang="en-IN" sz="1800" dirty="0" smtClean="0">
                <a:solidFill>
                  <a:srgbClr val="FF0000"/>
                </a:solidFill>
              </a:rPr>
              <a:t>get password </a:t>
            </a:r>
            <a:r>
              <a:rPr lang="en-IN" sz="1800" dirty="0" smtClean="0"/>
              <a:t>of filename “</a:t>
            </a:r>
            <a:r>
              <a:rPr lang="en-IN" sz="1800" dirty="0" err="1" smtClean="0"/>
              <a:t>co.rar</a:t>
            </a:r>
            <a:r>
              <a:rPr lang="en-IN" sz="1800" dirty="0" smtClean="0"/>
              <a:t>” and export the result in filename “file.txt”</a:t>
            </a:r>
          </a:p>
          <a:p>
            <a:pPr marL="0" indent="0">
              <a:buNone/>
            </a:pPr>
            <a:r>
              <a:rPr lang="en-IN" sz="1800" dirty="0" smtClean="0"/>
              <a:t>To view the stored encrypted password enter command</a:t>
            </a:r>
          </a:p>
          <a:p>
            <a:pPr marL="0" indent="0">
              <a:buNone/>
            </a:pPr>
            <a:r>
              <a:rPr lang="en-IN" dirty="0" smtClean="0"/>
              <a:t>4 &gt;&gt; cat file.txt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396" y="4419509"/>
            <a:ext cx="6301146" cy="579599"/>
          </a:xfrm>
          <a:prstGeom prst="rect">
            <a:avLst/>
          </a:prstGeom>
        </p:spPr>
      </p:pic>
    </p:spTree>
    <p:extLst>
      <p:ext uri="{BB962C8B-B14F-4D97-AF65-F5344CB8AC3E}">
        <p14:creationId xmlns:p14="http://schemas.microsoft.com/office/powerpoint/2010/main" val="230255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2556932"/>
            <a:ext cx="9686024" cy="3318936"/>
          </a:xfrm>
        </p:spPr>
        <p:txBody>
          <a:bodyPr>
            <a:normAutofit/>
          </a:bodyPr>
          <a:lstStyle/>
          <a:p>
            <a:pPr marL="0" indent="0">
              <a:buNone/>
            </a:pPr>
            <a:r>
              <a:rPr lang="en-IN" dirty="0" smtClean="0"/>
              <a:t>5 &gt;&gt; john file.txt</a:t>
            </a:r>
          </a:p>
          <a:p>
            <a:pPr marL="0" indent="0">
              <a:buNone/>
            </a:pPr>
            <a:r>
              <a:rPr lang="en-IN" dirty="0"/>
              <a:t>	</a:t>
            </a:r>
            <a:r>
              <a:rPr lang="en-IN" dirty="0" smtClean="0"/>
              <a:t>This command will </a:t>
            </a:r>
            <a:r>
              <a:rPr lang="en-IN" dirty="0" smtClean="0">
                <a:solidFill>
                  <a:srgbClr val="FF0000"/>
                </a:solidFill>
              </a:rPr>
              <a:t>decrypt</a:t>
            </a:r>
            <a:r>
              <a:rPr lang="en-IN" dirty="0" smtClean="0"/>
              <a:t> the password and </a:t>
            </a:r>
            <a:r>
              <a:rPr lang="en-IN" dirty="0" smtClean="0">
                <a:solidFill>
                  <a:srgbClr val="FF0000"/>
                </a:solidFill>
              </a:rPr>
              <a:t>display </a:t>
            </a:r>
            <a:r>
              <a:rPr lang="en-IN" dirty="0" smtClean="0"/>
              <a:t>it on screen.</a:t>
            </a:r>
          </a:p>
          <a:p>
            <a:pPr marL="0" indent="0">
              <a:buNone/>
            </a:pPr>
            <a:endParaRPr lang="en-IN" dirty="0" smtClean="0"/>
          </a:p>
          <a:p>
            <a:pPr marL="0" indent="0">
              <a:buNone/>
            </a:pPr>
            <a:endParaRPr lang="en-IN" dirty="0"/>
          </a:p>
          <a:p>
            <a:pPr marL="0" indent="0">
              <a:buNone/>
            </a:pPr>
            <a:r>
              <a:rPr lang="en-IN" sz="1900" dirty="0" smtClean="0"/>
              <a:t>Note:- This password cracking method will </a:t>
            </a:r>
          </a:p>
          <a:p>
            <a:pPr marL="0" indent="0">
              <a:buNone/>
            </a:pPr>
            <a:r>
              <a:rPr lang="en-IN" sz="1900" dirty="0" smtClean="0"/>
              <a:t>take </a:t>
            </a:r>
            <a:r>
              <a:rPr lang="en-IN" sz="1900" dirty="0" smtClean="0">
                <a:solidFill>
                  <a:srgbClr val="FF0000"/>
                </a:solidFill>
              </a:rPr>
              <a:t>very long time </a:t>
            </a:r>
            <a:r>
              <a:rPr lang="en-IN" sz="1900" dirty="0" smtClean="0"/>
              <a:t>according to the </a:t>
            </a:r>
          </a:p>
          <a:p>
            <a:pPr marL="0" indent="0">
              <a:buNone/>
            </a:pPr>
            <a:r>
              <a:rPr lang="en-IN" sz="1900" dirty="0" smtClean="0">
                <a:solidFill>
                  <a:srgbClr val="FF0000"/>
                </a:solidFill>
              </a:rPr>
              <a:t>complexity</a:t>
            </a:r>
            <a:r>
              <a:rPr lang="en-IN" sz="1900" dirty="0" smtClean="0"/>
              <a:t> of passwords.</a:t>
            </a: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048" y="3624550"/>
            <a:ext cx="5348377" cy="2102134"/>
          </a:xfrm>
          <a:prstGeom prst="rect">
            <a:avLst/>
          </a:prstGeom>
        </p:spPr>
      </p:pic>
    </p:spTree>
    <p:extLst>
      <p:ext uri="{BB962C8B-B14F-4D97-AF65-F5344CB8AC3E}">
        <p14:creationId xmlns:p14="http://schemas.microsoft.com/office/powerpoint/2010/main" val="371483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9736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Password Cracking</a:t>
            </a:r>
            <a:endParaRPr lang="en-IN" dirty="0"/>
          </a:p>
        </p:txBody>
      </p:sp>
      <p:sp>
        <p:nvSpPr>
          <p:cNvPr id="3" name="Content Placeholder 2"/>
          <p:cNvSpPr>
            <a:spLocks noGrp="1"/>
          </p:cNvSpPr>
          <p:nvPr>
            <p:ph idx="1"/>
          </p:nvPr>
        </p:nvSpPr>
        <p:spPr/>
        <p:txBody>
          <a:bodyPr>
            <a:normAutofit lnSpcReduction="10000"/>
          </a:bodyPr>
          <a:lstStyle/>
          <a:p>
            <a:r>
              <a:rPr lang="en-IN" dirty="0"/>
              <a:t>The process of recovering </a:t>
            </a:r>
            <a:r>
              <a:rPr lang="en-IN" dirty="0">
                <a:solidFill>
                  <a:srgbClr val="FF0000"/>
                </a:solidFill>
              </a:rPr>
              <a:t>S</a:t>
            </a:r>
            <a:r>
              <a:rPr lang="en-IN" dirty="0" smtClean="0">
                <a:solidFill>
                  <a:srgbClr val="FF0000"/>
                </a:solidFill>
              </a:rPr>
              <a:t>ecret </a:t>
            </a:r>
            <a:r>
              <a:rPr lang="en-IN" dirty="0">
                <a:solidFill>
                  <a:srgbClr val="FF0000"/>
                </a:solidFill>
              </a:rPr>
              <a:t>P</a:t>
            </a:r>
            <a:r>
              <a:rPr lang="en-IN" dirty="0" smtClean="0">
                <a:solidFill>
                  <a:srgbClr val="FF0000"/>
                </a:solidFill>
              </a:rPr>
              <a:t>asswords </a:t>
            </a:r>
            <a:r>
              <a:rPr lang="en-IN" dirty="0"/>
              <a:t>stored in a computer system or transmitted over a network</a:t>
            </a:r>
            <a:r>
              <a:rPr lang="en-IN" dirty="0" smtClean="0"/>
              <a:t>.</a:t>
            </a:r>
          </a:p>
          <a:p>
            <a:r>
              <a:rPr lang="en-IN" dirty="0"/>
              <a:t>There are many other tools available in Kali Linux that can help with this type of attack, so don’t be afraid to explore them. </a:t>
            </a:r>
            <a:endParaRPr lang="en-IN" dirty="0" smtClean="0"/>
          </a:p>
          <a:p>
            <a:pPr lvl="1"/>
            <a:r>
              <a:rPr lang="en-IN" dirty="0" smtClean="0"/>
              <a:t>John the ripper</a:t>
            </a:r>
          </a:p>
          <a:p>
            <a:pPr lvl="1"/>
            <a:r>
              <a:rPr lang="en-IN" dirty="0" smtClean="0"/>
              <a:t>Hydra</a:t>
            </a:r>
          </a:p>
          <a:p>
            <a:pPr lvl="1"/>
            <a:r>
              <a:rPr lang="en-IN" dirty="0" err="1" smtClean="0"/>
              <a:t>Hashcat</a:t>
            </a:r>
            <a:endParaRPr lang="en-IN" dirty="0" smtClean="0"/>
          </a:p>
          <a:p>
            <a:pPr lvl="1"/>
            <a:r>
              <a:rPr lang="en-IN" dirty="0" err="1" smtClean="0"/>
              <a:t>Ophcrack</a:t>
            </a:r>
            <a:endParaRPr lang="en-IN" dirty="0" smtClean="0"/>
          </a:p>
        </p:txBody>
      </p:sp>
    </p:spTree>
    <p:extLst>
      <p:ext uri="{BB962C8B-B14F-4D97-AF65-F5344CB8AC3E}">
        <p14:creationId xmlns:p14="http://schemas.microsoft.com/office/powerpoint/2010/main" val="60908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Where would a password cracking tool be useful</a:t>
            </a:r>
            <a:r>
              <a:rPr lang="en-IN" dirty="0" smtClean="0"/>
              <a:t>?</a:t>
            </a:r>
            <a:endParaRPr lang="en-IN" dirty="0"/>
          </a:p>
        </p:txBody>
      </p:sp>
      <p:sp>
        <p:nvSpPr>
          <p:cNvPr id="3" name="Content Placeholder 2"/>
          <p:cNvSpPr>
            <a:spLocks noGrp="1"/>
          </p:cNvSpPr>
          <p:nvPr>
            <p:ph idx="1"/>
          </p:nvPr>
        </p:nvSpPr>
        <p:spPr/>
        <p:txBody>
          <a:bodyPr>
            <a:normAutofit fontScale="92500"/>
          </a:bodyPr>
          <a:lstStyle/>
          <a:p>
            <a:r>
              <a:rPr lang="en-IN" dirty="0"/>
              <a:t>In your daily tasks as a cybersecurity professional,  you may be asked to help a client identify the password of an email account or social media profile.</a:t>
            </a:r>
          </a:p>
          <a:p>
            <a:r>
              <a:rPr lang="en-IN" dirty="0"/>
              <a:t>It’s important to understand that all passwords have strengths and weaknesses, so it is not enough just to try guessing them until you find the right one.</a:t>
            </a:r>
          </a:p>
          <a:p>
            <a:r>
              <a:rPr lang="en-IN" dirty="0"/>
              <a:t>You will need tools like John the Ripper to crack those types of passwords to access a machine like this.</a:t>
            </a:r>
          </a:p>
          <a:p>
            <a:r>
              <a:rPr lang="en-IN" dirty="0"/>
              <a:t>The John the Ripper tool is very powerful and it’s easy to use, which makes it perfect for everyday penetration testers</a:t>
            </a:r>
            <a:r>
              <a:rPr lang="en-IN" dirty="0" smtClean="0"/>
              <a:t>.</a:t>
            </a:r>
            <a:endParaRPr lang="en-IN" dirty="0"/>
          </a:p>
        </p:txBody>
      </p:sp>
    </p:spTree>
    <p:extLst>
      <p:ext uri="{BB962C8B-B14F-4D97-AF65-F5344CB8AC3E}">
        <p14:creationId xmlns:p14="http://schemas.microsoft.com/office/powerpoint/2010/main" val="173353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John the </a:t>
            </a:r>
            <a:r>
              <a:rPr lang="en-IN" dirty="0" smtClean="0"/>
              <a:t>Ripper</a:t>
            </a:r>
            <a:endParaRPr lang="en-IN" dirty="0"/>
          </a:p>
        </p:txBody>
      </p:sp>
      <p:sp>
        <p:nvSpPr>
          <p:cNvPr id="3" name="Content Placeholder 2"/>
          <p:cNvSpPr>
            <a:spLocks noGrp="1"/>
          </p:cNvSpPr>
          <p:nvPr>
            <p:ph idx="1"/>
          </p:nvPr>
        </p:nvSpPr>
        <p:spPr/>
        <p:txBody>
          <a:bodyPr>
            <a:normAutofit fontScale="92500" lnSpcReduction="20000"/>
          </a:bodyPr>
          <a:lstStyle/>
          <a:p>
            <a:r>
              <a:rPr lang="en-IN" dirty="0"/>
              <a:t>John the Ripper can be used to crack passwords from text files and word lists, also known as password dictionaries. It’s often one of the most important tools that anyone who wants to break into systems will need for performing password attacks</a:t>
            </a:r>
            <a:r>
              <a:rPr lang="en-IN" dirty="0" smtClean="0"/>
              <a:t>.</a:t>
            </a:r>
          </a:p>
          <a:p>
            <a:r>
              <a:rPr lang="en-IN" dirty="0"/>
              <a:t>The number of passwords available in your dictionary or word list will determine the size of the file, so the bigger the file, the more passwords it will contain.  </a:t>
            </a:r>
          </a:p>
          <a:p>
            <a:r>
              <a:rPr lang="en-IN" dirty="0"/>
              <a:t>After you’ve compiled the text files and word lists that contain passwords, simply pass them to John for processing.</a:t>
            </a:r>
          </a:p>
          <a:p>
            <a:r>
              <a:rPr lang="en-IN" dirty="0"/>
              <a:t>Once a password has been identified as matching one of your texts or word lists, John will print out the username it belonged to and how many times it appeared in your list. </a:t>
            </a:r>
          </a:p>
          <a:p>
            <a:endParaRPr lang="en-IN" dirty="0"/>
          </a:p>
        </p:txBody>
      </p:sp>
    </p:spTree>
    <p:extLst>
      <p:ext uri="{BB962C8B-B14F-4D97-AF65-F5344CB8AC3E}">
        <p14:creationId xmlns:p14="http://schemas.microsoft.com/office/powerpoint/2010/main" val="60779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Crack Numeric Password for zip file</a:t>
            </a:r>
            <a:endParaRPr lang="en-IN" dirty="0"/>
          </a:p>
        </p:txBody>
      </p:sp>
      <p:sp>
        <p:nvSpPr>
          <p:cNvPr id="3" name="Content Placeholder 2"/>
          <p:cNvSpPr>
            <a:spLocks noGrp="1"/>
          </p:cNvSpPr>
          <p:nvPr>
            <p:ph idx="1"/>
          </p:nvPr>
        </p:nvSpPr>
        <p:spPr/>
        <p:txBody>
          <a:bodyPr/>
          <a:lstStyle/>
          <a:p>
            <a:r>
              <a:rPr lang="en-IN" dirty="0" smtClean="0"/>
              <a:t>Create a password protected zip file in Linux.</a:t>
            </a:r>
          </a:p>
          <a:p>
            <a:r>
              <a:rPr lang="en-IN" dirty="0" smtClean="0"/>
              <a:t>Click on Create Archive and create a zip </a:t>
            </a:r>
          </a:p>
          <a:p>
            <a:pPr marL="0" indent="0">
              <a:buNone/>
            </a:pPr>
            <a:r>
              <a:rPr lang="en-IN" dirty="0" smtClean="0"/>
              <a:t>    file with password. </a:t>
            </a:r>
          </a:p>
          <a:p>
            <a:pPr lvl="8"/>
            <a:endParaRPr lang="en-IN" dirty="0"/>
          </a:p>
          <a:p>
            <a:pPr lvl="8"/>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5306" y="2971707"/>
            <a:ext cx="4713954" cy="2904161"/>
          </a:xfrm>
          <a:prstGeom prst="rect">
            <a:avLst/>
          </a:prstGeom>
        </p:spPr>
      </p:pic>
    </p:spTree>
    <p:extLst>
      <p:ext uri="{BB962C8B-B14F-4D97-AF65-F5344CB8AC3E}">
        <p14:creationId xmlns:p14="http://schemas.microsoft.com/office/powerpoint/2010/main" val="338430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t>
            </a:r>
            <a:endParaRPr lang="en-IN" dirty="0"/>
          </a:p>
        </p:txBody>
      </p:sp>
      <p:sp>
        <p:nvSpPr>
          <p:cNvPr id="3" name="Content Placeholder 2"/>
          <p:cNvSpPr>
            <a:spLocks noGrp="1"/>
          </p:cNvSpPr>
          <p:nvPr>
            <p:ph idx="1"/>
          </p:nvPr>
        </p:nvSpPr>
        <p:spPr>
          <a:xfrm>
            <a:off x="1295401" y="2556932"/>
            <a:ext cx="4984629" cy="3318936"/>
          </a:xfrm>
        </p:spPr>
        <p:txBody>
          <a:bodyPr/>
          <a:lstStyle/>
          <a:p>
            <a:pPr marL="0" indent="0">
              <a:buNone/>
            </a:pPr>
            <a:r>
              <a:rPr lang="en-IN" dirty="0" smtClean="0"/>
              <a:t>Click on create then a zip file will be created on desktop.</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030" y="2556932"/>
            <a:ext cx="4840854" cy="3256932"/>
          </a:xfrm>
          <a:prstGeom prst="rect">
            <a:avLst/>
          </a:prstGeom>
        </p:spPr>
      </p:pic>
    </p:spTree>
    <p:extLst>
      <p:ext uri="{BB962C8B-B14F-4D97-AF65-F5344CB8AC3E}">
        <p14:creationId xmlns:p14="http://schemas.microsoft.com/office/powerpoint/2010/main" val="390591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t>Open Terminal</a:t>
            </a:r>
          </a:p>
          <a:p>
            <a:pPr marL="0" indent="0">
              <a:buNone/>
            </a:pPr>
            <a:r>
              <a:rPr lang="en-IN" dirty="0" smtClean="0"/>
              <a:t>1 &gt;&gt;cd Desktop</a:t>
            </a:r>
          </a:p>
          <a:p>
            <a:pPr marL="0" indent="0">
              <a:buNone/>
            </a:pPr>
            <a:r>
              <a:rPr lang="en-IN" dirty="0" smtClean="0"/>
              <a:t>2 &gt;&gt;</a:t>
            </a:r>
            <a:r>
              <a:rPr lang="en-IN" dirty="0" err="1" smtClean="0"/>
              <a:t>sudo</a:t>
            </a:r>
            <a:r>
              <a:rPr lang="en-IN" dirty="0" smtClean="0"/>
              <a:t> zip2john filename.zip</a:t>
            </a:r>
          </a:p>
          <a:p>
            <a:pPr marL="0" indent="0">
              <a:buNone/>
            </a:pPr>
            <a:r>
              <a:rPr lang="en-IN" dirty="0" smtClean="0"/>
              <a:t>				OR</a:t>
            </a:r>
          </a:p>
          <a:p>
            <a:pPr marL="0" indent="0">
              <a:buNone/>
            </a:pPr>
            <a:r>
              <a:rPr lang="en-IN" dirty="0" smtClean="0"/>
              <a:t>2 &gt;&gt; zip2john filename.zip</a:t>
            </a:r>
          </a:p>
          <a:p>
            <a:pPr marL="0" indent="0">
              <a:buNone/>
            </a:pPr>
            <a:r>
              <a:rPr lang="en-IN" sz="1800" dirty="0" smtClean="0"/>
              <a:t>(This command will get and display encrypted password of a zip file  </a:t>
            </a:r>
            <a:r>
              <a:rPr lang="en-IN"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238" y="2439208"/>
            <a:ext cx="5457359" cy="2745267"/>
          </a:xfrm>
          <a:prstGeom prst="rect">
            <a:avLst/>
          </a:prstGeom>
        </p:spPr>
      </p:pic>
    </p:spTree>
    <p:extLst>
      <p:ext uri="{BB962C8B-B14F-4D97-AF65-F5344CB8AC3E}">
        <p14:creationId xmlns:p14="http://schemas.microsoft.com/office/powerpoint/2010/main" val="24660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2556932"/>
            <a:ext cx="6425241" cy="3318936"/>
          </a:xfrm>
        </p:spPr>
        <p:txBody>
          <a:bodyPr/>
          <a:lstStyle/>
          <a:p>
            <a:pPr marL="0" indent="0">
              <a:buNone/>
            </a:pPr>
            <a:r>
              <a:rPr lang="en-IN" dirty="0" smtClean="0"/>
              <a:t>3 &gt;&gt;zip2john ps.zip &gt; pass.txt</a:t>
            </a:r>
          </a:p>
          <a:p>
            <a:pPr marL="0" indent="0">
              <a:buNone/>
            </a:pPr>
            <a:r>
              <a:rPr lang="en-IN" sz="1800" dirty="0" smtClean="0"/>
              <a:t>This command will </a:t>
            </a:r>
            <a:r>
              <a:rPr lang="en-IN" sz="1800" dirty="0" smtClean="0">
                <a:solidFill>
                  <a:srgbClr val="FF0000"/>
                </a:solidFill>
              </a:rPr>
              <a:t>get password </a:t>
            </a:r>
            <a:r>
              <a:rPr lang="en-IN" sz="1800" dirty="0" smtClean="0"/>
              <a:t>of filename “ps.zip” and </a:t>
            </a:r>
            <a:r>
              <a:rPr lang="en-IN" sz="1800" dirty="0" smtClean="0">
                <a:solidFill>
                  <a:srgbClr val="FF0000"/>
                </a:solidFill>
              </a:rPr>
              <a:t>export</a:t>
            </a:r>
            <a:r>
              <a:rPr lang="en-IN" sz="1800" dirty="0" smtClean="0"/>
              <a:t> the result in filename “pass.txt”</a:t>
            </a:r>
          </a:p>
          <a:p>
            <a:pPr marL="0" indent="0">
              <a:buNone/>
            </a:pPr>
            <a:r>
              <a:rPr lang="en-IN" sz="1800" dirty="0" smtClean="0"/>
              <a:t>To </a:t>
            </a:r>
            <a:r>
              <a:rPr lang="en-IN" sz="1800" dirty="0" smtClean="0">
                <a:solidFill>
                  <a:srgbClr val="FF0000"/>
                </a:solidFill>
              </a:rPr>
              <a:t>view</a:t>
            </a:r>
            <a:r>
              <a:rPr lang="en-IN" sz="1800" dirty="0" smtClean="0"/>
              <a:t> the stored encrypted password enter command</a:t>
            </a:r>
          </a:p>
          <a:p>
            <a:pPr marL="0" indent="0">
              <a:buNone/>
            </a:pPr>
            <a:r>
              <a:rPr lang="en-IN" dirty="0" smtClean="0"/>
              <a:t>4 &gt;&gt; cat pass.txt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396" y="4419509"/>
            <a:ext cx="6301146" cy="579599"/>
          </a:xfrm>
          <a:prstGeom prst="rect">
            <a:avLst/>
          </a:prstGeom>
        </p:spPr>
      </p:pic>
    </p:spTree>
    <p:extLst>
      <p:ext uri="{BB962C8B-B14F-4D97-AF65-F5344CB8AC3E}">
        <p14:creationId xmlns:p14="http://schemas.microsoft.com/office/powerpoint/2010/main" val="400490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1" y="2556932"/>
            <a:ext cx="9996576" cy="3318936"/>
          </a:xfrm>
        </p:spPr>
        <p:txBody>
          <a:bodyPr/>
          <a:lstStyle/>
          <a:p>
            <a:pPr marL="0" indent="0">
              <a:buNone/>
            </a:pPr>
            <a:r>
              <a:rPr lang="en-IN" dirty="0" smtClean="0"/>
              <a:t>5 &gt;&gt; john - -format=zip pass.txt</a:t>
            </a:r>
          </a:p>
          <a:p>
            <a:pPr marL="0" indent="0">
              <a:buNone/>
            </a:pPr>
            <a:r>
              <a:rPr lang="en-IN" dirty="0"/>
              <a:t>	</a:t>
            </a:r>
            <a:r>
              <a:rPr lang="en-IN" sz="1800" dirty="0" smtClean="0"/>
              <a:t>This command will </a:t>
            </a:r>
            <a:r>
              <a:rPr lang="en-IN" sz="1800" dirty="0" smtClean="0">
                <a:solidFill>
                  <a:srgbClr val="FF0000"/>
                </a:solidFill>
              </a:rPr>
              <a:t>decrypt</a:t>
            </a:r>
            <a:r>
              <a:rPr lang="en-IN" sz="1800" dirty="0" smtClean="0"/>
              <a:t> the password and display it on screen.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486" y="3624550"/>
            <a:ext cx="5727940" cy="2251318"/>
          </a:xfrm>
          <a:prstGeom prst="rect">
            <a:avLst/>
          </a:prstGeom>
        </p:spPr>
      </p:pic>
    </p:spTree>
    <p:extLst>
      <p:ext uri="{BB962C8B-B14F-4D97-AF65-F5344CB8AC3E}">
        <p14:creationId xmlns:p14="http://schemas.microsoft.com/office/powerpoint/2010/main" val="973639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86</TotalTime>
  <Words>332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Garamond</vt:lpstr>
      <vt:lpstr>Organic</vt:lpstr>
      <vt:lpstr>Password Encryption using John the Ripper             prepared by :SWATI(28320)</vt:lpstr>
      <vt:lpstr>Password Cracking</vt:lpstr>
      <vt:lpstr>Where would a password cracking tool be useful?</vt:lpstr>
      <vt:lpstr>John the Ripper</vt:lpstr>
      <vt:lpstr>How to Crack Numeric Password for zip file</vt:lpstr>
      <vt:lpstr>…</vt:lpstr>
      <vt:lpstr>…</vt:lpstr>
      <vt:lpstr>PowerPoint Presentation</vt:lpstr>
      <vt:lpstr>PowerPoint Presentation</vt:lpstr>
      <vt:lpstr>How to Crack Complex Password for rar file</vt:lpstr>
      <vt:lpstr>…</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Encryption using John the Ripper</dc:title>
  <dc:creator>Swati</dc:creator>
  <cp:lastModifiedBy>Swati</cp:lastModifiedBy>
  <cp:revision>9</cp:revision>
  <dcterms:created xsi:type="dcterms:W3CDTF">2022-09-04T12:24:58Z</dcterms:created>
  <dcterms:modified xsi:type="dcterms:W3CDTF">2022-09-04T15:19:18Z</dcterms:modified>
</cp:coreProperties>
</file>