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B3C4-3B18-4D98-A1A7-9E7FCC6CE9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8208-4F37-403D-A562-A3AB0DFE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B3C4-3B18-4D98-A1A7-9E7FCC6CE9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8208-4F37-403D-A562-A3AB0DFE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5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B3C4-3B18-4D98-A1A7-9E7FCC6CE9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8208-4F37-403D-A562-A3AB0DFE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9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B3C4-3B18-4D98-A1A7-9E7FCC6CE9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8208-4F37-403D-A562-A3AB0DFE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8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B3C4-3B18-4D98-A1A7-9E7FCC6CE9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8208-4F37-403D-A562-A3AB0DFE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B3C4-3B18-4D98-A1A7-9E7FCC6CE9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8208-4F37-403D-A562-A3AB0DFE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B3C4-3B18-4D98-A1A7-9E7FCC6CE9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8208-4F37-403D-A562-A3AB0DFE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B3C4-3B18-4D98-A1A7-9E7FCC6CE9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8208-4F37-403D-A562-A3AB0DFE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B3C4-3B18-4D98-A1A7-9E7FCC6CE9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8208-4F37-403D-A562-A3AB0DFE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5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B3C4-3B18-4D98-A1A7-9E7FCC6CE9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8208-4F37-403D-A562-A3AB0DFE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1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B3C4-3B18-4D98-A1A7-9E7FCC6CE9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8208-4F37-403D-A562-A3AB0DFE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B3C4-3B18-4D98-A1A7-9E7FCC6CE9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8208-4F37-403D-A562-A3AB0DFE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0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8947" y="1357950"/>
            <a:ext cx="927754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install or upgrade 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.rpm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package using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RPM,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issue this command: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rpm -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package-file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rpm -U package-file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rpm -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ivh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package-file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flag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for install,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for upgrade,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verbose,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hash (this option displays 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as a progress bar for the operation).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this example,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are optional flags.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5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2281" y="2078640"/>
            <a:ext cx="86030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 management is a common task for every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YUM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RPM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provide efficient ways to install, upgrade, remove,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track software packages on Red Hat Enterprise Linux systems.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1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Linux package management with YUM and RPM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8034" y="1739138"/>
            <a:ext cx="1124325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Installing, patching, and removing software packages on Linux machines is one of the common tasks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sysadmin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to do. Here is how to get started with Linux package management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Linux Red Hat-based distributions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distros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 management is a method of installing, updating, removing, and keeping track of software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 from specific repositories (repos) in the Linux system. Linux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distros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often use different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 management tools. Red Hat-based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distros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RPM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(RPM Package Manager) and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YUM/DNF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(Yellow Dog Updater, Modified/Dandified YUM).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2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Yellow Dog Updater, Modified (YUM)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74400"/>
            <a:ext cx="104912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YUM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the primary package management tool for installing,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updating, removing, and managing software packages in Red Hat Enterprise Linux.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YUM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performs dependency resolution when installing, updating, and removing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software packages.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YUM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can manage packages from installed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repositories in the system or from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.rpm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packages. The main configuration file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YUM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etc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yum.conf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all the repos are at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etc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yum.repos.d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5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28799" y="948787"/>
          <a:ext cx="7778840" cy="4541520"/>
        </p:xfrm>
        <a:graphic>
          <a:graphicData uri="http://schemas.openxmlformats.org/drawingml/2006/table">
            <a:tbl>
              <a:tblPr/>
              <a:tblGrid>
                <a:gridCol w="3889420"/>
                <a:gridCol w="38894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Command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Purpose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yum install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Installs the specified packages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remove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Removes the specified packages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search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Searches package metadata for keywords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info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Lists description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update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Updates each package to the latest version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repolist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Lists repositories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history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Displays what has happened in past transactions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35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31828" y="2572544"/>
          <a:ext cx="8165208" cy="2674620"/>
        </p:xfrm>
        <a:graphic>
          <a:graphicData uri="http://schemas.openxmlformats.org/drawingml/2006/table">
            <a:tbl>
              <a:tblPr/>
              <a:tblGrid>
                <a:gridCol w="4082604"/>
                <a:gridCol w="4082604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Options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Purpose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-C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Runs from system cache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--security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Includes packages that provide a fix for a security issue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-y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Answers yes to all questions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--skip-broken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Skips packages causing problems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-v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Verbose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69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 (RPM Package Manager)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1152" y="1690688"/>
            <a:ext cx="1088264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RPM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 popular package management tool in Red Hat Enterprise Linux-based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distros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Using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RPM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you can install, uninstall, and query individual software packages.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Still, it cannot manage dependency resolution like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RPM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does provide you useful output,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including a list of required packages. An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RPM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package consists of an archive of files and metadata.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Metadata includes helper scripts, file attributes, and information about packages.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0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50005" y="1503979"/>
            <a:ext cx="1017431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RPM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maintains a database of installed packages, which enables powerful and fast queries.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RPM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database is inside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/lib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the file is named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RPM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has some basic modes: query, verify, install, upgrade, erase, show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querytags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show configuration. At least one of these modes needs to be selected to perform package management tasks.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Every mode has its own set of options. For example, install mode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has its own set of installation options.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Options for the modes are found on 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RPM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man pages at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man rpm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7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36695"/>
              </p:ext>
            </p:extLst>
          </p:nvPr>
        </p:nvGraphicFramePr>
        <p:xfrm>
          <a:off x="1957589" y="1884812"/>
          <a:ext cx="7933386" cy="2674620"/>
        </p:xfrm>
        <a:graphic>
          <a:graphicData uri="http://schemas.openxmlformats.org/drawingml/2006/table">
            <a:tbl>
              <a:tblPr/>
              <a:tblGrid>
                <a:gridCol w="3966693"/>
                <a:gridCol w="3966693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Mode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Description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-i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Installs a package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-U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Upgrades a package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-e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Erases a package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-V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Verifies a package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-q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Queries a package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3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31811"/>
              </p:ext>
            </p:extLst>
          </p:nvPr>
        </p:nvGraphicFramePr>
        <p:xfrm>
          <a:off x="2446986" y="2137894"/>
          <a:ext cx="7263684" cy="2450140"/>
        </p:xfrm>
        <a:graphic>
          <a:graphicData uri="http://schemas.openxmlformats.org/drawingml/2006/table">
            <a:tbl>
              <a:tblPr/>
              <a:tblGrid>
                <a:gridCol w="3631842"/>
                <a:gridCol w="3631842"/>
              </a:tblGrid>
              <a:tr h="612535">
                <a:tc>
                  <a:txBody>
                    <a:bodyPr/>
                    <a:lstStyle/>
                    <a:p>
                      <a:r>
                        <a:rPr lang="en-US" sz="2800"/>
                        <a:t>General options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Purpose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535">
                <a:tc>
                  <a:txBody>
                    <a:bodyPr/>
                    <a:lstStyle/>
                    <a:p>
                      <a:r>
                        <a:rPr lang="en-US" sz="2800"/>
                        <a:t>-? | --help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Prints help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535">
                <a:tc>
                  <a:txBody>
                    <a:bodyPr/>
                    <a:lstStyle/>
                    <a:p>
                      <a:r>
                        <a:rPr lang="en-US" sz="2800"/>
                        <a:t>--version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Prints version number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535">
                <a:tc>
                  <a:txBody>
                    <a:bodyPr/>
                    <a:lstStyle/>
                    <a:p>
                      <a:r>
                        <a:rPr lang="en-US" sz="2800"/>
                        <a:t>-v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Prints verbose output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74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614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Linux package management with YUM and RPM </vt:lpstr>
      <vt:lpstr>Yellow Dog Updater, Modified (YUM)</vt:lpstr>
      <vt:lpstr>PowerPoint Presentation</vt:lpstr>
      <vt:lpstr>PowerPoint Presentation</vt:lpstr>
      <vt:lpstr>RPM (RPM Package Manager)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HRD</dc:creator>
  <cp:lastModifiedBy>HRD</cp:lastModifiedBy>
  <cp:revision>2</cp:revision>
  <dcterms:created xsi:type="dcterms:W3CDTF">2022-01-05T07:45:33Z</dcterms:created>
  <dcterms:modified xsi:type="dcterms:W3CDTF">2022-01-05T07:56:10Z</dcterms:modified>
</cp:coreProperties>
</file>