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29781-999A-12BF-461E-156D8277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9E668-39DF-428E-95C6-66A5F01D7EF1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1A427-9B69-2BD3-3327-88C7A510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3CAD-689C-D9BB-41DB-C1DE93A4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615D6-ABC2-4CA1-A147-E0FB05E722B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1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5824B-A2B8-ED06-68A3-F1DEEA14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A932A-4925-4468-9B58-EA14B7AC558D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EA10A-23B1-04B3-49DA-6933FB6C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AC3CD-15EB-0EE3-24BB-4687FC6F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99FBA-E46D-4217-B9E7-C9EC77BB4BB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67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14EE0-53A7-CB01-5C0A-03D024AC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A5849-5044-42FD-B28D-2B1E4B737D27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CAF6A-CC1D-0421-4B95-6D30437F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6CE8-4220-65A2-A36B-A03189A7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93836-4C7C-45FB-8C34-651765ACEA8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4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86DF8-5BFC-5B25-F729-CEBAEEF0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65BB7-EE62-4D34-9292-9D9E04DF82AA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8D84-55C8-4068-1F3A-73DB8EA4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FAB2-24E0-9279-0FCF-F8C95EF8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9E0DC-A787-43B2-87C5-4A993DF0C26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25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7EC9F-284A-98C5-0A28-1A812559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2EBE6-F91E-43C0-BE6D-EADA9E0BFB75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0807D-6480-92A0-3923-F2D73E2C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7BB01-FE96-B4EC-DE3F-4F61B588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10232-CB7E-4F36-9D14-BD7D3D5EEF7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54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899C53-7483-4F20-76D3-DB4A9854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64A95-3F80-41C0-8058-860BDFAEB8C6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07C42D6-27B1-5B33-E6BE-B09D5D05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062C7BD-04AE-F88C-1781-0AE5494D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3B357-4780-4372-82EA-B907E92095F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88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17C430D-7979-673E-BCB0-B679232E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1FB04-4E64-4370-91B4-C93446F77423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60AB113-C0A9-8CDD-330F-E395AB5A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E4FF505-6C0C-7EB3-9973-4B4CE50F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BFC08-327A-4C54-8C4A-9864E28A0FA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59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D59FD4F-D4FF-6A05-C5E7-B3F2B352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124C6-EB7F-4E35-8639-418DCE8226BC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AF39DAD-6BD2-3356-C46C-6F876A6E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51AB74-F567-AE3D-86C3-B50D3FC7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7854B-3A60-4BF3-B77F-8A73F9CE835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BA28CD-50AB-D8BF-C54F-0CFB9C4F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71EC7-AA34-44BF-B79E-76D19E2E5D47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C5E4691-D307-8DF2-A355-1499C374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1944AC2-2EC8-B3E5-1148-C3603CBB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C9B1A-FC8E-49C1-A29C-AC44F9E050F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35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D31A6B8-9462-A019-2522-08B3ADEC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8FEB3-900C-464A-A859-8A58785A3B1E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C3A371-4215-9F3F-A4DD-96C4CA0D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1CEE6C4-25C7-491B-10A8-5CAFE4F8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44133-4320-4930-B78C-E38B9673548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8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9A29F7-C015-B395-2436-101037A5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57F12-D304-4E48-B0D7-6E9DB9614638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E2BD4B-68F4-D5EB-CA34-3A851AC4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AA2C69-AEA9-C802-C531-BD254842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65588-42F8-4C98-BA42-C04273BEABA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9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FEEBC2-9A97-DAD1-128D-E434E22EC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F8F4690-7F0D-5755-9E8E-505618BC0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53FCB-4AD9-25EC-C466-937CF2184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F4B7CD3-C3C8-4B4C-8D12-9B3A8F5310BB}" type="datetimeFigureOut">
              <a:rPr lang="en-IN"/>
              <a:pPr>
                <a:defRPr/>
              </a:pPr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A689-6421-6F60-EF6B-E6215A8DE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81C5D-398D-E9A4-7CCB-9308D67EE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24B86AD-7B76-48CE-925F-42FFF2347E8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AA79A68E-DA19-5BAE-8F89-AC3464C9DC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INT331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0E769A33-ECA1-DF36-5231-651C4974B2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IN" altLang="en-US" sz="3200"/>
              <a:t>Devops Fundamental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BAB6706-0EFF-29CF-7E73-22FEE0102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11267" name="Content Placeholder 4">
            <a:extLst>
              <a:ext uri="{FF2B5EF4-FFF2-40B4-BE49-F238E27FC236}">
                <a16:creationId xmlns:a16="http://schemas.microsoft.com/office/drawing/2014/main" id="{63A1E6FB-EDB9-1B75-1D63-F936FBF0F8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3688" y="2497138"/>
            <a:ext cx="6604000" cy="30099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C837766-33F5-177E-379D-A7984CABB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Disadvantage</a:t>
            </a:r>
          </a:p>
        </p:txBody>
      </p:sp>
      <p:pic>
        <p:nvPicPr>
          <p:cNvPr id="12291" name="Content Placeholder 4">
            <a:extLst>
              <a:ext uri="{FF2B5EF4-FFF2-40B4-BE49-F238E27FC236}">
                <a16:creationId xmlns:a16="http://schemas.microsoft.com/office/drawing/2014/main" id="{952D421B-D79B-2C19-3AD3-CEF77F0EE9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7125" y="1789113"/>
            <a:ext cx="7002463" cy="37560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CFE3F93-7F37-84F4-9D0C-AC61D2EE8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13315" name="Content Placeholder 4">
            <a:extLst>
              <a:ext uri="{FF2B5EF4-FFF2-40B4-BE49-F238E27FC236}">
                <a16:creationId xmlns:a16="http://schemas.microsoft.com/office/drawing/2014/main" id="{FF182D47-1D2D-A033-6CC3-CCF1D8B8BB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0138" y="1841500"/>
            <a:ext cx="9101137" cy="387508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E1F7A6D-1F70-DB24-F8FF-8CC02533E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Advantage</a:t>
            </a:r>
          </a:p>
        </p:txBody>
      </p:sp>
      <p:pic>
        <p:nvPicPr>
          <p:cNvPr id="14339" name="Content Placeholder 4">
            <a:extLst>
              <a:ext uri="{FF2B5EF4-FFF2-40B4-BE49-F238E27FC236}">
                <a16:creationId xmlns:a16="http://schemas.microsoft.com/office/drawing/2014/main" id="{F85CF891-E5DF-2638-A3AC-312341D669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2106613"/>
            <a:ext cx="7208837" cy="343217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1281752-3B88-A689-5E56-B7DF6F8E7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Disadvantage</a:t>
            </a:r>
          </a:p>
        </p:txBody>
      </p:sp>
      <p:pic>
        <p:nvPicPr>
          <p:cNvPr id="15363" name="Content Placeholder 4">
            <a:extLst>
              <a:ext uri="{FF2B5EF4-FFF2-40B4-BE49-F238E27FC236}">
                <a16:creationId xmlns:a16="http://schemas.microsoft.com/office/drawing/2014/main" id="{C359E1FD-EA83-058B-8434-5812DDABCC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0988" y="2439988"/>
            <a:ext cx="8931275" cy="31242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F048635-F69E-7E35-7144-B5E6E833E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Introduction to devops</a:t>
            </a:r>
          </a:p>
        </p:txBody>
      </p:sp>
      <p:pic>
        <p:nvPicPr>
          <p:cNvPr id="16387" name="Content Placeholder 4">
            <a:extLst>
              <a:ext uri="{FF2B5EF4-FFF2-40B4-BE49-F238E27FC236}">
                <a16:creationId xmlns:a16="http://schemas.microsoft.com/office/drawing/2014/main" id="{8306F6D9-F103-6817-EB7B-5491D9B850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2525" y="1992313"/>
            <a:ext cx="8729663" cy="401955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CBC37D1A-64EF-63E1-FD61-95233505E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3 major software development models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977A5660-0415-ED35-3B8B-52112E1EC6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Waterfall model</a:t>
            </a:r>
          </a:p>
          <a:p>
            <a:pPr eaLnBrk="1" hangingPunct="1"/>
            <a:r>
              <a:rPr lang="en-IN" altLang="en-US"/>
              <a:t>Agile model</a:t>
            </a:r>
          </a:p>
          <a:p>
            <a:pPr eaLnBrk="1" hangingPunct="1"/>
            <a:r>
              <a:rPr lang="en-IN" altLang="en-US"/>
              <a:t>Lean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EC0D193-342C-2D16-5917-B99061AD4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4099" name="Content Placeholder 4">
            <a:extLst>
              <a:ext uri="{FF2B5EF4-FFF2-40B4-BE49-F238E27FC236}">
                <a16:creationId xmlns:a16="http://schemas.microsoft.com/office/drawing/2014/main" id="{5DBE1FAB-C544-4087-BC04-2BD11388AA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6475" y="1816100"/>
            <a:ext cx="9432925" cy="376713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AEBC5D4-8B71-D551-1F06-2861A460F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Advantages</a:t>
            </a:r>
          </a:p>
        </p:txBody>
      </p:sp>
      <p:pic>
        <p:nvPicPr>
          <p:cNvPr id="5123" name="Content Placeholder 4">
            <a:extLst>
              <a:ext uri="{FF2B5EF4-FFF2-40B4-BE49-F238E27FC236}">
                <a16:creationId xmlns:a16="http://schemas.microsoft.com/office/drawing/2014/main" id="{E7EABCD6-F943-EE86-81BF-709A69A0A4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375" y="2066925"/>
            <a:ext cx="6745288" cy="339248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A969FDE-5DA4-40DE-2AA8-12F774EBD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Disadvantages</a:t>
            </a:r>
          </a:p>
        </p:txBody>
      </p:sp>
      <p:pic>
        <p:nvPicPr>
          <p:cNvPr id="6147" name="Content Placeholder 4">
            <a:extLst>
              <a:ext uri="{FF2B5EF4-FFF2-40B4-BE49-F238E27FC236}">
                <a16:creationId xmlns:a16="http://schemas.microsoft.com/office/drawing/2014/main" id="{D587457A-21C9-76BC-0C08-327B5EC2B3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3775" y="1690688"/>
            <a:ext cx="7116763" cy="36639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B3FB712-F85B-8BD9-EE47-50F7D0C9D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7171" name="Content Placeholder 4">
            <a:extLst>
              <a:ext uri="{FF2B5EF4-FFF2-40B4-BE49-F238E27FC236}">
                <a16:creationId xmlns:a16="http://schemas.microsoft.com/office/drawing/2014/main" id="{5DD21960-43C7-4B49-D29E-2E634DE6A3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0450" y="1862138"/>
            <a:ext cx="9517063" cy="42767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C64FFFD-12F8-24F2-65F2-F217B29AC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8195" name="Content Placeholder 4">
            <a:extLst>
              <a:ext uri="{FF2B5EF4-FFF2-40B4-BE49-F238E27FC236}">
                <a16:creationId xmlns:a16="http://schemas.microsoft.com/office/drawing/2014/main" id="{4A43AC75-EF79-7EEA-A634-E1CD7A8C2A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6388" y="2506663"/>
            <a:ext cx="6700837" cy="29908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6D25AC4-8F4E-0949-31FC-BE758237A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9219" name="Content Placeholder 4">
            <a:extLst>
              <a:ext uri="{FF2B5EF4-FFF2-40B4-BE49-F238E27FC236}">
                <a16:creationId xmlns:a16="http://schemas.microsoft.com/office/drawing/2014/main" id="{342E3181-828B-3E1E-D252-0724C898F7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6188" y="2001838"/>
            <a:ext cx="6869112" cy="343376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D934A76-BEC1-AAD7-C317-3E2C160ED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LEAN methodology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A79AB40-5663-8F66-AAA1-F10765E965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8CFFEB7F-7E88-247F-DF81-37C64182B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825625"/>
            <a:ext cx="837247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8887</TotalTime>
  <Words>24</Words>
  <Application>Microsoft Office PowerPoint</Application>
  <PresentationFormat>Widescreen</PresentationFormat>
  <Paragraphs>13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INT331</vt:lpstr>
      <vt:lpstr>3 major software development models</vt:lpstr>
      <vt:lpstr>PowerPoint Presentation</vt:lpstr>
      <vt:lpstr>Advantages</vt:lpstr>
      <vt:lpstr>Disadvantages</vt:lpstr>
      <vt:lpstr>PowerPoint Presentation</vt:lpstr>
      <vt:lpstr>PowerPoint Presentation</vt:lpstr>
      <vt:lpstr>PowerPoint Presentation</vt:lpstr>
      <vt:lpstr>LEAN methodology</vt:lpstr>
      <vt:lpstr>PowerPoint Presentation</vt:lpstr>
      <vt:lpstr>Disadvantage</vt:lpstr>
      <vt:lpstr>PowerPoint Presentation</vt:lpstr>
      <vt:lpstr>Advantage</vt:lpstr>
      <vt:lpstr>Disadvantage</vt:lpstr>
      <vt:lpstr>Introduction to devops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Aseem  Kumar</dc:creator>
  <cp:lastModifiedBy>SANGEETA DHANKHAR</cp:lastModifiedBy>
  <cp:revision>12</cp:revision>
  <dcterms:created xsi:type="dcterms:W3CDTF">2022-08-22T06:52:16Z</dcterms:created>
  <dcterms:modified xsi:type="dcterms:W3CDTF">2022-09-01T02:43:07Z</dcterms:modified>
</cp:coreProperties>
</file>