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0"/>
  </p:notesMasterIdLst>
  <p:sldIdLst>
    <p:sldId id="256" r:id="rId2"/>
    <p:sldId id="311" r:id="rId3"/>
    <p:sldId id="257" r:id="rId4"/>
    <p:sldId id="260" r:id="rId5"/>
    <p:sldId id="258" r:id="rId6"/>
    <p:sldId id="259" r:id="rId7"/>
    <p:sldId id="344" r:id="rId8"/>
    <p:sldId id="345" r:id="rId9"/>
    <p:sldId id="263" r:id="rId10"/>
    <p:sldId id="264" r:id="rId11"/>
    <p:sldId id="265" r:id="rId12"/>
    <p:sldId id="266" r:id="rId13"/>
    <p:sldId id="302" r:id="rId14"/>
    <p:sldId id="303" r:id="rId15"/>
    <p:sldId id="267" r:id="rId16"/>
    <p:sldId id="268" r:id="rId17"/>
    <p:sldId id="269" r:id="rId18"/>
    <p:sldId id="270" r:id="rId19"/>
    <p:sldId id="271" r:id="rId20"/>
    <p:sldId id="304" r:id="rId21"/>
    <p:sldId id="305" r:id="rId22"/>
    <p:sldId id="272" r:id="rId23"/>
    <p:sldId id="273" r:id="rId24"/>
    <p:sldId id="274" r:id="rId25"/>
    <p:sldId id="275" r:id="rId26"/>
    <p:sldId id="276" r:id="rId27"/>
    <p:sldId id="277" r:id="rId28"/>
    <p:sldId id="282" r:id="rId29"/>
    <p:sldId id="307" r:id="rId30"/>
    <p:sldId id="306" r:id="rId31"/>
    <p:sldId id="308" r:id="rId32"/>
    <p:sldId id="310" r:id="rId33"/>
    <p:sldId id="312" r:id="rId34"/>
    <p:sldId id="309" r:id="rId35"/>
    <p:sldId id="278" r:id="rId36"/>
    <p:sldId id="279" r:id="rId37"/>
    <p:sldId id="280" r:id="rId38"/>
    <p:sldId id="313" r:id="rId39"/>
    <p:sldId id="314" r:id="rId40"/>
    <p:sldId id="329" r:id="rId41"/>
    <p:sldId id="330" r:id="rId42"/>
    <p:sldId id="281" r:id="rId43"/>
    <p:sldId id="283" r:id="rId44"/>
    <p:sldId id="284" r:id="rId45"/>
    <p:sldId id="285" r:id="rId46"/>
    <p:sldId id="286" r:id="rId47"/>
    <p:sldId id="287" r:id="rId48"/>
    <p:sldId id="288" r:id="rId49"/>
    <p:sldId id="289" r:id="rId50"/>
    <p:sldId id="290" r:id="rId51"/>
    <p:sldId id="291" r:id="rId52"/>
    <p:sldId id="292" r:id="rId53"/>
    <p:sldId id="315" r:id="rId54"/>
    <p:sldId id="331" r:id="rId55"/>
    <p:sldId id="332" r:id="rId56"/>
    <p:sldId id="333" r:id="rId57"/>
    <p:sldId id="334" r:id="rId58"/>
    <p:sldId id="336" r:id="rId59"/>
    <p:sldId id="337" r:id="rId60"/>
    <p:sldId id="338" r:id="rId61"/>
    <p:sldId id="316" r:id="rId62"/>
    <p:sldId id="293" r:id="rId63"/>
    <p:sldId id="294" r:id="rId64"/>
    <p:sldId id="295" r:id="rId65"/>
    <p:sldId id="296" r:id="rId66"/>
    <p:sldId id="297" r:id="rId67"/>
    <p:sldId id="298" r:id="rId68"/>
    <p:sldId id="299" r:id="rId69"/>
    <p:sldId id="319" r:id="rId70"/>
    <p:sldId id="339" r:id="rId71"/>
    <p:sldId id="340" r:id="rId72"/>
    <p:sldId id="341" r:id="rId73"/>
    <p:sldId id="342" r:id="rId74"/>
    <p:sldId id="343" r:id="rId75"/>
    <p:sldId id="317" r:id="rId76"/>
    <p:sldId id="318" r:id="rId77"/>
    <p:sldId id="320" r:id="rId78"/>
    <p:sldId id="321" r:id="rId79"/>
    <p:sldId id="300" r:id="rId80"/>
    <p:sldId id="301" r:id="rId81"/>
    <p:sldId id="322" r:id="rId82"/>
    <p:sldId id="323" r:id="rId83"/>
    <p:sldId id="324" r:id="rId84"/>
    <p:sldId id="325" r:id="rId85"/>
    <p:sldId id="326" r:id="rId86"/>
    <p:sldId id="335" r:id="rId87"/>
    <p:sldId id="327" r:id="rId88"/>
    <p:sldId id="328" r:id="rId8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3DA3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01"/>
    <p:restoredTop sz="90979"/>
  </p:normalViewPr>
  <p:slideViewPr>
    <p:cSldViewPr snapToGrid="0" snapToObjects="1">
      <p:cViewPr varScale="1">
        <p:scale>
          <a:sx n="145" d="100"/>
          <a:sy n="145" d="100"/>
        </p:scale>
        <p:origin x="928" y="184"/>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95" Type="http://schemas.microsoft.com/office/2016/11/relationships/changesInfo" Target="changesInfos/changesInfo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ogh G" userId="85ec641e0bed7583" providerId="Windows Live" clId="Web-{04638006-2C82-4026-B8DD-6E656B7E3328}"/>
    <pc:docChg chg="addSld delSld modSld">
      <pc:chgData name="Amogh G" userId="85ec641e0bed7583" providerId="Windows Live" clId="Web-{04638006-2C82-4026-B8DD-6E656B7E3328}" dt="2018-03-09T05:52:52.578" v="16"/>
      <pc:docMkLst>
        <pc:docMk/>
      </pc:docMkLst>
      <pc:sldChg chg="modSp new">
        <pc:chgData name="Amogh G" userId="85ec641e0bed7583" providerId="Windows Live" clId="Web-{04638006-2C82-4026-B8DD-6E656B7E3328}" dt="2018-03-09T05:52:26.640" v="5"/>
        <pc:sldMkLst>
          <pc:docMk/>
          <pc:sldMk cId="2820612569" sldId="344"/>
        </pc:sldMkLst>
        <pc:spChg chg="mod">
          <ac:chgData name="Amogh G" userId="85ec641e0bed7583" providerId="Windows Live" clId="Web-{04638006-2C82-4026-B8DD-6E656B7E3328}" dt="2018-03-09T05:52:26.640" v="5"/>
          <ac:spMkLst>
            <pc:docMk/>
            <pc:sldMk cId="2820612569" sldId="344"/>
            <ac:spMk id="2" creationId="{C1FD25B4-96BB-469F-AD2F-D41266E108B2}"/>
          </ac:spMkLst>
        </pc:spChg>
        <pc:spChg chg="mod">
          <ac:chgData name="Amogh G" userId="85ec641e0bed7583" providerId="Windows Live" clId="Web-{04638006-2C82-4026-B8DD-6E656B7E3328}" dt="2018-03-09T05:52:22.500" v="3"/>
          <ac:spMkLst>
            <pc:docMk/>
            <pc:sldMk cId="2820612569" sldId="344"/>
            <ac:spMk id="3" creationId="{EDD99D65-2D44-4436-8D2A-97692CEC06A6}"/>
          </ac:spMkLst>
        </pc:spChg>
      </pc:sldChg>
      <pc:sldChg chg="modSp new">
        <pc:chgData name="Amogh G" userId="85ec641e0bed7583" providerId="Windows Live" clId="Web-{04638006-2C82-4026-B8DD-6E656B7E3328}" dt="2018-03-09T05:52:48.391" v="13"/>
        <pc:sldMkLst>
          <pc:docMk/>
          <pc:sldMk cId="4290543137" sldId="345"/>
        </pc:sldMkLst>
        <pc:spChg chg="mod">
          <ac:chgData name="Amogh G" userId="85ec641e0bed7583" providerId="Windows Live" clId="Web-{04638006-2C82-4026-B8DD-6E656B7E3328}" dt="2018-03-09T05:52:48.391" v="13"/>
          <ac:spMkLst>
            <pc:docMk/>
            <pc:sldMk cId="4290543137" sldId="345"/>
            <ac:spMk id="2" creationId="{AC20953F-FD03-4AA3-8711-D5A416A32051}"/>
          </ac:spMkLst>
        </pc:spChg>
        <pc:spChg chg="mod">
          <ac:chgData name="Amogh G" userId="85ec641e0bed7583" providerId="Windows Live" clId="Web-{04638006-2C82-4026-B8DD-6E656B7E3328}" dt="2018-03-09T05:52:43.672" v="10"/>
          <ac:spMkLst>
            <pc:docMk/>
            <pc:sldMk cId="4290543137" sldId="345"/>
            <ac:spMk id="3" creationId="{3EDEB952-580B-461C-94E8-46AB8D6C3288}"/>
          </ac:spMkLst>
        </pc:spChg>
      </pc:sldChg>
    </pc:docChg>
  </pc:docChgLst>
  <pc:docChgLst>
    <pc:chgData name="Amogh G" userId="85ec641e0bed7583" providerId="Windows Live" clId="Web-{1520DDF6-1C74-4830-BE1C-9657FF4D5112}"/>
    <pc:docChg chg="modSld">
      <pc:chgData name="Amogh G" userId="85ec641e0bed7583" providerId="Windows Live" clId="Web-{1520DDF6-1C74-4830-BE1C-9657FF4D5112}" dt="2018-03-14T14:11:04.164" v="23"/>
      <pc:docMkLst>
        <pc:docMk/>
      </pc:docMkLst>
      <pc:sldChg chg="modSp">
        <pc:chgData name="Amogh G" userId="85ec641e0bed7583" providerId="Windows Live" clId="Web-{1520DDF6-1C74-4830-BE1C-9657FF4D5112}" dt="2018-03-14T14:10:18.552" v="2"/>
        <pc:sldMkLst>
          <pc:docMk/>
          <pc:sldMk cId="1741322597" sldId="260"/>
        </pc:sldMkLst>
        <pc:spChg chg="mod">
          <ac:chgData name="Amogh G" userId="85ec641e0bed7583" providerId="Windows Live" clId="Web-{1520DDF6-1C74-4830-BE1C-9657FF4D5112}" dt="2018-03-14T14:10:18.552" v="2"/>
          <ac:spMkLst>
            <pc:docMk/>
            <pc:sldMk cId="1741322597" sldId="260"/>
            <ac:spMk id="3" creationId="{00000000-0000-0000-0000-000000000000}"/>
          </ac:spMkLst>
        </pc:spChg>
      </pc:sldChg>
      <pc:sldChg chg="modSp">
        <pc:chgData name="Amogh G" userId="85ec641e0bed7583" providerId="Windows Live" clId="Web-{1520DDF6-1C74-4830-BE1C-9657FF4D5112}" dt="2018-03-14T14:10:46.928" v="14"/>
        <pc:sldMkLst>
          <pc:docMk/>
          <pc:sldMk cId="1806991625" sldId="263"/>
        </pc:sldMkLst>
        <pc:spChg chg="mod">
          <ac:chgData name="Amogh G" userId="85ec641e0bed7583" providerId="Windows Live" clId="Web-{1520DDF6-1C74-4830-BE1C-9657FF4D5112}" dt="2018-03-14T14:10:46.928" v="14"/>
          <ac:spMkLst>
            <pc:docMk/>
            <pc:sldMk cId="1806991625" sldId="263"/>
            <ac:spMk id="5" creationId="{00000000-0000-0000-0000-000000000000}"/>
          </ac:spMkLst>
        </pc:spChg>
      </pc:sldChg>
      <pc:sldChg chg="modSp">
        <pc:chgData name="Amogh G" userId="85ec641e0bed7583" providerId="Windows Live" clId="Web-{1520DDF6-1C74-4830-BE1C-9657FF4D5112}" dt="2018-03-14T14:11:03.429" v="18"/>
        <pc:sldMkLst>
          <pc:docMk/>
          <pc:sldMk cId="514020223" sldId="264"/>
        </pc:sldMkLst>
        <pc:spChg chg="mod">
          <ac:chgData name="Amogh G" userId="85ec641e0bed7583" providerId="Windows Live" clId="Web-{1520DDF6-1C74-4830-BE1C-9657FF4D5112}" dt="2018-03-14T14:11:03.429" v="18"/>
          <ac:spMkLst>
            <pc:docMk/>
            <pc:sldMk cId="514020223" sldId="264"/>
            <ac:spMk id="3" creationId="{00000000-0000-0000-0000-000000000000}"/>
          </ac:spMkLst>
        </pc:spChg>
      </pc:sldChg>
      <pc:sldChg chg="modSp">
        <pc:chgData name="Amogh G" userId="85ec641e0bed7583" providerId="Windows Live" clId="Web-{1520DDF6-1C74-4830-BE1C-9657FF4D5112}" dt="2018-03-14T14:11:04.148" v="22"/>
        <pc:sldMkLst>
          <pc:docMk/>
          <pc:sldMk cId="1636857724" sldId="265"/>
        </pc:sldMkLst>
        <pc:spChg chg="mod">
          <ac:chgData name="Amogh G" userId="85ec641e0bed7583" providerId="Windows Live" clId="Web-{1520DDF6-1C74-4830-BE1C-9657FF4D5112}" dt="2018-03-14T14:11:04.148" v="22"/>
          <ac:spMkLst>
            <pc:docMk/>
            <pc:sldMk cId="1636857724" sldId="265"/>
            <ac:spMk id="3" creationId="{00000000-0000-0000-0000-000000000000}"/>
          </ac:spMkLst>
        </pc:spChg>
      </pc:sldChg>
      <pc:sldChg chg="modSp">
        <pc:chgData name="Amogh G" userId="85ec641e0bed7583" providerId="Windows Live" clId="Web-{1520DDF6-1C74-4830-BE1C-9657FF4D5112}" dt="2018-03-14T14:10:32.443" v="6"/>
        <pc:sldMkLst>
          <pc:docMk/>
          <pc:sldMk cId="2820612569" sldId="344"/>
        </pc:sldMkLst>
        <pc:spChg chg="mod">
          <ac:chgData name="Amogh G" userId="85ec641e0bed7583" providerId="Windows Live" clId="Web-{1520DDF6-1C74-4830-BE1C-9657FF4D5112}" dt="2018-03-14T14:10:32.443" v="6"/>
          <ac:spMkLst>
            <pc:docMk/>
            <pc:sldMk cId="2820612569" sldId="344"/>
            <ac:spMk id="3" creationId="{EDD99D65-2D44-4436-8D2A-97692CEC06A6}"/>
          </ac:spMkLst>
        </pc:spChg>
      </pc:sldChg>
      <pc:sldChg chg="modSp">
        <pc:chgData name="Amogh G" userId="85ec641e0bed7583" providerId="Windows Live" clId="Web-{1520DDF6-1C74-4830-BE1C-9657FF4D5112}" dt="2018-03-14T14:10:32.865" v="8"/>
        <pc:sldMkLst>
          <pc:docMk/>
          <pc:sldMk cId="4290543137" sldId="345"/>
        </pc:sldMkLst>
        <pc:spChg chg="mod">
          <ac:chgData name="Amogh G" userId="85ec641e0bed7583" providerId="Windows Live" clId="Web-{1520DDF6-1C74-4830-BE1C-9657FF4D5112}" dt="2018-03-14T14:10:32.865" v="8"/>
          <ac:spMkLst>
            <pc:docMk/>
            <pc:sldMk cId="4290543137" sldId="345"/>
            <ac:spMk id="3" creationId="{3EDEB952-580B-461C-94E8-46AB8D6C3288}"/>
          </ac:spMkLst>
        </pc:spChg>
      </pc:sldChg>
    </pc:docChg>
  </pc:docChgLst>
  <pc:docChgLst>
    <pc:chgData name="Aayush Nandkeolyar" userId="2e797ecd417588ba" providerId="Windows Live" clId="Web-{C8AADFEF-0FD9-4899-9621-9ACCFD38D3D1}"/>
    <pc:docChg chg="modSld">
      <pc:chgData name="Aayush Nandkeolyar" userId="2e797ecd417588ba" providerId="Windows Live" clId="Web-{C8AADFEF-0FD9-4899-9621-9ACCFD38D3D1}" dt="2018-02-04T19:09:03.949" v="72"/>
      <pc:docMkLst>
        <pc:docMk/>
      </pc:docMkLst>
      <pc:sldChg chg="addSp modSp">
        <pc:chgData name="Aayush Nandkeolyar" userId="2e797ecd417588ba" providerId="Windows Live" clId="Web-{C8AADFEF-0FD9-4899-9621-9ACCFD38D3D1}" dt="2018-02-04T19:09:03.949" v="72"/>
        <pc:sldMkLst>
          <pc:docMk/>
          <pc:sldMk cId="1980409634" sldId="335"/>
        </pc:sldMkLst>
        <pc:spChg chg="mod">
          <ac:chgData name="Aayush Nandkeolyar" userId="2e797ecd417588ba" providerId="Windows Live" clId="Web-{C8AADFEF-0FD9-4899-9621-9ACCFD38D3D1}" dt="2018-02-04T19:08:40.599" v="68"/>
          <ac:spMkLst>
            <pc:docMk/>
            <pc:sldMk cId="1980409634" sldId="335"/>
            <ac:spMk id="2" creationId="{73CCD57F-EFAA-4266-9854-113EA4C4076B}"/>
          </ac:spMkLst>
        </pc:spChg>
        <pc:spChg chg="mod">
          <ac:chgData name="Aayush Nandkeolyar" userId="2e797ecd417588ba" providerId="Windows Live" clId="Web-{C8AADFEF-0FD9-4899-9621-9ACCFD38D3D1}" dt="2018-02-04T19:09:03.949" v="72"/>
          <ac:spMkLst>
            <pc:docMk/>
            <pc:sldMk cId="1980409634" sldId="335"/>
            <ac:spMk id="3" creationId="{B7F739C9-A4CD-42F8-A65C-0FDF5FA14E88}"/>
          </ac:spMkLst>
        </pc:spChg>
        <pc:spChg chg="add mod">
          <ac:chgData name="Aayush Nandkeolyar" userId="2e797ecd417588ba" providerId="Windows Live" clId="Web-{C8AADFEF-0FD9-4899-9621-9ACCFD38D3D1}" dt="2018-02-04T19:08:46.636" v="69"/>
          <ac:spMkLst>
            <pc:docMk/>
            <pc:sldMk cId="1980409634" sldId="335"/>
            <ac:spMk id="6" creationId="{6CA5802B-E2DD-4C44-BE6F-5A25F3AB4474}"/>
          </ac:spMkLst>
        </pc:spChg>
      </pc:sldChg>
      <pc:sldChg chg="modSp">
        <pc:chgData name="Aayush Nandkeolyar" userId="2e797ecd417588ba" providerId="Windows Live" clId="Web-{C8AADFEF-0FD9-4899-9621-9ACCFD38D3D1}" dt="2018-02-04T19:01:56.810" v="61"/>
        <pc:sldMkLst>
          <pc:docMk/>
          <pc:sldMk cId="4041741291" sldId="339"/>
        </pc:sldMkLst>
        <pc:spChg chg="mod">
          <ac:chgData name="Aayush Nandkeolyar" userId="2e797ecd417588ba" providerId="Windows Live" clId="Web-{C8AADFEF-0FD9-4899-9621-9ACCFD38D3D1}" dt="2018-02-04T19:01:56.810" v="61"/>
          <ac:spMkLst>
            <pc:docMk/>
            <pc:sldMk cId="4041741291" sldId="339"/>
            <ac:spMk id="3" creationId="{8A97D8D4-CE20-4E1D-89F1-7F2C3FA9B356}"/>
          </ac:spMkLst>
        </pc:spChg>
      </pc:sldChg>
      <pc:sldChg chg="modSp">
        <pc:chgData name="Aayush Nandkeolyar" userId="2e797ecd417588ba" providerId="Windows Live" clId="Web-{C8AADFEF-0FD9-4899-9621-9ACCFD38D3D1}" dt="2018-02-04T19:01:33.558" v="49"/>
        <pc:sldMkLst>
          <pc:docMk/>
          <pc:sldMk cId="2747368943" sldId="340"/>
        </pc:sldMkLst>
        <pc:spChg chg="mod">
          <ac:chgData name="Aayush Nandkeolyar" userId="2e797ecd417588ba" providerId="Windows Live" clId="Web-{C8AADFEF-0FD9-4899-9621-9ACCFD38D3D1}" dt="2018-02-04T19:01:33.558" v="49"/>
          <ac:spMkLst>
            <pc:docMk/>
            <pc:sldMk cId="2747368943" sldId="340"/>
            <ac:spMk id="3" creationId="{5FF637B5-10E8-4CE8-B9FC-FFD58D553A4F}"/>
          </ac:spMkLst>
        </pc:spChg>
      </pc:sldChg>
      <pc:sldChg chg="modSp">
        <pc:chgData name="Aayush Nandkeolyar" userId="2e797ecd417588ba" providerId="Windows Live" clId="Web-{C8AADFEF-0FD9-4899-9621-9ACCFD38D3D1}" dt="2018-02-04T18:56:53.581" v="28"/>
        <pc:sldMkLst>
          <pc:docMk/>
          <pc:sldMk cId="4091663369" sldId="341"/>
        </pc:sldMkLst>
        <pc:spChg chg="mod">
          <ac:chgData name="Aayush Nandkeolyar" userId="2e797ecd417588ba" providerId="Windows Live" clId="Web-{C8AADFEF-0FD9-4899-9621-9ACCFD38D3D1}" dt="2018-02-04T18:56:53.581" v="28"/>
          <ac:spMkLst>
            <pc:docMk/>
            <pc:sldMk cId="4091663369" sldId="341"/>
            <ac:spMk id="3" creationId="{BEEB88AD-7778-48FD-B06B-8A3CC6C19F8F}"/>
          </ac:spMkLst>
        </pc:spChg>
      </pc:sldChg>
      <pc:sldChg chg="modSp">
        <pc:chgData name="Aayush Nandkeolyar" userId="2e797ecd417588ba" providerId="Windows Live" clId="Web-{C8AADFEF-0FD9-4899-9621-9ACCFD38D3D1}" dt="2018-02-04T19:00:45.599" v="37"/>
        <pc:sldMkLst>
          <pc:docMk/>
          <pc:sldMk cId="1877948426" sldId="342"/>
        </pc:sldMkLst>
        <pc:spChg chg="mod">
          <ac:chgData name="Aayush Nandkeolyar" userId="2e797ecd417588ba" providerId="Windows Live" clId="Web-{C8AADFEF-0FD9-4899-9621-9ACCFD38D3D1}" dt="2018-02-04T19:00:45.599" v="37"/>
          <ac:spMkLst>
            <pc:docMk/>
            <pc:sldMk cId="1877948426" sldId="342"/>
            <ac:spMk id="3" creationId="{CD0FE0A1-EEE1-45EE-BE93-C1511203D036}"/>
          </ac:spMkLst>
        </pc:spChg>
      </pc:sldChg>
    </pc:docChg>
  </pc:docChgLst>
  <pc:docChgLst>
    <pc:chgData name="Amogh G" userId="85ec641e0bed7583" providerId="Windows Live" clId="Web-{334647CA-7A81-419D-AE56-9859D127FE8B}"/>
    <pc:docChg chg="addSld delSld modSld sldOrd modSection">
      <pc:chgData name="Amogh G" userId="85ec641e0bed7583" providerId="Windows Live" clId="Web-{334647CA-7A81-419D-AE56-9859D127FE8B}" dt="2018-02-04T19:13:26.358" v="916"/>
      <pc:docMkLst>
        <pc:docMk/>
      </pc:docMkLst>
      <pc:sldChg chg="modSp">
        <pc:chgData name="Amogh G" userId="85ec641e0bed7583" providerId="Windows Live" clId="Web-{334647CA-7A81-419D-AE56-9859D127FE8B}" dt="2018-02-04T18:12:01.480" v="292"/>
        <pc:sldMkLst>
          <pc:docMk/>
          <pc:sldMk cId="1664640375" sldId="325"/>
        </pc:sldMkLst>
        <pc:spChg chg="mod">
          <ac:chgData name="Amogh G" userId="85ec641e0bed7583" providerId="Windows Live" clId="Web-{334647CA-7A81-419D-AE56-9859D127FE8B}" dt="2018-02-04T18:12:01.480" v="292"/>
          <ac:spMkLst>
            <pc:docMk/>
            <pc:sldMk cId="1664640375" sldId="325"/>
            <ac:spMk id="3" creationId="{00000000-0000-0000-0000-000000000000}"/>
          </ac:spMkLst>
        </pc:spChg>
      </pc:sldChg>
      <pc:sldChg chg="modSp">
        <pc:chgData name="Amogh G" userId="85ec641e0bed7583" providerId="Windows Live" clId="Web-{334647CA-7A81-419D-AE56-9859D127FE8B}" dt="2018-02-04T18:12:21.153" v="313"/>
        <pc:sldMkLst>
          <pc:docMk/>
          <pc:sldMk cId="952501880" sldId="326"/>
        </pc:sldMkLst>
        <pc:spChg chg="mod">
          <ac:chgData name="Amogh G" userId="85ec641e0bed7583" providerId="Windows Live" clId="Web-{334647CA-7A81-419D-AE56-9859D127FE8B}" dt="2018-02-04T18:12:21.153" v="313"/>
          <ac:spMkLst>
            <pc:docMk/>
            <pc:sldMk cId="952501880" sldId="326"/>
            <ac:spMk id="3" creationId="{00000000-0000-0000-0000-000000000000}"/>
          </ac:spMkLst>
        </pc:spChg>
      </pc:sldChg>
      <pc:sldChg chg="modSp new ord">
        <pc:chgData name="Amogh G" userId="85ec641e0bed7583" providerId="Windows Live" clId="Web-{334647CA-7A81-419D-AE56-9859D127FE8B}" dt="2018-02-04T18:09:33.392" v="249"/>
        <pc:sldMkLst>
          <pc:docMk/>
          <pc:sldMk cId="196432160" sldId="329"/>
        </pc:sldMkLst>
        <pc:spChg chg="mod">
          <ac:chgData name="Amogh G" userId="85ec641e0bed7583" providerId="Windows Live" clId="Web-{334647CA-7A81-419D-AE56-9859D127FE8B}" dt="2018-02-04T18:09:33.392" v="249"/>
          <ac:spMkLst>
            <pc:docMk/>
            <pc:sldMk cId="196432160" sldId="329"/>
            <ac:spMk id="2" creationId="{22638F85-142A-4647-9F71-492C9D71FA3E}"/>
          </ac:spMkLst>
        </pc:spChg>
        <pc:spChg chg="mod">
          <ac:chgData name="Amogh G" userId="85ec641e0bed7583" providerId="Windows Live" clId="Web-{334647CA-7A81-419D-AE56-9859D127FE8B}" dt="2018-02-04T18:02:03.369" v="16"/>
          <ac:spMkLst>
            <pc:docMk/>
            <pc:sldMk cId="196432160" sldId="329"/>
            <ac:spMk id="3" creationId="{2D031E77-3471-4354-ADA4-5E1607384CF4}"/>
          </ac:spMkLst>
        </pc:spChg>
      </pc:sldChg>
      <pc:sldChg chg="modSp new ord">
        <pc:chgData name="Amogh G" userId="85ec641e0bed7583" providerId="Windows Live" clId="Web-{334647CA-7A81-419D-AE56-9859D127FE8B}" dt="2018-02-04T18:10:47.618" v="270"/>
        <pc:sldMkLst>
          <pc:docMk/>
          <pc:sldMk cId="706158140" sldId="330"/>
        </pc:sldMkLst>
        <pc:spChg chg="mod">
          <ac:chgData name="Amogh G" userId="85ec641e0bed7583" providerId="Windows Live" clId="Web-{334647CA-7A81-419D-AE56-9859D127FE8B}" dt="2018-02-04T18:10:47.618" v="270"/>
          <ac:spMkLst>
            <pc:docMk/>
            <pc:sldMk cId="706158140" sldId="330"/>
            <ac:spMk id="2" creationId="{5DF9048F-E0B2-4A90-BCA6-4E32B1076F19}"/>
          </ac:spMkLst>
        </pc:spChg>
        <pc:spChg chg="mod">
          <ac:chgData name="Amogh G" userId="85ec641e0bed7583" providerId="Windows Live" clId="Web-{334647CA-7A81-419D-AE56-9859D127FE8B}" dt="2018-02-04T18:02:36.542" v="32"/>
          <ac:spMkLst>
            <pc:docMk/>
            <pc:sldMk cId="706158140" sldId="330"/>
            <ac:spMk id="3" creationId="{C00AE35E-D3AB-4F84-B257-E9ABB72FAE3B}"/>
          </ac:spMkLst>
        </pc:spChg>
      </pc:sldChg>
      <pc:sldChg chg="modSp new">
        <pc:chgData name="Amogh G" userId="85ec641e0bed7583" providerId="Windows Live" clId="Web-{334647CA-7A81-419D-AE56-9859D127FE8B}" dt="2018-02-04T18:11:02.244" v="274"/>
        <pc:sldMkLst>
          <pc:docMk/>
          <pc:sldMk cId="293781147" sldId="331"/>
        </pc:sldMkLst>
        <pc:spChg chg="mod">
          <ac:chgData name="Amogh G" userId="85ec641e0bed7583" providerId="Windows Live" clId="Web-{334647CA-7A81-419D-AE56-9859D127FE8B}" dt="2018-02-04T18:11:02.244" v="274"/>
          <ac:spMkLst>
            <pc:docMk/>
            <pc:sldMk cId="293781147" sldId="331"/>
            <ac:spMk id="2" creationId="{B7CB30C4-4FB4-4053-81CC-D64D7432FD36}"/>
          </ac:spMkLst>
        </pc:spChg>
        <pc:spChg chg="mod">
          <ac:chgData name="Amogh G" userId="85ec641e0bed7583" providerId="Windows Live" clId="Web-{334647CA-7A81-419D-AE56-9859D127FE8B}" dt="2018-02-04T18:04:23.159" v="84"/>
          <ac:spMkLst>
            <pc:docMk/>
            <pc:sldMk cId="293781147" sldId="331"/>
            <ac:spMk id="3" creationId="{A9B4CC4A-20AC-4015-97A4-6A9A37B11626}"/>
          </ac:spMkLst>
        </pc:spChg>
      </pc:sldChg>
      <pc:sldChg chg="modSp new">
        <pc:chgData name="Amogh G" userId="85ec641e0bed7583" providerId="Windows Live" clId="Web-{334647CA-7A81-419D-AE56-9859D127FE8B}" dt="2018-02-04T18:11:06.853" v="279"/>
        <pc:sldMkLst>
          <pc:docMk/>
          <pc:sldMk cId="2812803123" sldId="332"/>
        </pc:sldMkLst>
        <pc:spChg chg="mod">
          <ac:chgData name="Amogh G" userId="85ec641e0bed7583" providerId="Windows Live" clId="Web-{334647CA-7A81-419D-AE56-9859D127FE8B}" dt="2018-02-04T18:11:06.853" v="279"/>
          <ac:spMkLst>
            <pc:docMk/>
            <pc:sldMk cId="2812803123" sldId="332"/>
            <ac:spMk id="2" creationId="{3685A8EE-BD30-4BD9-AAB1-CECD9596275D}"/>
          </ac:spMkLst>
        </pc:spChg>
        <pc:spChg chg="mod">
          <ac:chgData name="Amogh G" userId="85ec641e0bed7583" providerId="Windows Live" clId="Web-{334647CA-7A81-419D-AE56-9859D127FE8B}" dt="2018-02-04T18:05:20.317" v="117"/>
          <ac:spMkLst>
            <pc:docMk/>
            <pc:sldMk cId="2812803123" sldId="332"/>
            <ac:spMk id="3" creationId="{14546D43-1C02-4681-8C6D-80299F8D43F5}"/>
          </ac:spMkLst>
        </pc:spChg>
      </pc:sldChg>
      <pc:sldChg chg="modSp new">
        <pc:chgData name="Amogh G" userId="85ec641e0bed7583" providerId="Windows Live" clId="Web-{334647CA-7A81-419D-AE56-9859D127FE8B}" dt="2018-02-04T18:11:10.853" v="284"/>
        <pc:sldMkLst>
          <pc:docMk/>
          <pc:sldMk cId="819987321" sldId="333"/>
        </pc:sldMkLst>
        <pc:spChg chg="mod">
          <ac:chgData name="Amogh G" userId="85ec641e0bed7583" providerId="Windows Live" clId="Web-{334647CA-7A81-419D-AE56-9859D127FE8B}" dt="2018-02-04T18:11:10.853" v="284"/>
          <ac:spMkLst>
            <pc:docMk/>
            <pc:sldMk cId="819987321" sldId="333"/>
            <ac:spMk id="2" creationId="{4303761F-8DBC-4E4C-8746-6EFAC60E48B9}"/>
          </ac:spMkLst>
        </pc:spChg>
        <pc:spChg chg="mod">
          <ac:chgData name="Amogh G" userId="85ec641e0bed7583" providerId="Windows Live" clId="Web-{334647CA-7A81-419D-AE56-9859D127FE8B}" dt="2018-02-04T18:06:11.397" v="177"/>
          <ac:spMkLst>
            <pc:docMk/>
            <pc:sldMk cId="819987321" sldId="333"/>
            <ac:spMk id="3" creationId="{46774B26-7AF1-47BB-926F-E57F74CEF80D}"/>
          </ac:spMkLst>
        </pc:spChg>
      </pc:sldChg>
      <pc:sldChg chg="modSp new">
        <pc:chgData name="Amogh G" userId="85ec641e0bed7583" providerId="Windows Live" clId="Web-{334647CA-7A81-419D-AE56-9859D127FE8B}" dt="2018-02-04T18:11:15.244" v="289"/>
        <pc:sldMkLst>
          <pc:docMk/>
          <pc:sldMk cId="3757557979" sldId="334"/>
        </pc:sldMkLst>
        <pc:spChg chg="mod">
          <ac:chgData name="Amogh G" userId="85ec641e0bed7583" providerId="Windows Live" clId="Web-{334647CA-7A81-419D-AE56-9859D127FE8B}" dt="2018-02-04T18:11:15.244" v="289"/>
          <ac:spMkLst>
            <pc:docMk/>
            <pc:sldMk cId="3757557979" sldId="334"/>
            <ac:spMk id="2" creationId="{0D7FAEF2-65A8-4FB6-B2A7-FC931D120EDC}"/>
          </ac:spMkLst>
        </pc:spChg>
        <pc:spChg chg="mod">
          <ac:chgData name="Amogh G" userId="85ec641e0bed7583" providerId="Windows Live" clId="Web-{334647CA-7A81-419D-AE56-9859D127FE8B}" dt="2018-02-04T18:07:01.286" v="224"/>
          <ac:spMkLst>
            <pc:docMk/>
            <pc:sldMk cId="3757557979" sldId="334"/>
            <ac:spMk id="3" creationId="{91F1E014-47AF-4CCB-AC46-91B090525960}"/>
          </ac:spMkLst>
        </pc:spChg>
      </pc:sldChg>
      <pc:sldChg chg="addSp delSp modSp new">
        <pc:chgData name="Amogh G" userId="85ec641e0bed7583" providerId="Windows Live" clId="Web-{334647CA-7A81-419D-AE56-9859D127FE8B}" dt="2018-02-04T18:13:09.279" v="351"/>
        <pc:sldMkLst>
          <pc:docMk/>
          <pc:sldMk cId="1980409634" sldId="335"/>
        </pc:sldMkLst>
        <pc:spChg chg="mod">
          <ac:chgData name="Amogh G" userId="85ec641e0bed7583" providerId="Windows Live" clId="Web-{334647CA-7A81-419D-AE56-9859D127FE8B}" dt="2018-02-04T18:13:09.279" v="351"/>
          <ac:spMkLst>
            <pc:docMk/>
            <pc:sldMk cId="1980409634" sldId="335"/>
            <ac:spMk id="2" creationId="{73CCD57F-EFAA-4266-9854-113EA4C4076B}"/>
          </ac:spMkLst>
        </pc:spChg>
        <pc:spChg chg="mod">
          <ac:chgData name="Amogh G" userId="85ec641e0bed7583" providerId="Windows Live" clId="Web-{334647CA-7A81-419D-AE56-9859D127FE8B}" dt="2018-02-04T18:13:02.232" v="347"/>
          <ac:spMkLst>
            <pc:docMk/>
            <pc:sldMk cId="1980409634" sldId="335"/>
            <ac:spMk id="3" creationId="{B7F739C9-A4CD-42F8-A65C-0FDF5FA14E88}"/>
          </ac:spMkLst>
        </pc:spChg>
        <pc:spChg chg="add del mod">
          <ac:chgData name="Amogh G" userId="85ec641e0bed7583" providerId="Windows Live" clId="Web-{334647CA-7A81-419D-AE56-9859D127FE8B}" dt="2018-02-04T18:12:26.668" v="319"/>
          <ac:spMkLst>
            <pc:docMk/>
            <pc:sldMk cId="1980409634" sldId="335"/>
            <ac:spMk id="4" creationId="{E88FF75A-D7CF-43CF-A5CF-CF5A3A8CC168}"/>
          </ac:spMkLst>
        </pc:spChg>
      </pc:sldChg>
      <pc:sldChg chg="modSp new">
        <pc:chgData name="Amogh G" userId="85ec641e0bed7583" providerId="Windows Live" clId="Web-{334647CA-7A81-419D-AE56-9859D127FE8B}" dt="2018-02-04T18:18:30.927" v="449"/>
        <pc:sldMkLst>
          <pc:docMk/>
          <pc:sldMk cId="3809979610" sldId="336"/>
        </pc:sldMkLst>
        <pc:spChg chg="mod">
          <ac:chgData name="Amogh G" userId="85ec641e0bed7583" providerId="Windows Live" clId="Web-{334647CA-7A81-419D-AE56-9859D127FE8B}" dt="2018-02-04T18:17:54.004" v="413"/>
          <ac:spMkLst>
            <pc:docMk/>
            <pc:sldMk cId="3809979610" sldId="336"/>
            <ac:spMk id="2" creationId="{5BF3782B-5C0B-4733-8952-89DD5815A43E}"/>
          </ac:spMkLst>
        </pc:spChg>
        <pc:spChg chg="mod">
          <ac:chgData name="Amogh G" userId="85ec641e0bed7583" providerId="Windows Live" clId="Web-{334647CA-7A81-419D-AE56-9859D127FE8B}" dt="2018-02-04T18:18:30.927" v="449"/>
          <ac:spMkLst>
            <pc:docMk/>
            <pc:sldMk cId="3809979610" sldId="336"/>
            <ac:spMk id="3" creationId="{A4158CEE-2057-4BC0-AC56-6410680026AF}"/>
          </ac:spMkLst>
        </pc:spChg>
      </pc:sldChg>
      <pc:sldChg chg="modSp new">
        <pc:chgData name="Amogh G" userId="85ec641e0bed7583" providerId="Windows Live" clId="Web-{334647CA-7A81-419D-AE56-9859D127FE8B}" dt="2018-02-04T18:23:21.259" v="539"/>
        <pc:sldMkLst>
          <pc:docMk/>
          <pc:sldMk cId="1834692159" sldId="337"/>
        </pc:sldMkLst>
        <pc:spChg chg="mod">
          <ac:chgData name="Amogh G" userId="85ec641e0bed7583" providerId="Windows Live" clId="Web-{334647CA-7A81-419D-AE56-9859D127FE8B}" dt="2018-02-04T18:20:22.416" v="456"/>
          <ac:spMkLst>
            <pc:docMk/>
            <pc:sldMk cId="1834692159" sldId="337"/>
            <ac:spMk id="2" creationId="{81EE985E-58C7-4868-85C0-F1878B17DCBC}"/>
          </ac:spMkLst>
        </pc:spChg>
        <pc:spChg chg="mod">
          <ac:chgData name="Amogh G" userId="85ec641e0bed7583" providerId="Windows Live" clId="Web-{334647CA-7A81-419D-AE56-9859D127FE8B}" dt="2018-02-04T18:23:21.259" v="539"/>
          <ac:spMkLst>
            <pc:docMk/>
            <pc:sldMk cId="1834692159" sldId="337"/>
            <ac:spMk id="3" creationId="{40792DFA-08AE-4FF8-9D61-66B319181557}"/>
          </ac:spMkLst>
        </pc:spChg>
      </pc:sldChg>
      <pc:sldChg chg="modSp new">
        <pc:chgData name="Amogh G" userId="85ec641e0bed7583" providerId="Windows Live" clId="Web-{334647CA-7A81-419D-AE56-9859D127FE8B}" dt="2018-02-04T18:25:52.645" v="579"/>
        <pc:sldMkLst>
          <pc:docMk/>
          <pc:sldMk cId="3415481869" sldId="338"/>
        </pc:sldMkLst>
        <pc:spChg chg="mod">
          <ac:chgData name="Amogh G" userId="85ec641e0bed7583" providerId="Windows Live" clId="Web-{334647CA-7A81-419D-AE56-9859D127FE8B}" dt="2018-02-04T18:25:29.191" v="546"/>
          <ac:spMkLst>
            <pc:docMk/>
            <pc:sldMk cId="3415481869" sldId="338"/>
            <ac:spMk id="2" creationId="{02E9A44B-218F-434B-9B28-249B1E9D4DE2}"/>
          </ac:spMkLst>
        </pc:spChg>
        <pc:spChg chg="mod">
          <ac:chgData name="Amogh G" userId="85ec641e0bed7583" providerId="Windows Live" clId="Web-{334647CA-7A81-419D-AE56-9859D127FE8B}" dt="2018-02-04T18:25:52.645" v="579"/>
          <ac:spMkLst>
            <pc:docMk/>
            <pc:sldMk cId="3415481869" sldId="338"/>
            <ac:spMk id="3" creationId="{E941E71C-A7DB-4107-A3EE-FD9E06089BC8}"/>
          </ac:spMkLst>
        </pc:spChg>
      </pc:sldChg>
      <pc:sldChg chg="modSp new">
        <pc:chgData name="Amogh G" userId="85ec641e0bed7583" providerId="Windows Live" clId="Web-{334647CA-7A81-419D-AE56-9859D127FE8B}" dt="2018-02-04T18:28:14.434" v="613"/>
        <pc:sldMkLst>
          <pc:docMk/>
          <pc:sldMk cId="4041741291" sldId="339"/>
        </pc:sldMkLst>
        <pc:spChg chg="mod">
          <ac:chgData name="Amogh G" userId="85ec641e0bed7583" providerId="Windows Live" clId="Web-{334647CA-7A81-419D-AE56-9859D127FE8B}" dt="2018-02-04T18:27:48.652" v="586"/>
          <ac:spMkLst>
            <pc:docMk/>
            <pc:sldMk cId="4041741291" sldId="339"/>
            <ac:spMk id="2" creationId="{D385DD04-9E0D-447B-83B7-5A906C19F407}"/>
          </ac:spMkLst>
        </pc:spChg>
        <pc:spChg chg="mod">
          <ac:chgData name="Amogh G" userId="85ec641e0bed7583" providerId="Windows Live" clId="Web-{334647CA-7A81-419D-AE56-9859D127FE8B}" dt="2018-02-04T18:28:14.434" v="613"/>
          <ac:spMkLst>
            <pc:docMk/>
            <pc:sldMk cId="4041741291" sldId="339"/>
            <ac:spMk id="3" creationId="{8A97D8D4-CE20-4E1D-89F1-7F2C3FA9B356}"/>
          </ac:spMkLst>
        </pc:spChg>
      </pc:sldChg>
      <pc:sldChg chg="modSp new">
        <pc:chgData name="Amogh G" userId="85ec641e0bed7583" providerId="Windows Live" clId="Web-{334647CA-7A81-419D-AE56-9859D127FE8B}" dt="2018-02-04T18:32:05.825" v="647"/>
        <pc:sldMkLst>
          <pc:docMk/>
          <pc:sldMk cId="2747368943" sldId="340"/>
        </pc:sldMkLst>
        <pc:spChg chg="mod">
          <ac:chgData name="Amogh G" userId="85ec641e0bed7583" providerId="Windows Live" clId="Web-{334647CA-7A81-419D-AE56-9859D127FE8B}" dt="2018-02-04T18:30:23.478" v="618"/>
          <ac:spMkLst>
            <pc:docMk/>
            <pc:sldMk cId="2747368943" sldId="340"/>
            <ac:spMk id="2" creationId="{813C553D-BADF-4FB7-876E-828A8CB29CEE}"/>
          </ac:spMkLst>
        </pc:spChg>
        <pc:spChg chg="mod">
          <ac:chgData name="Amogh G" userId="85ec641e0bed7583" providerId="Windows Live" clId="Web-{334647CA-7A81-419D-AE56-9859D127FE8B}" dt="2018-02-04T18:32:05.825" v="647"/>
          <ac:spMkLst>
            <pc:docMk/>
            <pc:sldMk cId="2747368943" sldId="340"/>
            <ac:spMk id="3" creationId="{5FF637B5-10E8-4CE8-B9FC-FFD58D553A4F}"/>
          </ac:spMkLst>
        </pc:spChg>
      </pc:sldChg>
      <pc:sldChg chg="modSp new">
        <pc:chgData name="Amogh G" userId="85ec641e0bed7583" providerId="Windows Live" clId="Web-{334647CA-7A81-419D-AE56-9859D127FE8B}" dt="2018-02-04T18:35:27.451" v="678"/>
        <pc:sldMkLst>
          <pc:docMk/>
          <pc:sldMk cId="4091663369" sldId="341"/>
        </pc:sldMkLst>
        <pc:spChg chg="mod">
          <ac:chgData name="Amogh G" userId="85ec641e0bed7583" providerId="Windows Live" clId="Web-{334647CA-7A81-419D-AE56-9859D127FE8B}" dt="2018-02-04T18:35:09.903" v="675"/>
          <ac:spMkLst>
            <pc:docMk/>
            <pc:sldMk cId="4091663369" sldId="341"/>
            <ac:spMk id="2" creationId="{268A7546-1C0C-410F-8E1B-AD746D05B577}"/>
          </ac:spMkLst>
        </pc:spChg>
        <pc:spChg chg="mod">
          <ac:chgData name="Amogh G" userId="85ec641e0bed7583" providerId="Windows Live" clId="Web-{334647CA-7A81-419D-AE56-9859D127FE8B}" dt="2018-02-04T18:35:27.451" v="678"/>
          <ac:spMkLst>
            <pc:docMk/>
            <pc:sldMk cId="4091663369" sldId="341"/>
            <ac:spMk id="3" creationId="{BEEB88AD-7778-48FD-B06B-8A3CC6C19F8F}"/>
          </ac:spMkLst>
        </pc:spChg>
      </pc:sldChg>
      <pc:sldChg chg="modSp new">
        <pc:chgData name="Amogh G" userId="85ec641e0bed7583" providerId="Windows Live" clId="Web-{334647CA-7A81-419D-AE56-9859D127FE8B}" dt="2018-02-04T18:55:43.610" v="723"/>
        <pc:sldMkLst>
          <pc:docMk/>
          <pc:sldMk cId="1877948426" sldId="342"/>
        </pc:sldMkLst>
        <pc:spChg chg="mod">
          <ac:chgData name="Amogh G" userId="85ec641e0bed7583" providerId="Windows Live" clId="Web-{334647CA-7A81-419D-AE56-9859D127FE8B}" dt="2018-02-04T18:54:42.858" v="684"/>
          <ac:spMkLst>
            <pc:docMk/>
            <pc:sldMk cId="1877948426" sldId="342"/>
            <ac:spMk id="2" creationId="{0D8DEEB6-4162-4F53-9AB2-0CABA5DBFE5D}"/>
          </ac:spMkLst>
        </pc:spChg>
        <pc:spChg chg="mod">
          <ac:chgData name="Amogh G" userId="85ec641e0bed7583" providerId="Windows Live" clId="Web-{334647CA-7A81-419D-AE56-9859D127FE8B}" dt="2018-02-04T18:55:43.610" v="723"/>
          <ac:spMkLst>
            <pc:docMk/>
            <pc:sldMk cId="1877948426" sldId="342"/>
            <ac:spMk id="3" creationId="{CD0FE0A1-EEE1-45EE-BE93-C1511203D036}"/>
          </ac:spMkLst>
        </pc:spChg>
      </pc:sldChg>
      <pc:sldChg chg="addSp modSp new">
        <pc:chgData name="Amogh G" userId="85ec641e0bed7583" providerId="Windows Live" clId="Web-{334647CA-7A81-419D-AE56-9859D127FE8B}" dt="2018-02-04T19:13:24.655" v="914"/>
        <pc:sldMkLst>
          <pc:docMk/>
          <pc:sldMk cId="2617721601" sldId="343"/>
        </pc:sldMkLst>
        <pc:spChg chg="mod">
          <ac:chgData name="Amogh G" userId="85ec641e0bed7583" providerId="Windows Live" clId="Web-{334647CA-7A81-419D-AE56-9859D127FE8B}" dt="2018-02-04T19:02:27.613" v="728"/>
          <ac:spMkLst>
            <pc:docMk/>
            <pc:sldMk cId="2617721601" sldId="343"/>
            <ac:spMk id="2" creationId="{BBC8070C-9465-4B7B-B90A-BD9694E70C55}"/>
          </ac:spMkLst>
        </pc:spChg>
        <pc:spChg chg="mod">
          <ac:chgData name="Amogh G" userId="85ec641e0bed7583" providerId="Windows Live" clId="Web-{334647CA-7A81-419D-AE56-9859D127FE8B}" dt="2018-02-04T19:13:24.655" v="914"/>
          <ac:spMkLst>
            <pc:docMk/>
            <pc:sldMk cId="2617721601" sldId="343"/>
            <ac:spMk id="3" creationId="{F96557E1-BD5E-4AA9-8DB0-7866FFFCEA9A}"/>
          </ac:spMkLst>
        </pc:spChg>
        <pc:graphicFrameChg chg="add mod modGraphic">
          <ac:chgData name="Amogh G" userId="85ec641e0bed7583" providerId="Windows Live" clId="Web-{334647CA-7A81-419D-AE56-9859D127FE8B}" dt="2018-02-04T19:09:43.856" v="909"/>
          <ac:graphicFrameMkLst>
            <pc:docMk/>
            <pc:sldMk cId="2617721601" sldId="343"/>
            <ac:graphicFrameMk id="4" creationId="{F474D74E-F374-4FD4-AA11-2FC501F56A6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94466C-728D-5045-A480-A694963E0605}" type="datetimeFigureOut">
              <a:rPr lang="en-US" smtClean="0"/>
              <a:t>3/14/2018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3C9989-B79D-EA4E-91F4-BE6176040661}" type="slidenum">
              <a:rPr lang="en-US" smtClean="0"/>
              <a:t>‹#›</a:t>
            </a:fld>
            <a:endParaRPr lang="en-US"/>
          </a:p>
        </p:txBody>
      </p:sp>
    </p:spTree>
    <p:extLst>
      <p:ext uri="{BB962C8B-B14F-4D97-AF65-F5344CB8AC3E}">
        <p14:creationId xmlns:p14="http://schemas.microsoft.com/office/powerpoint/2010/main" val="1983771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3C9989-B79D-EA4E-91F4-BE6176040661}" type="slidenum">
              <a:rPr lang="en-US" smtClean="0"/>
              <a:t>1</a:t>
            </a:fld>
            <a:endParaRPr lang="en-US"/>
          </a:p>
        </p:txBody>
      </p:sp>
    </p:spTree>
    <p:extLst>
      <p:ext uri="{BB962C8B-B14F-4D97-AF65-F5344CB8AC3E}">
        <p14:creationId xmlns:p14="http://schemas.microsoft.com/office/powerpoint/2010/main" val="15697120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3C9989-B79D-EA4E-91F4-BE6176040661}" type="slidenum">
              <a:rPr lang="en-US" smtClean="0"/>
              <a:t>53</a:t>
            </a:fld>
            <a:endParaRPr lang="en-US"/>
          </a:p>
        </p:txBody>
      </p:sp>
    </p:spTree>
    <p:extLst>
      <p:ext uri="{BB962C8B-B14F-4D97-AF65-F5344CB8AC3E}">
        <p14:creationId xmlns:p14="http://schemas.microsoft.com/office/powerpoint/2010/main" val="2363098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9/5c+32</a:t>
            </a:r>
          </a:p>
        </p:txBody>
      </p:sp>
      <p:sp>
        <p:nvSpPr>
          <p:cNvPr id="4" name="Slide Number Placeholder 3"/>
          <p:cNvSpPr>
            <a:spLocks noGrp="1"/>
          </p:cNvSpPr>
          <p:nvPr>
            <p:ph type="sldNum" sz="quarter" idx="10"/>
          </p:nvPr>
        </p:nvSpPr>
        <p:spPr/>
        <p:txBody>
          <a:bodyPr/>
          <a:lstStyle/>
          <a:p>
            <a:fld id="{6B3C9989-B79D-EA4E-91F4-BE6176040661}" type="slidenum">
              <a:rPr lang="en-US" smtClean="0"/>
              <a:t>61</a:t>
            </a:fld>
            <a:endParaRPr lang="en-US"/>
          </a:p>
        </p:txBody>
      </p:sp>
    </p:spTree>
    <p:extLst>
      <p:ext uri="{BB962C8B-B14F-4D97-AF65-F5344CB8AC3E}">
        <p14:creationId xmlns:p14="http://schemas.microsoft.com/office/powerpoint/2010/main" val="7574269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endParaRPr lang="en-US" dirty="0">
              <a:ea typeface="Verdana"/>
              <a:cs typeface="Verdana"/>
            </a:endParaRPr>
          </a:p>
          <a:p>
            <a:r>
              <a:rPr lang="en-US" dirty="0">
                <a:ea typeface="Verdana"/>
                <a:cs typeface="Verdana"/>
              </a:rPr>
              <a:t>The </a:t>
            </a:r>
            <a:r>
              <a:rPr lang="en-US" dirty="0" err="1">
                <a:ea typeface="Verdana"/>
                <a:cs typeface="Verdana"/>
              </a:rPr>
              <a:t>elif</a:t>
            </a:r>
            <a:r>
              <a:rPr lang="en-US" dirty="0">
                <a:ea typeface="Verdana"/>
                <a:cs typeface="Verdana"/>
              </a:rPr>
              <a:t> is short for else if. </a:t>
            </a:r>
          </a:p>
          <a:p>
            <a:endParaRPr lang="en-US" dirty="0">
              <a:ea typeface="Verdana"/>
              <a:cs typeface="Verdana"/>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ea typeface="Verdana"/>
                <a:cs typeface="Verdana"/>
              </a:rPr>
              <a:t>If the condition for if is False, it checks the condition of the next </a:t>
            </a:r>
            <a:r>
              <a:rPr lang="en-US" dirty="0" err="1">
                <a:ea typeface="Verdana"/>
                <a:cs typeface="Verdana"/>
              </a:rPr>
              <a:t>elif</a:t>
            </a:r>
            <a:r>
              <a:rPr lang="en-US" dirty="0">
                <a:ea typeface="Verdana"/>
                <a:cs typeface="Verdana"/>
              </a:rPr>
              <a:t> block and so on. If all the conditions are False, body of else is executed.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ea typeface="Verdana"/>
              <a:cs typeface="Verdana"/>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ea typeface="Verdana"/>
                <a:cs typeface="Verdana"/>
              </a:rPr>
              <a:t>Only one block among the several if...</a:t>
            </a:r>
            <a:r>
              <a:rPr lang="en-US" dirty="0" err="1">
                <a:ea typeface="Verdana"/>
                <a:cs typeface="Verdana"/>
              </a:rPr>
              <a:t>elif</a:t>
            </a:r>
            <a:r>
              <a:rPr lang="en-US" dirty="0">
                <a:ea typeface="Verdana"/>
                <a:cs typeface="Verdana"/>
              </a:rPr>
              <a:t>...else blocks is executed according to the condition.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ea typeface="Verdana"/>
              <a:cs typeface="Verdana"/>
            </a:endParaRPr>
          </a:p>
          <a:p>
            <a:endParaRPr lang="en-US" dirty="0"/>
          </a:p>
        </p:txBody>
      </p:sp>
      <p:sp>
        <p:nvSpPr>
          <p:cNvPr id="4" name="Slide Number Placeholder 3"/>
          <p:cNvSpPr>
            <a:spLocks noGrp="1"/>
          </p:cNvSpPr>
          <p:nvPr>
            <p:ph type="sldNum" sz="quarter" idx="10"/>
          </p:nvPr>
        </p:nvSpPr>
        <p:spPr/>
        <p:txBody>
          <a:bodyPr/>
          <a:lstStyle/>
          <a:p>
            <a:fld id="{6B3C9989-B79D-EA4E-91F4-BE6176040661}" type="slidenum">
              <a:rPr lang="en-US" smtClean="0"/>
              <a:t>66</a:t>
            </a:fld>
            <a:endParaRPr lang="en-US"/>
          </a:p>
        </p:txBody>
      </p:sp>
    </p:spTree>
    <p:extLst>
      <p:ext uri="{BB962C8B-B14F-4D97-AF65-F5344CB8AC3E}">
        <p14:creationId xmlns:p14="http://schemas.microsoft.com/office/powerpoint/2010/main" val="18575650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ea typeface="Verdana"/>
                <a:cs typeface="Verdana"/>
              </a:rPr>
              <a:t>step size defaults to 1 if not provided.</a:t>
            </a:r>
            <a:endParaRPr lang="en-US" dirty="0"/>
          </a:p>
          <a:p>
            <a:endParaRPr lang="en-US" dirty="0"/>
          </a:p>
          <a:p>
            <a:r>
              <a:rPr lang="en-US" dirty="0"/>
              <a:t>2,20,-3 me</a:t>
            </a:r>
            <a:r>
              <a:rPr lang="en-US" baseline="0" dirty="0"/>
              <a:t> </a:t>
            </a:r>
            <a:r>
              <a:rPr lang="en-US" baseline="0" dirty="0" err="1"/>
              <a:t>kya</a:t>
            </a:r>
            <a:r>
              <a:rPr lang="en-US" baseline="0" dirty="0"/>
              <a:t> </a:t>
            </a:r>
            <a:r>
              <a:rPr lang="en-US" baseline="0" dirty="0" err="1"/>
              <a:t>hoga</a:t>
            </a:r>
            <a:endParaRPr lang="en-US" baseline="0" dirty="0"/>
          </a:p>
          <a:p>
            <a:r>
              <a:rPr lang="en-US" baseline="0" dirty="0"/>
              <a:t>20,2,-3 me </a:t>
            </a:r>
            <a:r>
              <a:rPr lang="en-US" baseline="0" dirty="0" err="1"/>
              <a:t>kya</a:t>
            </a:r>
            <a:r>
              <a:rPr lang="en-US" baseline="0" dirty="0"/>
              <a:t> </a:t>
            </a:r>
            <a:r>
              <a:rPr lang="en-US" baseline="0" dirty="0" err="1"/>
              <a:t>aayega</a:t>
            </a:r>
            <a:endParaRPr lang="en-US" dirty="0"/>
          </a:p>
        </p:txBody>
      </p:sp>
      <p:sp>
        <p:nvSpPr>
          <p:cNvPr id="4" name="Slide Number Placeholder 3"/>
          <p:cNvSpPr>
            <a:spLocks noGrp="1"/>
          </p:cNvSpPr>
          <p:nvPr>
            <p:ph type="sldNum" sz="quarter" idx="10"/>
          </p:nvPr>
        </p:nvSpPr>
        <p:spPr/>
        <p:txBody>
          <a:bodyPr/>
          <a:lstStyle/>
          <a:p>
            <a:fld id="{6B3C9989-B79D-EA4E-91F4-BE6176040661}" type="slidenum">
              <a:rPr lang="en-US" smtClean="0"/>
              <a:t>80</a:t>
            </a:fld>
            <a:endParaRPr lang="en-US"/>
          </a:p>
        </p:txBody>
      </p:sp>
    </p:spTree>
    <p:extLst>
      <p:ext uri="{BB962C8B-B14F-4D97-AF65-F5344CB8AC3E}">
        <p14:creationId xmlns:p14="http://schemas.microsoft.com/office/powerpoint/2010/main" val="17231531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3C9989-B79D-EA4E-91F4-BE6176040661}" type="slidenum">
              <a:rPr lang="en-US" smtClean="0"/>
              <a:t>83</a:t>
            </a:fld>
            <a:endParaRPr lang="en-US"/>
          </a:p>
        </p:txBody>
      </p:sp>
    </p:spTree>
    <p:extLst>
      <p:ext uri="{BB962C8B-B14F-4D97-AF65-F5344CB8AC3E}">
        <p14:creationId xmlns:p14="http://schemas.microsoft.com/office/powerpoint/2010/main" val="19787406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Python is a very simple language, and has a very straightforward syntax. It encourages programmers to program without boilerplate (prepared) code. The simplest directive in Python is the "print" directive - it simply prints out a line (and also includes a newline, unlike in C).</a:t>
            </a:r>
            <a:endParaRPr lang="en-US" dirty="0"/>
          </a:p>
        </p:txBody>
      </p:sp>
      <p:sp>
        <p:nvSpPr>
          <p:cNvPr id="4" name="Slide Number Placeholder 3"/>
          <p:cNvSpPr>
            <a:spLocks noGrp="1"/>
          </p:cNvSpPr>
          <p:nvPr>
            <p:ph type="sldNum" sz="quarter" idx="10"/>
          </p:nvPr>
        </p:nvSpPr>
        <p:spPr/>
        <p:txBody>
          <a:bodyPr/>
          <a:lstStyle/>
          <a:p>
            <a:fld id="{6B3C9989-B79D-EA4E-91F4-BE6176040661}" type="slidenum">
              <a:rPr lang="en-US" smtClean="0"/>
              <a:t>6</a:t>
            </a:fld>
            <a:endParaRPr lang="en-US"/>
          </a:p>
        </p:txBody>
      </p:sp>
    </p:spTree>
    <p:extLst>
      <p:ext uri="{BB962C8B-B14F-4D97-AF65-F5344CB8AC3E}">
        <p14:creationId xmlns:p14="http://schemas.microsoft.com/office/powerpoint/2010/main" val="17477850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Instructions that a Python interpreter can execute are called statements. For example, </a:t>
            </a:r>
            <a:r>
              <a:rPr lang="en-US" dirty="0"/>
              <a:t>a = 1</a:t>
            </a:r>
            <a:r>
              <a:rPr lang="en-US" sz="1200" b="0" i="0" kern="1200" dirty="0">
                <a:solidFill>
                  <a:schemeClr val="tx1"/>
                </a:solidFill>
                <a:effectLst/>
                <a:latin typeface="+mn-lt"/>
                <a:ea typeface="+mn-ea"/>
                <a:cs typeface="+mn-cs"/>
              </a:rPr>
              <a:t>is an assignment statement. </a:t>
            </a:r>
            <a:r>
              <a:rPr lang="en-US" dirty="0"/>
              <a:t>if</a:t>
            </a:r>
            <a:r>
              <a:rPr lang="en-US" sz="1200" b="0" i="0" kern="1200" dirty="0">
                <a:solidFill>
                  <a:schemeClr val="tx1"/>
                </a:solidFill>
                <a:effectLst/>
                <a:latin typeface="+mn-lt"/>
                <a:ea typeface="+mn-ea"/>
                <a:cs typeface="+mn-cs"/>
              </a:rPr>
              <a:t> statement, </a:t>
            </a:r>
            <a:r>
              <a:rPr lang="en-US" dirty="0"/>
              <a:t>for</a:t>
            </a:r>
            <a:r>
              <a:rPr lang="en-US" sz="1200" b="0" i="0" kern="1200" dirty="0">
                <a:solidFill>
                  <a:schemeClr val="tx1"/>
                </a:solidFill>
                <a:effectLst/>
                <a:latin typeface="+mn-lt"/>
                <a:ea typeface="+mn-ea"/>
                <a:cs typeface="+mn-cs"/>
              </a:rPr>
              <a:t> statement, </a:t>
            </a:r>
            <a:r>
              <a:rPr lang="en-US" dirty="0"/>
              <a:t>while</a:t>
            </a:r>
            <a:r>
              <a:rPr lang="en-US" sz="1200" b="0" i="0" kern="1200" dirty="0">
                <a:solidFill>
                  <a:schemeClr val="tx1"/>
                </a:solidFill>
                <a:effectLst/>
                <a:latin typeface="+mn-lt"/>
                <a:ea typeface="+mn-ea"/>
                <a:cs typeface="+mn-cs"/>
              </a:rPr>
              <a:t> statement etc. are other kinds of statements which will be discussed later.</a:t>
            </a:r>
            <a:endParaRPr lang="en-US" dirty="0"/>
          </a:p>
        </p:txBody>
      </p:sp>
      <p:sp>
        <p:nvSpPr>
          <p:cNvPr id="4" name="Slide Number Placeholder 3"/>
          <p:cNvSpPr>
            <a:spLocks noGrp="1"/>
          </p:cNvSpPr>
          <p:nvPr>
            <p:ph type="sldNum" sz="quarter" idx="10"/>
          </p:nvPr>
        </p:nvSpPr>
        <p:spPr/>
        <p:txBody>
          <a:bodyPr/>
          <a:lstStyle/>
          <a:p>
            <a:fld id="{6B3C9989-B79D-EA4E-91F4-BE6176040661}" type="slidenum">
              <a:rPr lang="en-US" smtClean="0"/>
              <a:t>10</a:t>
            </a:fld>
            <a:endParaRPr lang="en-US"/>
          </a:p>
        </p:txBody>
      </p:sp>
    </p:spTree>
    <p:extLst>
      <p:ext uri="{BB962C8B-B14F-4D97-AF65-F5344CB8AC3E}">
        <p14:creationId xmlns:p14="http://schemas.microsoft.com/office/powerpoint/2010/main" val="12187645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 amount of indentation is up to you, but it must be consistent throughout that block.</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Most of the programming languages like C, C++, Java use braces { } to define a block of code. Python uses indentation.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Generally four whitespaces are used for indentation and is preferred over tabs. Here is an example.</a:t>
            </a:r>
          </a:p>
          <a:p>
            <a:endParaRPr lang="en-US" dirty="0"/>
          </a:p>
        </p:txBody>
      </p:sp>
      <p:sp>
        <p:nvSpPr>
          <p:cNvPr id="4" name="Slide Number Placeholder 3"/>
          <p:cNvSpPr>
            <a:spLocks noGrp="1"/>
          </p:cNvSpPr>
          <p:nvPr>
            <p:ph type="sldNum" sz="quarter" idx="10"/>
          </p:nvPr>
        </p:nvSpPr>
        <p:spPr/>
        <p:txBody>
          <a:bodyPr/>
          <a:lstStyle/>
          <a:p>
            <a:fld id="{6B3C9989-B79D-EA4E-91F4-BE6176040661}" type="slidenum">
              <a:rPr lang="en-US" smtClean="0"/>
              <a:t>11</a:t>
            </a:fld>
            <a:endParaRPr lang="en-US"/>
          </a:p>
        </p:txBody>
      </p:sp>
    </p:spTree>
    <p:extLst>
      <p:ext uri="{BB962C8B-B14F-4D97-AF65-F5344CB8AC3E}">
        <p14:creationId xmlns:p14="http://schemas.microsoft.com/office/powerpoint/2010/main" val="611338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mr-IN" sz="1200" kern="1200" dirty="0">
                <a:solidFill>
                  <a:schemeClr val="tx1"/>
                </a:solidFill>
                <a:effectLst/>
                <a:latin typeface="+mn-lt"/>
                <a:ea typeface="+mn-ea"/>
                <a:cs typeface="+mn-cs"/>
              </a:rPr>
              <a:t>&gt;&gt;&gt; </a:t>
            </a:r>
            <a:r>
              <a:rPr lang="mr-IN" sz="1200" kern="1200" dirty="0" err="1">
                <a:solidFill>
                  <a:schemeClr val="tx1"/>
                </a:solidFill>
                <a:effectLst/>
                <a:latin typeface="+mn-lt"/>
                <a:ea typeface="+mn-ea"/>
                <a:cs typeface="+mn-cs"/>
              </a:rPr>
              <a:t>a</a:t>
            </a:r>
            <a:r>
              <a:rPr lang="mr-IN" sz="1200" kern="1200" dirty="0">
                <a:solidFill>
                  <a:schemeClr val="tx1"/>
                </a:solidFill>
                <a:effectLst/>
                <a:latin typeface="+mn-lt"/>
                <a:ea typeface="+mn-ea"/>
                <a:cs typeface="+mn-cs"/>
              </a:rPr>
              <a:t> = 1 + 2j</a:t>
            </a:r>
          </a:p>
          <a:p>
            <a:r>
              <a:rPr lang="mr-IN" sz="1200" kern="1200" dirty="0">
                <a:solidFill>
                  <a:schemeClr val="tx1"/>
                </a:solidFill>
                <a:effectLst/>
                <a:latin typeface="+mn-lt"/>
                <a:ea typeface="+mn-ea"/>
                <a:cs typeface="+mn-cs"/>
              </a:rPr>
              <a:t>&gt;&gt;&gt; </a:t>
            </a:r>
            <a:r>
              <a:rPr lang="mr-IN" sz="1200" kern="1200" dirty="0" err="1">
                <a:solidFill>
                  <a:schemeClr val="tx1"/>
                </a:solidFill>
                <a:effectLst/>
                <a:latin typeface="+mn-lt"/>
                <a:ea typeface="+mn-ea"/>
                <a:cs typeface="+mn-cs"/>
              </a:rPr>
              <a:t>b</a:t>
            </a:r>
            <a:r>
              <a:rPr lang="mr-IN" sz="1200" kern="1200" dirty="0">
                <a:solidFill>
                  <a:schemeClr val="tx1"/>
                </a:solidFill>
                <a:effectLst/>
                <a:latin typeface="+mn-lt"/>
                <a:ea typeface="+mn-ea"/>
                <a:cs typeface="+mn-cs"/>
              </a:rPr>
              <a:t> = 2+3j</a:t>
            </a:r>
          </a:p>
          <a:p>
            <a:r>
              <a:rPr lang="mr-IN" sz="1200" kern="1200" dirty="0">
                <a:solidFill>
                  <a:schemeClr val="tx1"/>
                </a:solidFill>
                <a:effectLst/>
                <a:latin typeface="+mn-lt"/>
                <a:ea typeface="+mn-ea"/>
                <a:cs typeface="+mn-cs"/>
              </a:rPr>
              <a:t>&gt;&gt;&gt; </a:t>
            </a:r>
            <a:r>
              <a:rPr lang="mr-IN" sz="1200" kern="1200" dirty="0" err="1">
                <a:solidFill>
                  <a:schemeClr val="tx1"/>
                </a:solidFill>
                <a:effectLst/>
                <a:latin typeface="+mn-lt"/>
                <a:ea typeface="+mn-ea"/>
                <a:cs typeface="+mn-cs"/>
              </a:rPr>
              <a:t>a+b</a:t>
            </a:r>
            <a:endParaRPr lang="mr-IN" sz="1200" kern="1200" dirty="0">
              <a:solidFill>
                <a:schemeClr val="tx1"/>
              </a:solidFill>
              <a:effectLst/>
              <a:latin typeface="+mn-lt"/>
              <a:ea typeface="+mn-ea"/>
              <a:cs typeface="+mn-cs"/>
            </a:endParaRPr>
          </a:p>
          <a:p>
            <a:r>
              <a:rPr lang="mr-IN" sz="1200" kern="1200" dirty="0">
                <a:solidFill>
                  <a:schemeClr val="tx1"/>
                </a:solidFill>
                <a:effectLst/>
                <a:latin typeface="+mn-lt"/>
                <a:ea typeface="+mn-ea"/>
                <a:cs typeface="+mn-cs"/>
              </a:rPr>
              <a:t>(3+5j)</a:t>
            </a:r>
          </a:p>
          <a:p>
            <a:endParaRPr lang="en-US" dirty="0"/>
          </a:p>
        </p:txBody>
      </p:sp>
      <p:sp>
        <p:nvSpPr>
          <p:cNvPr id="4" name="Slide Number Placeholder 3"/>
          <p:cNvSpPr>
            <a:spLocks noGrp="1"/>
          </p:cNvSpPr>
          <p:nvPr>
            <p:ph type="sldNum" sz="quarter" idx="10"/>
          </p:nvPr>
        </p:nvSpPr>
        <p:spPr/>
        <p:txBody>
          <a:bodyPr/>
          <a:lstStyle/>
          <a:p>
            <a:fld id="{6B3C9989-B79D-EA4E-91F4-BE6176040661}" type="slidenum">
              <a:rPr lang="en-US" smtClean="0"/>
              <a:t>17</a:t>
            </a:fld>
            <a:endParaRPr lang="en-US"/>
          </a:p>
        </p:txBody>
      </p:sp>
    </p:spTree>
    <p:extLst>
      <p:ext uri="{BB962C8B-B14F-4D97-AF65-F5344CB8AC3E}">
        <p14:creationId xmlns:p14="http://schemas.microsoft.com/office/powerpoint/2010/main" val="5725620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3C9989-B79D-EA4E-91F4-BE6176040661}" type="slidenum">
              <a:rPr lang="en-US" smtClean="0"/>
              <a:t>33</a:t>
            </a:fld>
            <a:endParaRPr lang="en-US"/>
          </a:p>
        </p:txBody>
      </p:sp>
    </p:spTree>
    <p:extLst>
      <p:ext uri="{BB962C8B-B14F-4D97-AF65-F5344CB8AC3E}">
        <p14:creationId xmlns:p14="http://schemas.microsoft.com/office/powerpoint/2010/main" val="13993673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3C9989-B79D-EA4E-91F4-BE6176040661}" type="slidenum">
              <a:rPr lang="en-US" smtClean="0"/>
              <a:t>34</a:t>
            </a:fld>
            <a:endParaRPr lang="en-US"/>
          </a:p>
        </p:txBody>
      </p:sp>
    </p:spTree>
    <p:extLst>
      <p:ext uri="{BB962C8B-B14F-4D97-AF65-F5344CB8AC3E}">
        <p14:creationId xmlns:p14="http://schemas.microsoft.com/office/powerpoint/2010/main" val="1589269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4=5</a:t>
            </a:r>
          </a:p>
          <a:p>
            <a:r>
              <a:rPr lang="en-US" dirty="0"/>
              <a:t>4==5</a:t>
            </a:r>
          </a:p>
        </p:txBody>
      </p:sp>
      <p:sp>
        <p:nvSpPr>
          <p:cNvPr id="4" name="Slide Number Placeholder 3"/>
          <p:cNvSpPr>
            <a:spLocks noGrp="1"/>
          </p:cNvSpPr>
          <p:nvPr>
            <p:ph type="sldNum" sz="quarter" idx="10"/>
          </p:nvPr>
        </p:nvSpPr>
        <p:spPr/>
        <p:txBody>
          <a:bodyPr/>
          <a:lstStyle/>
          <a:p>
            <a:fld id="{6B3C9989-B79D-EA4E-91F4-BE6176040661}" type="slidenum">
              <a:rPr lang="en-US" smtClean="0"/>
              <a:t>47</a:t>
            </a:fld>
            <a:endParaRPr lang="en-US"/>
          </a:p>
        </p:txBody>
      </p:sp>
    </p:spTree>
    <p:extLst>
      <p:ext uri="{BB962C8B-B14F-4D97-AF65-F5344CB8AC3E}">
        <p14:creationId xmlns:p14="http://schemas.microsoft.com/office/powerpoint/2010/main" val="16046750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3C9989-B79D-EA4E-91F4-BE6176040661}" type="slidenum">
              <a:rPr lang="en-US" smtClean="0"/>
              <a:t>52</a:t>
            </a:fld>
            <a:endParaRPr lang="en-US"/>
          </a:p>
        </p:txBody>
      </p:sp>
    </p:spTree>
    <p:extLst>
      <p:ext uri="{BB962C8B-B14F-4D97-AF65-F5344CB8AC3E}">
        <p14:creationId xmlns:p14="http://schemas.microsoft.com/office/powerpoint/2010/main" val="760491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B555D2E-5BA4-714B-B7AA-D8D247BE249F}" type="datetimeFigureOut">
              <a:rPr lang="en-US" smtClean="0"/>
              <a:t>3/14/2018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21C3B3-A73E-E246-A21F-B6642402199F}" type="slidenum">
              <a:rPr lang="en-US" smtClean="0"/>
              <a:t>‹#›</a:t>
            </a:fld>
            <a:endParaRPr lang="en-US"/>
          </a:p>
        </p:txBody>
      </p:sp>
    </p:spTree>
    <p:extLst>
      <p:ext uri="{BB962C8B-B14F-4D97-AF65-F5344CB8AC3E}">
        <p14:creationId xmlns:p14="http://schemas.microsoft.com/office/powerpoint/2010/main" val="1494183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555D2E-5BA4-714B-B7AA-D8D247BE249F}" type="datetimeFigureOut">
              <a:rPr lang="en-US" smtClean="0"/>
              <a:t>3/14/2018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21C3B3-A73E-E246-A21F-B6642402199F}" type="slidenum">
              <a:rPr lang="en-US" smtClean="0"/>
              <a:t>‹#›</a:t>
            </a:fld>
            <a:endParaRPr lang="en-US"/>
          </a:p>
        </p:txBody>
      </p:sp>
    </p:spTree>
    <p:extLst>
      <p:ext uri="{BB962C8B-B14F-4D97-AF65-F5344CB8AC3E}">
        <p14:creationId xmlns:p14="http://schemas.microsoft.com/office/powerpoint/2010/main" val="323849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555D2E-5BA4-714B-B7AA-D8D247BE249F}" type="datetimeFigureOut">
              <a:rPr lang="en-US" smtClean="0"/>
              <a:t>3/14/2018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21C3B3-A73E-E246-A21F-B6642402199F}" type="slidenum">
              <a:rPr lang="en-US" smtClean="0"/>
              <a:t>‹#›</a:t>
            </a:fld>
            <a:endParaRPr lang="en-US"/>
          </a:p>
        </p:txBody>
      </p:sp>
    </p:spTree>
    <p:extLst>
      <p:ext uri="{BB962C8B-B14F-4D97-AF65-F5344CB8AC3E}">
        <p14:creationId xmlns:p14="http://schemas.microsoft.com/office/powerpoint/2010/main" val="1220060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555D2E-5BA4-714B-B7AA-D8D247BE249F}" type="datetimeFigureOut">
              <a:rPr lang="en-US" smtClean="0"/>
              <a:t>3/14/2018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21C3B3-A73E-E246-A21F-B6642402199F}" type="slidenum">
              <a:rPr lang="en-US" smtClean="0"/>
              <a:t>‹#›</a:t>
            </a:fld>
            <a:endParaRPr lang="en-US"/>
          </a:p>
        </p:txBody>
      </p:sp>
    </p:spTree>
    <p:extLst>
      <p:ext uri="{BB962C8B-B14F-4D97-AF65-F5344CB8AC3E}">
        <p14:creationId xmlns:p14="http://schemas.microsoft.com/office/powerpoint/2010/main" val="61139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555D2E-5BA4-714B-B7AA-D8D247BE249F}" type="datetimeFigureOut">
              <a:rPr lang="en-US" smtClean="0"/>
              <a:t>3/14/2018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21C3B3-A73E-E246-A21F-B6642402199F}" type="slidenum">
              <a:rPr lang="en-US" smtClean="0"/>
              <a:t>‹#›</a:t>
            </a:fld>
            <a:endParaRPr lang="en-US"/>
          </a:p>
        </p:txBody>
      </p:sp>
    </p:spTree>
    <p:extLst>
      <p:ext uri="{BB962C8B-B14F-4D97-AF65-F5344CB8AC3E}">
        <p14:creationId xmlns:p14="http://schemas.microsoft.com/office/powerpoint/2010/main" val="1080998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B555D2E-5BA4-714B-B7AA-D8D247BE249F}" type="datetimeFigureOut">
              <a:rPr lang="en-US" smtClean="0"/>
              <a:t>3/14/2018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21C3B3-A73E-E246-A21F-B6642402199F}" type="slidenum">
              <a:rPr lang="en-US" smtClean="0"/>
              <a:t>‹#›</a:t>
            </a:fld>
            <a:endParaRPr lang="en-US"/>
          </a:p>
        </p:txBody>
      </p:sp>
    </p:spTree>
    <p:extLst>
      <p:ext uri="{BB962C8B-B14F-4D97-AF65-F5344CB8AC3E}">
        <p14:creationId xmlns:p14="http://schemas.microsoft.com/office/powerpoint/2010/main" val="628203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B555D2E-5BA4-714B-B7AA-D8D247BE249F}" type="datetimeFigureOut">
              <a:rPr lang="en-US" smtClean="0"/>
              <a:t>3/14/2018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21C3B3-A73E-E246-A21F-B6642402199F}" type="slidenum">
              <a:rPr lang="en-US" smtClean="0"/>
              <a:t>‹#›</a:t>
            </a:fld>
            <a:endParaRPr lang="en-US"/>
          </a:p>
        </p:txBody>
      </p:sp>
    </p:spTree>
    <p:extLst>
      <p:ext uri="{BB962C8B-B14F-4D97-AF65-F5344CB8AC3E}">
        <p14:creationId xmlns:p14="http://schemas.microsoft.com/office/powerpoint/2010/main" val="1179472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B555D2E-5BA4-714B-B7AA-D8D247BE249F}" type="datetimeFigureOut">
              <a:rPr lang="en-US" smtClean="0"/>
              <a:t>3/14/2018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21C3B3-A73E-E246-A21F-B6642402199F}" type="slidenum">
              <a:rPr lang="en-US" smtClean="0"/>
              <a:t>‹#›</a:t>
            </a:fld>
            <a:endParaRPr lang="en-US"/>
          </a:p>
        </p:txBody>
      </p:sp>
    </p:spTree>
    <p:extLst>
      <p:ext uri="{BB962C8B-B14F-4D97-AF65-F5344CB8AC3E}">
        <p14:creationId xmlns:p14="http://schemas.microsoft.com/office/powerpoint/2010/main" val="2126514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555D2E-5BA4-714B-B7AA-D8D247BE249F}" type="datetimeFigureOut">
              <a:rPr lang="en-US" smtClean="0"/>
              <a:t>3/14/2018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21C3B3-A73E-E246-A21F-B6642402199F}" type="slidenum">
              <a:rPr lang="en-US" smtClean="0"/>
              <a:t>‹#›</a:t>
            </a:fld>
            <a:endParaRPr lang="en-US"/>
          </a:p>
        </p:txBody>
      </p:sp>
    </p:spTree>
    <p:extLst>
      <p:ext uri="{BB962C8B-B14F-4D97-AF65-F5344CB8AC3E}">
        <p14:creationId xmlns:p14="http://schemas.microsoft.com/office/powerpoint/2010/main" val="1909726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555D2E-5BA4-714B-B7AA-D8D247BE249F}" type="datetimeFigureOut">
              <a:rPr lang="en-US" smtClean="0"/>
              <a:t>3/14/2018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21C3B3-A73E-E246-A21F-B6642402199F}" type="slidenum">
              <a:rPr lang="en-US" smtClean="0"/>
              <a:t>‹#›</a:t>
            </a:fld>
            <a:endParaRPr lang="en-US"/>
          </a:p>
        </p:txBody>
      </p:sp>
    </p:spTree>
    <p:extLst>
      <p:ext uri="{BB962C8B-B14F-4D97-AF65-F5344CB8AC3E}">
        <p14:creationId xmlns:p14="http://schemas.microsoft.com/office/powerpoint/2010/main" val="479890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555D2E-5BA4-714B-B7AA-D8D247BE249F}" type="datetimeFigureOut">
              <a:rPr lang="en-US" smtClean="0"/>
              <a:t>3/14/2018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21C3B3-A73E-E246-A21F-B6642402199F}" type="slidenum">
              <a:rPr lang="en-US" smtClean="0"/>
              <a:t>‹#›</a:t>
            </a:fld>
            <a:endParaRPr lang="en-US"/>
          </a:p>
        </p:txBody>
      </p:sp>
    </p:spTree>
    <p:extLst>
      <p:ext uri="{BB962C8B-B14F-4D97-AF65-F5344CB8AC3E}">
        <p14:creationId xmlns:p14="http://schemas.microsoft.com/office/powerpoint/2010/main" val="1721379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555D2E-5BA4-714B-B7AA-D8D247BE249F}" type="datetimeFigureOut">
              <a:rPr lang="en-US" smtClean="0"/>
              <a:t>3/14/2018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21C3B3-A73E-E246-A21F-B6642402199F}" type="slidenum">
              <a:rPr lang="en-US" smtClean="0"/>
              <a:t>‹#›</a:t>
            </a:fld>
            <a:endParaRPr lang="en-US"/>
          </a:p>
        </p:txBody>
      </p:sp>
    </p:spTree>
    <p:extLst>
      <p:ext uri="{BB962C8B-B14F-4D97-AF65-F5344CB8AC3E}">
        <p14:creationId xmlns:p14="http://schemas.microsoft.com/office/powerpoint/2010/main" val="1566460178"/>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www.programiz.com/python-programming/keyword-list#break_continue" TargetMode="External"/><Relationship Id="rId13" Type="http://schemas.openxmlformats.org/officeDocument/2006/relationships/hyperlink" Target="https://www.programiz.com/python-programming/keyword-list#from_import" TargetMode="External"/><Relationship Id="rId18" Type="http://schemas.openxmlformats.org/officeDocument/2006/relationships/hyperlink" Target="https://www.programiz.com/python-programming/keyword-list#global" TargetMode="External"/><Relationship Id="rId3" Type="http://schemas.openxmlformats.org/officeDocument/2006/relationships/hyperlink" Target="https://www.programiz.com/python-programming/keyword-list#class" TargetMode="External"/><Relationship Id="rId21" Type="http://schemas.openxmlformats.org/officeDocument/2006/relationships/hyperlink" Target="https://www.programiz.com/python-programming/keyword-list#if_else_elif" TargetMode="External"/><Relationship Id="rId7" Type="http://schemas.openxmlformats.org/officeDocument/2006/relationships/hyperlink" Target="https://www.programiz.com/python-programming/keyword-list#none" TargetMode="External"/><Relationship Id="rId12" Type="http://schemas.openxmlformats.org/officeDocument/2006/relationships/hyperlink" Target="https://www.programiz.com/python-programming/keyword-list#def" TargetMode="External"/><Relationship Id="rId17" Type="http://schemas.openxmlformats.org/officeDocument/2006/relationships/hyperlink" Target="https://www.programiz.com/python-programming/keyword-list#del" TargetMode="External"/><Relationship Id="rId25" Type="http://schemas.openxmlformats.org/officeDocument/2006/relationships/hyperlink" Target="https://www.programiz.com/python-programming/keyword-list#in" TargetMode="External"/><Relationship Id="rId2" Type="http://schemas.openxmlformats.org/officeDocument/2006/relationships/hyperlink" Target="https://www.programiz.com/python-programming/keyword-list#true_false" TargetMode="External"/><Relationship Id="rId16" Type="http://schemas.openxmlformats.org/officeDocument/2006/relationships/hyperlink" Target="https://www.programiz.com/python-programming/keyword-list#and_or_not" TargetMode="External"/><Relationship Id="rId20" Type="http://schemas.openxmlformats.org/officeDocument/2006/relationships/hyperlink" Target="https://www.programiz.com/python-programming/keyword-list#as" TargetMode="External"/><Relationship Id="rId1" Type="http://schemas.openxmlformats.org/officeDocument/2006/relationships/slideLayout" Target="../slideLayouts/slideLayout2.xml"/><Relationship Id="rId6" Type="http://schemas.openxmlformats.org/officeDocument/2006/relationships/hyperlink" Target="https://www.programiz.com/python-programming/keyword-list#return" TargetMode="External"/><Relationship Id="rId11" Type="http://schemas.openxmlformats.org/officeDocument/2006/relationships/hyperlink" Target="https://www.programiz.com/python-programming/keyword-list#except_raise_try" TargetMode="External"/><Relationship Id="rId24" Type="http://schemas.openxmlformats.org/officeDocument/2006/relationships/hyperlink" Target="https://www.programiz.com/python-programming/keyword-list#pass" TargetMode="External"/><Relationship Id="rId5" Type="http://schemas.openxmlformats.org/officeDocument/2006/relationships/hyperlink" Target="https://www.programiz.com/python-programming/keyword-list#is" TargetMode="External"/><Relationship Id="rId15" Type="http://schemas.openxmlformats.org/officeDocument/2006/relationships/hyperlink" Target="https://www.programiz.com/python-programming/keyword-list#while" TargetMode="External"/><Relationship Id="rId23" Type="http://schemas.openxmlformats.org/officeDocument/2006/relationships/hyperlink" Target="https://www.programiz.com/python-programming/keyword-list#assert" TargetMode="External"/><Relationship Id="rId10" Type="http://schemas.openxmlformats.org/officeDocument/2006/relationships/hyperlink" Target="https://www.programiz.com/python-programming/keyword-list#lambda" TargetMode="External"/><Relationship Id="rId19" Type="http://schemas.openxmlformats.org/officeDocument/2006/relationships/hyperlink" Target="https://www.programiz.com/python-programming/keyword-list#with" TargetMode="External"/><Relationship Id="rId4" Type="http://schemas.openxmlformats.org/officeDocument/2006/relationships/hyperlink" Target="https://www.programiz.com/python-programming/keyword-list#finally" TargetMode="External"/><Relationship Id="rId9" Type="http://schemas.openxmlformats.org/officeDocument/2006/relationships/hyperlink" Target="https://www.programiz.com/python-programming/keyword-list#for" TargetMode="External"/><Relationship Id="rId14" Type="http://schemas.openxmlformats.org/officeDocument/2006/relationships/hyperlink" Target="https://www.programiz.com/python-programming/keyword-list#nonlocal" TargetMode="External"/><Relationship Id="rId22" Type="http://schemas.openxmlformats.org/officeDocument/2006/relationships/hyperlink" Target="https://www.programiz.com/python-programming/keyword-list#yiel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3331" y="2363334"/>
            <a:ext cx="9144000" cy="2387600"/>
          </a:xfrm>
        </p:spPr>
        <p:txBody>
          <a:bodyPr>
            <a:normAutofit fontScale="90000"/>
          </a:bodyPr>
          <a:lstStyle/>
          <a:p>
            <a:r>
              <a:rPr lang="en-US" dirty="0">
                <a:solidFill>
                  <a:srgbClr val="63DA38"/>
                </a:solidFill>
              </a:rPr>
              <a:t>SDP ON PYTHON AND ITS APPLICATIONS</a:t>
            </a:r>
            <a:br>
              <a:rPr lang="en-US" dirty="0">
                <a:solidFill>
                  <a:srgbClr val="63DA38"/>
                </a:solidFill>
              </a:rPr>
            </a:br>
            <a:endParaRPr lang="en-US" dirty="0">
              <a:solidFill>
                <a:srgbClr val="63DA38"/>
              </a:solidFill>
            </a:endParaRPr>
          </a:p>
        </p:txBody>
      </p:sp>
      <p:sp>
        <p:nvSpPr>
          <p:cNvPr id="3" name="TextBox 2"/>
          <p:cNvSpPr txBox="1"/>
          <p:nvPr/>
        </p:nvSpPr>
        <p:spPr>
          <a:xfrm>
            <a:off x="1477429" y="681136"/>
            <a:ext cx="9255804" cy="461665"/>
          </a:xfrm>
          <a:prstGeom prst="rect">
            <a:avLst/>
          </a:prstGeom>
          <a:noFill/>
        </p:spPr>
        <p:txBody>
          <a:bodyPr wrap="none" rtlCol="0">
            <a:spAutoFit/>
          </a:bodyPr>
          <a:lstStyle/>
          <a:p>
            <a:r>
              <a:rPr lang="en-US" sz="2400" dirty="0"/>
              <a:t>DEPARTMENT OF COMPUTER SCIENCE AND ENGINEERING</a:t>
            </a:r>
          </a:p>
        </p:txBody>
      </p:sp>
    </p:spTree>
    <p:extLst>
      <p:ext uri="{BB962C8B-B14F-4D97-AF65-F5344CB8AC3E}">
        <p14:creationId xmlns:p14="http://schemas.microsoft.com/office/powerpoint/2010/main" val="13865922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ndale Mono" charset="0"/>
                <a:ea typeface="Andale Mono" charset="0"/>
                <a:cs typeface="Andale Mono" charset="0"/>
              </a:rPr>
              <a:t>Statements</a:t>
            </a:r>
          </a:p>
        </p:txBody>
      </p:sp>
      <p:sp>
        <p:nvSpPr>
          <p:cNvPr id="3" name="Content Placeholder 2"/>
          <p:cNvSpPr>
            <a:spLocks noGrp="1"/>
          </p:cNvSpPr>
          <p:nvPr>
            <p:ph idx="1"/>
          </p:nvPr>
        </p:nvSpPr>
        <p:spPr/>
        <p:txBody>
          <a:bodyPr vert="horz" lIns="91440" tIns="45720" rIns="91440" bIns="45720" rtlCol="0" anchor="t">
            <a:normAutofit fontScale="92500" lnSpcReduction="20000"/>
          </a:bodyPr>
          <a:lstStyle/>
          <a:p>
            <a:pPr>
              <a:lnSpc>
                <a:spcPct val="110000"/>
              </a:lnSpc>
            </a:pPr>
            <a:r>
              <a:rPr lang="en-US" dirty="0"/>
              <a:t>Instructions that a Python interpreter can execute are called statements. </a:t>
            </a:r>
            <a:endParaRPr lang="en-US"/>
          </a:p>
          <a:p>
            <a:pPr>
              <a:lnSpc>
                <a:spcPct val="110000"/>
              </a:lnSpc>
            </a:pPr>
            <a:endParaRPr lang="en-US" b="1" dirty="0">
              <a:ea typeface="Verdana"/>
              <a:cs typeface="Verdana"/>
            </a:endParaRPr>
          </a:p>
          <a:p>
            <a:pPr>
              <a:lnSpc>
                <a:spcPct val="110000"/>
              </a:lnSpc>
            </a:pPr>
            <a:r>
              <a:rPr lang="en-US" dirty="0"/>
              <a:t>Multi-line statement</a:t>
            </a:r>
            <a:endParaRPr lang="en-US" dirty="0">
              <a:ea typeface="Verdana"/>
              <a:cs typeface="Verdana"/>
            </a:endParaRPr>
          </a:p>
          <a:p>
            <a:pPr marL="457200" lvl="1" indent="0">
              <a:lnSpc>
                <a:spcPct val="110000"/>
              </a:lnSpc>
              <a:buNone/>
            </a:pPr>
            <a:r>
              <a:rPr lang="mr-IN" dirty="0">
                <a:solidFill>
                  <a:srgbClr val="D1D1D1"/>
                </a:solidFill>
                <a:latin typeface="Courier New" charset="0"/>
                <a:ea typeface="Courier New" charset="0"/>
                <a:cs typeface="Courier New" charset="0"/>
              </a:rPr>
              <a:t>a </a:t>
            </a:r>
            <a:r>
              <a:rPr lang="mr-IN" dirty="0">
                <a:solidFill>
                  <a:srgbClr val="3CAACC"/>
                </a:solidFill>
                <a:latin typeface="Courier New" charset="0"/>
                <a:ea typeface="Courier New" charset="0"/>
                <a:cs typeface="Courier New" charset="0"/>
              </a:rPr>
              <a:t>=</a:t>
            </a:r>
            <a:r>
              <a:rPr lang="mr-IN" dirty="0">
                <a:solidFill>
                  <a:srgbClr val="D1D1D1"/>
                </a:solidFill>
                <a:latin typeface="Courier New" charset="0"/>
                <a:ea typeface="Courier New" charset="0"/>
                <a:cs typeface="Courier New" charset="0"/>
              </a:rPr>
              <a:t> </a:t>
            </a:r>
            <a:r>
              <a:rPr lang="mr-IN" dirty="0">
                <a:solidFill>
                  <a:srgbClr val="C1C1C1"/>
                </a:solidFill>
                <a:latin typeface="Courier New" charset="0"/>
                <a:ea typeface="Courier New" charset="0"/>
                <a:cs typeface="Courier New" charset="0"/>
              </a:rPr>
              <a:t>1</a:t>
            </a:r>
            <a:r>
              <a:rPr lang="mr-IN" dirty="0">
                <a:solidFill>
                  <a:srgbClr val="D1D1D1"/>
                </a:solidFill>
                <a:latin typeface="Courier New" charset="0"/>
                <a:ea typeface="Courier New" charset="0"/>
                <a:cs typeface="Courier New" charset="0"/>
              </a:rPr>
              <a:t> </a:t>
            </a:r>
            <a:r>
              <a:rPr lang="mr-IN" dirty="0">
                <a:solidFill>
                  <a:srgbClr val="3CAACC"/>
                </a:solidFill>
                <a:latin typeface="Courier New" charset="0"/>
                <a:ea typeface="Courier New" charset="0"/>
                <a:cs typeface="Courier New" charset="0"/>
              </a:rPr>
              <a:t>+</a:t>
            </a:r>
            <a:r>
              <a:rPr lang="mr-IN" dirty="0">
                <a:solidFill>
                  <a:srgbClr val="D1D1D1"/>
                </a:solidFill>
                <a:latin typeface="Courier New" charset="0"/>
                <a:ea typeface="Courier New" charset="0"/>
                <a:cs typeface="Courier New" charset="0"/>
              </a:rPr>
              <a:t> </a:t>
            </a:r>
            <a:r>
              <a:rPr lang="mr-IN" dirty="0">
                <a:solidFill>
                  <a:srgbClr val="C1C1C1"/>
                </a:solidFill>
                <a:latin typeface="Courier New" charset="0"/>
                <a:ea typeface="Courier New" charset="0"/>
                <a:cs typeface="Courier New" charset="0"/>
              </a:rPr>
              <a:t>2</a:t>
            </a:r>
            <a:r>
              <a:rPr lang="mr-IN" dirty="0">
                <a:solidFill>
                  <a:srgbClr val="D1D1D1"/>
                </a:solidFill>
                <a:latin typeface="Courier New" charset="0"/>
                <a:ea typeface="Courier New" charset="0"/>
                <a:cs typeface="Courier New" charset="0"/>
              </a:rPr>
              <a:t> </a:t>
            </a:r>
            <a:r>
              <a:rPr lang="mr-IN" dirty="0">
                <a:solidFill>
                  <a:srgbClr val="3CAACC"/>
                </a:solidFill>
                <a:latin typeface="Courier New" charset="0"/>
                <a:ea typeface="Courier New" charset="0"/>
                <a:cs typeface="Courier New" charset="0"/>
              </a:rPr>
              <a:t>+</a:t>
            </a:r>
            <a:r>
              <a:rPr lang="mr-IN" dirty="0">
                <a:solidFill>
                  <a:srgbClr val="D1D1D1"/>
                </a:solidFill>
                <a:latin typeface="Courier New" charset="0"/>
                <a:ea typeface="Courier New" charset="0"/>
                <a:cs typeface="Courier New" charset="0"/>
              </a:rPr>
              <a:t> </a:t>
            </a:r>
            <a:r>
              <a:rPr lang="mr-IN" dirty="0">
                <a:solidFill>
                  <a:srgbClr val="C1C1C1"/>
                </a:solidFill>
                <a:latin typeface="Courier New" charset="0"/>
                <a:ea typeface="Courier New" charset="0"/>
                <a:cs typeface="Courier New" charset="0"/>
              </a:rPr>
              <a:t>3</a:t>
            </a:r>
            <a:r>
              <a:rPr lang="mr-IN" dirty="0">
                <a:solidFill>
                  <a:srgbClr val="D1D1D1"/>
                </a:solidFill>
                <a:latin typeface="Courier New" charset="0"/>
                <a:ea typeface="Courier New" charset="0"/>
                <a:cs typeface="Courier New" charset="0"/>
              </a:rPr>
              <a:t> </a:t>
            </a:r>
            <a:r>
              <a:rPr lang="mr-IN" dirty="0">
                <a:solidFill>
                  <a:srgbClr val="3CAACC"/>
                </a:solidFill>
                <a:latin typeface="Courier New" charset="0"/>
                <a:ea typeface="Courier New" charset="0"/>
                <a:cs typeface="Courier New" charset="0"/>
              </a:rPr>
              <a:t>+</a:t>
            </a:r>
            <a:r>
              <a:rPr lang="mr-IN" dirty="0">
                <a:solidFill>
                  <a:srgbClr val="D1D1D1"/>
                </a:solidFill>
                <a:latin typeface="Courier New" charset="0"/>
                <a:ea typeface="Courier New" charset="0"/>
                <a:cs typeface="Courier New" charset="0"/>
              </a:rPr>
              <a:t> \ </a:t>
            </a:r>
          </a:p>
          <a:p>
            <a:pPr marL="457200" lvl="1" indent="0">
              <a:lnSpc>
                <a:spcPct val="110000"/>
              </a:lnSpc>
              <a:buNone/>
            </a:pPr>
            <a:r>
              <a:rPr lang="mr-IN" dirty="0">
                <a:solidFill>
                  <a:srgbClr val="C1C1C1"/>
                </a:solidFill>
                <a:latin typeface="Courier New" charset="0"/>
                <a:ea typeface="Courier New" charset="0"/>
                <a:cs typeface="Courier New" charset="0"/>
              </a:rPr>
              <a:t>4</a:t>
            </a:r>
            <a:r>
              <a:rPr lang="mr-IN" dirty="0">
                <a:solidFill>
                  <a:srgbClr val="D1D1D1"/>
                </a:solidFill>
                <a:latin typeface="Courier New" charset="0"/>
                <a:ea typeface="Courier New" charset="0"/>
                <a:cs typeface="Courier New" charset="0"/>
              </a:rPr>
              <a:t> </a:t>
            </a:r>
            <a:r>
              <a:rPr lang="mr-IN" dirty="0">
                <a:solidFill>
                  <a:srgbClr val="3CAACC"/>
                </a:solidFill>
                <a:latin typeface="Courier New" charset="0"/>
                <a:ea typeface="Courier New" charset="0"/>
                <a:cs typeface="Courier New" charset="0"/>
              </a:rPr>
              <a:t>+</a:t>
            </a:r>
            <a:r>
              <a:rPr lang="mr-IN" dirty="0">
                <a:solidFill>
                  <a:srgbClr val="D1D1D1"/>
                </a:solidFill>
                <a:latin typeface="Courier New" charset="0"/>
                <a:ea typeface="Courier New" charset="0"/>
                <a:cs typeface="Courier New" charset="0"/>
              </a:rPr>
              <a:t> </a:t>
            </a:r>
            <a:r>
              <a:rPr lang="mr-IN" dirty="0">
                <a:solidFill>
                  <a:srgbClr val="C1C1C1"/>
                </a:solidFill>
                <a:latin typeface="Courier New" charset="0"/>
                <a:ea typeface="Courier New" charset="0"/>
                <a:cs typeface="Courier New" charset="0"/>
              </a:rPr>
              <a:t>5</a:t>
            </a:r>
            <a:r>
              <a:rPr lang="mr-IN" dirty="0">
                <a:solidFill>
                  <a:srgbClr val="D1D1D1"/>
                </a:solidFill>
                <a:latin typeface="Courier New" charset="0"/>
                <a:ea typeface="Courier New" charset="0"/>
                <a:cs typeface="Courier New" charset="0"/>
              </a:rPr>
              <a:t> </a:t>
            </a:r>
            <a:r>
              <a:rPr lang="mr-IN" dirty="0">
                <a:solidFill>
                  <a:srgbClr val="3CAACC"/>
                </a:solidFill>
                <a:latin typeface="Courier New" charset="0"/>
                <a:ea typeface="Courier New" charset="0"/>
                <a:cs typeface="Courier New" charset="0"/>
              </a:rPr>
              <a:t>+</a:t>
            </a:r>
            <a:r>
              <a:rPr lang="mr-IN" dirty="0">
                <a:solidFill>
                  <a:srgbClr val="D1D1D1"/>
                </a:solidFill>
                <a:latin typeface="Courier New" charset="0"/>
                <a:ea typeface="Courier New" charset="0"/>
                <a:cs typeface="Courier New" charset="0"/>
              </a:rPr>
              <a:t> </a:t>
            </a:r>
            <a:r>
              <a:rPr lang="mr-IN" dirty="0">
                <a:solidFill>
                  <a:srgbClr val="C1C1C1"/>
                </a:solidFill>
                <a:latin typeface="Courier New" charset="0"/>
                <a:ea typeface="Courier New" charset="0"/>
                <a:cs typeface="Courier New" charset="0"/>
              </a:rPr>
              <a:t>6</a:t>
            </a:r>
            <a:r>
              <a:rPr lang="mr-IN" dirty="0">
                <a:solidFill>
                  <a:srgbClr val="D1D1D1"/>
                </a:solidFill>
                <a:latin typeface="Courier New" charset="0"/>
                <a:ea typeface="Courier New" charset="0"/>
                <a:cs typeface="Courier New" charset="0"/>
              </a:rPr>
              <a:t> </a:t>
            </a:r>
            <a:r>
              <a:rPr lang="mr-IN" dirty="0">
                <a:solidFill>
                  <a:srgbClr val="3CAACC"/>
                </a:solidFill>
                <a:latin typeface="Courier New" charset="0"/>
                <a:ea typeface="Courier New" charset="0"/>
                <a:cs typeface="Courier New" charset="0"/>
              </a:rPr>
              <a:t>+</a:t>
            </a:r>
            <a:r>
              <a:rPr lang="mr-IN" dirty="0">
                <a:solidFill>
                  <a:srgbClr val="D1D1D1"/>
                </a:solidFill>
                <a:latin typeface="Courier New" charset="0"/>
                <a:ea typeface="Courier New" charset="0"/>
                <a:cs typeface="Courier New" charset="0"/>
              </a:rPr>
              <a:t> \ </a:t>
            </a:r>
          </a:p>
          <a:p>
            <a:pPr marL="457200" lvl="1" indent="0">
              <a:lnSpc>
                <a:spcPct val="110000"/>
              </a:lnSpc>
              <a:buNone/>
            </a:pPr>
            <a:r>
              <a:rPr lang="mr-IN" dirty="0">
                <a:solidFill>
                  <a:srgbClr val="C1C1C1"/>
                </a:solidFill>
                <a:latin typeface="Courier New" charset="0"/>
                <a:ea typeface="Courier New" charset="0"/>
                <a:cs typeface="Courier New" charset="0"/>
              </a:rPr>
              <a:t>7</a:t>
            </a:r>
            <a:r>
              <a:rPr lang="mr-IN" dirty="0">
                <a:solidFill>
                  <a:srgbClr val="D1D1D1"/>
                </a:solidFill>
                <a:latin typeface="Courier New" charset="0"/>
                <a:ea typeface="Courier New" charset="0"/>
                <a:cs typeface="Courier New" charset="0"/>
              </a:rPr>
              <a:t> </a:t>
            </a:r>
            <a:r>
              <a:rPr lang="mr-IN" dirty="0">
                <a:solidFill>
                  <a:srgbClr val="3CAACC"/>
                </a:solidFill>
                <a:latin typeface="Courier New" charset="0"/>
                <a:ea typeface="Courier New" charset="0"/>
                <a:cs typeface="Courier New" charset="0"/>
              </a:rPr>
              <a:t>+</a:t>
            </a:r>
            <a:r>
              <a:rPr lang="mr-IN" dirty="0">
                <a:solidFill>
                  <a:srgbClr val="D1D1D1"/>
                </a:solidFill>
                <a:latin typeface="Courier New" charset="0"/>
                <a:ea typeface="Courier New" charset="0"/>
                <a:cs typeface="Courier New" charset="0"/>
              </a:rPr>
              <a:t> </a:t>
            </a:r>
            <a:r>
              <a:rPr lang="mr-IN" dirty="0">
                <a:solidFill>
                  <a:srgbClr val="C1C1C1"/>
                </a:solidFill>
                <a:latin typeface="Courier New" charset="0"/>
                <a:ea typeface="Courier New" charset="0"/>
                <a:cs typeface="Courier New" charset="0"/>
              </a:rPr>
              <a:t>8</a:t>
            </a:r>
            <a:r>
              <a:rPr lang="mr-IN" dirty="0">
                <a:solidFill>
                  <a:srgbClr val="D1D1D1"/>
                </a:solidFill>
                <a:latin typeface="Courier New" charset="0"/>
                <a:ea typeface="Courier New" charset="0"/>
                <a:cs typeface="Courier New" charset="0"/>
              </a:rPr>
              <a:t> </a:t>
            </a:r>
            <a:r>
              <a:rPr lang="mr-IN" dirty="0">
                <a:solidFill>
                  <a:srgbClr val="3CAACC"/>
                </a:solidFill>
                <a:latin typeface="Courier New" charset="0"/>
                <a:ea typeface="Courier New" charset="0"/>
                <a:cs typeface="Courier New" charset="0"/>
              </a:rPr>
              <a:t>+</a:t>
            </a:r>
            <a:r>
              <a:rPr lang="mr-IN" dirty="0">
                <a:solidFill>
                  <a:srgbClr val="D1D1D1"/>
                </a:solidFill>
                <a:latin typeface="Courier New" charset="0"/>
                <a:ea typeface="Courier New" charset="0"/>
                <a:cs typeface="Courier New" charset="0"/>
              </a:rPr>
              <a:t> </a:t>
            </a:r>
            <a:r>
              <a:rPr lang="mr-IN" dirty="0">
                <a:solidFill>
                  <a:srgbClr val="C1C1C1"/>
                </a:solidFill>
                <a:latin typeface="Courier New" charset="0"/>
                <a:ea typeface="Courier New" charset="0"/>
                <a:cs typeface="Courier New" charset="0"/>
              </a:rPr>
              <a:t>9</a:t>
            </a:r>
            <a:endParaRPr lang="en-US" dirty="0">
              <a:solidFill>
                <a:srgbClr val="C1C1C1"/>
              </a:solidFill>
              <a:latin typeface="Courier New" charset="0"/>
              <a:ea typeface="Courier New" charset="0"/>
              <a:cs typeface="Courier New" charset="0"/>
            </a:endParaRPr>
          </a:p>
          <a:p>
            <a:pPr marL="457200" lvl="1" indent="0">
              <a:lnSpc>
                <a:spcPct val="110000"/>
              </a:lnSpc>
              <a:buNone/>
            </a:pPr>
            <a:endParaRPr lang="mr-IN" dirty="0">
              <a:solidFill>
                <a:srgbClr val="D1D1D1"/>
              </a:solidFill>
              <a:latin typeface="Courier New" charset="0"/>
              <a:ea typeface="Courier New" charset="0"/>
              <a:cs typeface="Courier New" charset="0"/>
            </a:endParaRPr>
          </a:p>
          <a:p>
            <a:pPr marL="457200" lvl="1" indent="0">
              <a:lnSpc>
                <a:spcPct val="110000"/>
              </a:lnSpc>
              <a:buNone/>
            </a:pPr>
            <a:r>
              <a:rPr lang="en-US" dirty="0">
                <a:solidFill>
                  <a:srgbClr val="D1D1D1"/>
                </a:solidFill>
                <a:latin typeface="Courier New" charset="0"/>
                <a:ea typeface="Courier New" charset="0"/>
                <a:cs typeface="Courier New" charset="0"/>
              </a:rPr>
              <a:t>colors </a:t>
            </a:r>
            <a:r>
              <a:rPr lang="en-US" dirty="0">
                <a:solidFill>
                  <a:srgbClr val="3CAACC"/>
                </a:solidFill>
                <a:latin typeface="Courier New" charset="0"/>
                <a:ea typeface="Courier New" charset="0"/>
                <a:cs typeface="Courier New" charset="0"/>
              </a:rPr>
              <a:t>=</a:t>
            </a:r>
            <a:r>
              <a:rPr lang="en-US" dirty="0">
                <a:solidFill>
                  <a:srgbClr val="D1D1D1"/>
                </a:solidFill>
                <a:latin typeface="Courier New" charset="0"/>
                <a:ea typeface="Courier New" charset="0"/>
                <a:cs typeface="Courier New" charset="0"/>
              </a:rPr>
              <a:t> [</a:t>
            </a:r>
            <a:r>
              <a:rPr lang="en-US" dirty="0">
                <a:solidFill>
                  <a:srgbClr val="9C814F"/>
                </a:solidFill>
                <a:latin typeface="Courier New" charset="0"/>
                <a:ea typeface="Courier New" charset="0"/>
                <a:cs typeface="Courier New" charset="0"/>
              </a:rPr>
              <a:t>'</a:t>
            </a:r>
            <a:r>
              <a:rPr lang="en-US" dirty="0">
                <a:solidFill>
                  <a:srgbClr val="FF0000"/>
                </a:solidFill>
                <a:latin typeface="Courier New" charset="0"/>
                <a:ea typeface="Courier New" charset="0"/>
                <a:cs typeface="Courier New" charset="0"/>
              </a:rPr>
              <a:t>red</a:t>
            </a:r>
            <a:r>
              <a:rPr lang="en-US" dirty="0">
                <a:solidFill>
                  <a:srgbClr val="9C814F"/>
                </a:solidFill>
                <a:latin typeface="Courier New" charset="0"/>
                <a:ea typeface="Courier New" charset="0"/>
                <a:cs typeface="Courier New" charset="0"/>
              </a:rPr>
              <a:t>'</a:t>
            </a:r>
            <a:r>
              <a:rPr lang="en-US" dirty="0">
                <a:solidFill>
                  <a:srgbClr val="D1D1D1"/>
                </a:solidFill>
                <a:latin typeface="Courier New" charset="0"/>
                <a:ea typeface="Courier New" charset="0"/>
                <a:cs typeface="Courier New" charset="0"/>
              </a:rPr>
              <a:t>, </a:t>
            </a:r>
          </a:p>
          <a:p>
            <a:pPr marL="457200" lvl="1" indent="0">
              <a:lnSpc>
                <a:spcPct val="110000"/>
              </a:lnSpc>
              <a:buNone/>
            </a:pPr>
            <a:r>
              <a:rPr lang="mr-IN" dirty="0">
                <a:solidFill>
                  <a:srgbClr val="9C814F"/>
                </a:solidFill>
                <a:latin typeface="Courier New" charset="0"/>
                <a:ea typeface="Courier New" charset="0"/>
                <a:cs typeface="Courier New" charset="0"/>
              </a:rPr>
              <a:t>'</a:t>
            </a:r>
            <a:r>
              <a:rPr lang="mr-IN" err="1">
                <a:solidFill>
                  <a:schemeClr val="accent1">
                    <a:lumMod val="75000"/>
                  </a:schemeClr>
                </a:solidFill>
                <a:latin typeface="Courier New" charset="0"/>
                <a:ea typeface="Courier New" charset="0"/>
                <a:cs typeface="Courier New" charset="0"/>
              </a:rPr>
              <a:t>blue</a:t>
            </a:r>
            <a:r>
              <a:rPr lang="mr-IN" dirty="0">
                <a:solidFill>
                  <a:srgbClr val="9C814F"/>
                </a:solidFill>
                <a:latin typeface="Courier New" charset="0"/>
                <a:ea typeface="Courier New" charset="0"/>
                <a:cs typeface="Courier New" charset="0"/>
              </a:rPr>
              <a:t>'</a:t>
            </a:r>
            <a:r>
              <a:rPr lang="mr-IN" dirty="0">
                <a:solidFill>
                  <a:srgbClr val="D1D1D1"/>
                </a:solidFill>
                <a:latin typeface="Courier New" charset="0"/>
                <a:ea typeface="Courier New" charset="0"/>
                <a:cs typeface="Courier New" charset="0"/>
              </a:rPr>
              <a:t>, </a:t>
            </a:r>
          </a:p>
          <a:p>
            <a:pPr marL="457200" lvl="1" indent="0">
              <a:lnSpc>
                <a:spcPct val="110000"/>
              </a:lnSpc>
              <a:buNone/>
            </a:pPr>
            <a:r>
              <a:rPr lang="en-US" dirty="0">
                <a:solidFill>
                  <a:srgbClr val="9C814F"/>
                </a:solidFill>
                <a:latin typeface="Courier New" charset="0"/>
                <a:ea typeface="Courier New" charset="0"/>
                <a:cs typeface="Courier New" charset="0"/>
              </a:rPr>
              <a:t>'</a:t>
            </a:r>
            <a:r>
              <a:rPr lang="en-US" dirty="0">
                <a:solidFill>
                  <a:schemeClr val="accent6"/>
                </a:solidFill>
                <a:latin typeface="Courier New" charset="0"/>
                <a:ea typeface="Courier New" charset="0"/>
                <a:cs typeface="Courier New" charset="0"/>
              </a:rPr>
              <a:t>green</a:t>
            </a:r>
            <a:r>
              <a:rPr lang="en-US" dirty="0">
                <a:solidFill>
                  <a:srgbClr val="9C814F"/>
                </a:solidFill>
                <a:latin typeface="Courier New" charset="0"/>
                <a:ea typeface="Courier New" charset="0"/>
                <a:cs typeface="Courier New" charset="0"/>
              </a:rPr>
              <a:t>'</a:t>
            </a:r>
            <a:r>
              <a:rPr lang="en-US" dirty="0">
                <a:solidFill>
                  <a:srgbClr val="D1D1D1"/>
                </a:solidFill>
                <a:latin typeface="Courier New" charset="0"/>
                <a:ea typeface="Courier New" charset="0"/>
                <a:cs typeface="Courier New" charset="0"/>
              </a:rPr>
              <a:t>]</a:t>
            </a:r>
          </a:p>
          <a:p>
            <a:pPr lvl="1">
              <a:lnSpc>
                <a:spcPct val="110000"/>
              </a:lnSpc>
            </a:pPr>
            <a:endParaRPr lang="en-US" dirty="0">
              <a:ea typeface="Verdana"/>
              <a:cs typeface="Verdana"/>
            </a:endParaRPr>
          </a:p>
        </p:txBody>
      </p:sp>
    </p:spTree>
    <p:extLst>
      <p:ext uri="{BB962C8B-B14F-4D97-AF65-F5344CB8AC3E}">
        <p14:creationId xmlns:p14="http://schemas.microsoft.com/office/powerpoint/2010/main" val="514020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Indentation</a:t>
            </a:r>
          </a:p>
        </p:txBody>
      </p:sp>
      <p:sp>
        <p:nvSpPr>
          <p:cNvPr id="3" name="Content Placeholder 2"/>
          <p:cNvSpPr>
            <a:spLocks noGrp="1"/>
          </p:cNvSpPr>
          <p:nvPr>
            <p:ph idx="1"/>
          </p:nvPr>
        </p:nvSpPr>
        <p:spPr/>
        <p:txBody>
          <a:bodyPr vert="horz" lIns="91440" tIns="45720" rIns="91440" bIns="45720" rtlCol="0" anchor="t">
            <a:normAutofit/>
          </a:bodyPr>
          <a:lstStyle/>
          <a:p>
            <a:pPr>
              <a:lnSpc>
                <a:spcPct val="100000"/>
              </a:lnSpc>
            </a:pPr>
            <a:r>
              <a:rPr lang="en-US" dirty="0"/>
              <a:t>A code block (body of a function, loop etc.) starts with indentation and ends with the first </a:t>
            </a:r>
            <a:r>
              <a:rPr lang="en-US" dirty="0" err="1"/>
              <a:t>unindented</a:t>
            </a:r>
            <a:r>
              <a:rPr lang="en-US" dirty="0"/>
              <a:t> line.</a:t>
            </a:r>
            <a:endParaRPr lang="en-US"/>
          </a:p>
          <a:p>
            <a:pPr marL="0" indent="0">
              <a:lnSpc>
                <a:spcPct val="100000"/>
              </a:lnSpc>
              <a:buNone/>
            </a:pPr>
            <a:r>
              <a:rPr lang="en-US" dirty="0"/>
              <a:t> </a:t>
            </a:r>
            <a:endParaRPr lang="en-US" dirty="0">
              <a:ea typeface="Verdana"/>
              <a:cs typeface="Verdana"/>
            </a:endParaRPr>
          </a:p>
          <a:p>
            <a:pPr marL="0" indent="0">
              <a:lnSpc>
                <a:spcPct val="100000"/>
              </a:lnSpc>
              <a:buNone/>
            </a:pPr>
            <a:r>
              <a:rPr lang="nb-NO" b="1" dirty="0">
                <a:solidFill>
                  <a:srgbClr val="554CF8"/>
                </a:solidFill>
                <a:latin typeface="Courier New" charset="0"/>
                <a:ea typeface="Courier New" charset="0"/>
                <a:cs typeface="Courier New" charset="0"/>
              </a:rPr>
              <a:t> for</a:t>
            </a:r>
            <a:r>
              <a:rPr lang="nb-NO" dirty="0">
                <a:solidFill>
                  <a:srgbClr val="D1D1D1"/>
                </a:solidFill>
                <a:latin typeface="Courier New" charset="0"/>
                <a:ea typeface="Courier New" charset="0"/>
                <a:cs typeface="Courier New" charset="0"/>
              </a:rPr>
              <a:t> i </a:t>
            </a:r>
            <a:r>
              <a:rPr lang="nb-NO" dirty="0">
                <a:solidFill>
                  <a:srgbClr val="3CAACC"/>
                </a:solidFill>
                <a:latin typeface="Courier New" charset="0"/>
                <a:ea typeface="Courier New" charset="0"/>
                <a:cs typeface="Courier New" charset="0"/>
              </a:rPr>
              <a:t>in</a:t>
            </a:r>
            <a:r>
              <a:rPr lang="nb-NO" dirty="0">
                <a:solidFill>
                  <a:srgbClr val="D1D1D1"/>
                </a:solidFill>
                <a:latin typeface="Courier New" charset="0"/>
                <a:ea typeface="Courier New" charset="0"/>
                <a:cs typeface="Courier New" charset="0"/>
              </a:rPr>
              <a:t> </a:t>
            </a:r>
            <a:r>
              <a:rPr lang="nb-NO" dirty="0">
                <a:solidFill>
                  <a:srgbClr val="8F8BFF"/>
                </a:solidFill>
                <a:latin typeface="Courier New" charset="0"/>
                <a:ea typeface="Courier New" charset="0"/>
                <a:cs typeface="Courier New" charset="0"/>
              </a:rPr>
              <a:t>range</a:t>
            </a:r>
            <a:r>
              <a:rPr lang="nb-NO" dirty="0">
                <a:solidFill>
                  <a:srgbClr val="D1D1D1"/>
                </a:solidFill>
                <a:latin typeface="Courier New" charset="0"/>
                <a:ea typeface="Courier New" charset="0"/>
                <a:cs typeface="Courier New" charset="0"/>
              </a:rPr>
              <a:t>(</a:t>
            </a:r>
            <a:r>
              <a:rPr lang="nb-NO" dirty="0">
                <a:solidFill>
                  <a:srgbClr val="C1C1C1"/>
                </a:solidFill>
                <a:latin typeface="Courier New" charset="0"/>
                <a:ea typeface="Courier New" charset="0"/>
                <a:cs typeface="Courier New" charset="0"/>
              </a:rPr>
              <a:t>1</a:t>
            </a:r>
            <a:r>
              <a:rPr lang="nb-NO" dirty="0">
                <a:solidFill>
                  <a:srgbClr val="D1D1D1"/>
                </a:solidFill>
                <a:latin typeface="Courier New" charset="0"/>
                <a:ea typeface="Courier New" charset="0"/>
                <a:cs typeface="Courier New" charset="0"/>
              </a:rPr>
              <a:t>,</a:t>
            </a:r>
            <a:r>
              <a:rPr lang="nb-NO" dirty="0">
                <a:solidFill>
                  <a:srgbClr val="C1C1C1"/>
                </a:solidFill>
                <a:latin typeface="Courier New" charset="0"/>
                <a:ea typeface="Courier New" charset="0"/>
                <a:cs typeface="Courier New" charset="0"/>
              </a:rPr>
              <a:t>11</a:t>
            </a:r>
            <a:r>
              <a:rPr lang="nb-NO" dirty="0">
                <a:solidFill>
                  <a:srgbClr val="D1D1D1"/>
                </a:solidFill>
                <a:latin typeface="Courier New" charset="0"/>
                <a:ea typeface="Courier New" charset="0"/>
                <a:cs typeface="Courier New" charset="0"/>
              </a:rPr>
              <a:t>):​</a:t>
            </a:r>
          </a:p>
          <a:p>
            <a:pPr marL="0" indent="0">
              <a:lnSpc>
                <a:spcPct val="100000"/>
              </a:lnSpc>
              <a:buNone/>
            </a:pPr>
            <a:r>
              <a:rPr lang="mr-IN" dirty="0">
                <a:solidFill>
                  <a:srgbClr val="D1D1D1"/>
                </a:solidFill>
                <a:latin typeface="Courier New" charset="0"/>
                <a:ea typeface="Courier New" charset="0"/>
                <a:cs typeface="Courier New" charset="0"/>
              </a:rPr>
              <a:t>    </a:t>
            </a:r>
            <a:r>
              <a:rPr lang="mr-IN" dirty="0" err="1">
                <a:solidFill>
                  <a:srgbClr val="8F8BFF"/>
                </a:solidFill>
                <a:latin typeface="Courier New" charset="0"/>
                <a:ea typeface="Courier New" charset="0"/>
                <a:cs typeface="Courier New" charset="0"/>
              </a:rPr>
              <a:t>print</a:t>
            </a:r>
            <a:r>
              <a:rPr lang="mr-IN" dirty="0">
                <a:solidFill>
                  <a:srgbClr val="D1D1D1"/>
                </a:solidFill>
                <a:latin typeface="Courier New" charset="0"/>
                <a:ea typeface="Courier New" charset="0"/>
                <a:cs typeface="Courier New" charset="0"/>
              </a:rPr>
              <a:t>(i)​</a:t>
            </a:r>
          </a:p>
          <a:p>
            <a:pPr marL="0" indent="0">
              <a:lnSpc>
                <a:spcPct val="100000"/>
              </a:lnSpc>
              <a:buNone/>
            </a:pPr>
            <a:r>
              <a:rPr lang="mr-IN" dirty="0">
                <a:solidFill>
                  <a:srgbClr val="D1D1D1"/>
                </a:solidFill>
                <a:latin typeface="Courier New" charset="0"/>
                <a:ea typeface="Courier New" charset="0"/>
                <a:cs typeface="Courier New" charset="0"/>
              </a:rPr>
              <a:t>    </a:t>
            </a:r>
            <a:r>
              <a:rPr lang="mr-IN" b="1" dirty="0" err="1">
                <a:solidFill>
                  <a:srgbClr val="554CF8"/>
                </a:solidFill>
                <a:latin typeface="Courier New" charset="0"/>
                <a:ea typeface="Courier New" charset="0"/>
                <a:cs typeface="Courier New" charset="0"/>
              </a:rPr>
              <a:t>if</a:t>
            </a:r>
            <a:r>
              <a:rPr lang="mr-IN" dirty="0">
                <a:solidFill>
                  <a:srgbClr val="D1D1D1"/>
                </a:solidFill>
                <a:latin typeface="Courier New" charset="0"/>
                <a:ea typeface="Courier New" charset="0"/>
                <a:cs typeface="Courier New" charset="0"/>
              </a:rPr>
              <a:t> i </a:t>
            </a:r>
            <a:r>
              <a:rPr lang="mr-IN" dirty="0">
                <a:solidFill>
                  <a:srgbClr val="3CAACC"/>
                </a:solidFill>
                <a:latin typeface="Courier New" charset="0"/>
                <a:ea typeface="Courier New" charset="0"/>
                <a:cs typeface="Courier New" charset="0"/>
              </a:rPr>
              <a:t>==</a:t>
            </a:r>
            <a:r>
              <a:rPr lang="mr-IN" dirty="0">
                <a:solidFill>
                  <a:srgbClr val="D1D1D1"/>
                </a:solidFill>
                <a:latin typeface="Courier New" charset="0"/>
                <a:ea typeface="Courier New" charset="0"/>
                <a:cs typeface="Courier New" charset="0"/>
              </a:rPr>
              <a:t> </a:t>
            </a:r>
            <a:r>
              <a:rPr lang="mr-IN" dirty="0">
                <a:solidFill>
                  <a:srgbClr val="C1C1C1"/>
                </a:solidFill>
                <a:latin typeface="Courier New" charset="0"/>
                <a:ea typeface="Courier New" charset="0"/>
                <a:cs typeface="Courier New" charset="0"/>
              </a:rPr>
              <a:t>5</a:t>
            </a:r>
            <a:r>
              <a:rPr lang="mr-IN" dirty="0">
                <a:solidFill>
                  <a:srgbClr val="D1D1D1"/>
                </a:solidFill>
                <a:latin typeface="Courier New" charset="0"/>
                <a:ea typeface="Courier New" charset="0"/>
                <a:cs typeface="Courier New" charset="0"/>
              </a:rPr>
              <a:t>:​</a:t>
            </a:r>
          </a:p>
          <a:p>
            <a:pPr marL="0" indent="0">
              <a:lnSpc>
                <a:spcPct val="100000"/>
              </a:lnSpc>
              <a:buNone/>
            </a:pPr>
            <a:r>
              <a:rPr lang="mr-IN" dirty="0">
                <a:solidFill>
                  <a:srgbClr val="D1D1D1"/>
                </a:solidFill>
                <a:latin typeface="Courier New" charset="0"/>
                <a:ea typeface="Courier New" charset="0"/>
                <a:cs typeface="Courier New" charset="0"/>
              </a:rPr>
              <a:t>        </a:t>
            </a:r>
            <a:r>
              <a:rPr lang="mr-IN" b="1" err="1">
                <a:solidFill>
                  <a:srgbClr val="554CF8"/>
                </a:solidFill>
                <a:latin typeface="Courier New" charset="0"/>
                <a:ea typeface="Courier New" charset="0"/>
                <a:cs typeface="Courier New" charset="0"/>
              </a:rPr>
              <a:t>break</a:t>
            </a:r>
            <a:r>
              <a:rPr lang="mr-IN" dirty="0">
                <a:solidFill>
                  <a:srgbClr val="D1D1D1"/>
                </a:solidFill>
                <a:latin typeface="Courier New" charset="0"/>
                <a:ea typeface="Courier New" charset="0"/>
                <a:cs typeface="Courier New" charset="0"/>
              </a:rPr>
              <a:t>​</a:t>
            </a:r>
          </a:p>
          <a:p>
            <a:pPr>
              <a:lnSpc>
                <a:spcPct val="100000"/>
              </a:lnSpc>
            </a:pPr>
            <a:endParaRPr lang="en-US" dirty="0">
              <a:ea typeface="Verdana"/>
              <a:cs typeface="Verdana"/>
            </a:endParaRPr>
          </a:p>
        </p:txBody>
      </p:sp>
    </p:spTree>
    <p:extLst>
      <p:ext uri="{BB962C8B-B14F-4D97-AF65-F5344CB8AC3E}">
        <p14:creationId xmlns:p14="http://schemas.microsoft.com/office/powerpoint/2010/main" val="1636857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Variables and Types</a:t>
            </a:r>
            <a:endParaRPr lang="en-US" dirty="0"/>
          </a:p>
        </p:txBody>
      </p:sp>
      <p:sp>
        <p:nvSpPr>
          <p:cNvPr id="3" name="Content Placeholder 2"/>
          <p:cNvSpPr>
            <a:spLocks noGrp="1"/>
          </p:cNvSpPr>
          <p:nvPr>
            <p:ph idx="1"/>
          </p:nvPr>
        </p:nvSpPr>
        <p:spPr/>
        <p:txBody>
          <a:bodyPr/>
          <a:lstStyle/>
          <a:p>
            <a:endParaRPr lang="en-US" dirty="0"/>
          </a:p>
          <a:p>
            <a:r>
              <a:rPr lang="en-US" dirty="0"/>
              <a:t>A variable is a location in memory used to store some data (value).</a:t>
            </a:r>
          </a:p>
          <a:p>
            <a:endParaRPr lang="en-US" dirty="0"/>
          </a:p>
          <a:p>
            <a:pPr marL="457200" lvl="1" indent="0">
              <a:buNone/>
            </a:pPr>
            <a:r>
              <a:rPr lang="mr-IN" sz="3200" dirty="0" err="1">
                <a:solidFill>
                  <a:srgbClr val="D1D1D1"/>
                </a:solidFill>
                <a:latin typeface="Courier New" charset="0"/>
                <a:ea typeface="Courier New" charset="0"/>
                <a:cs typeface="Courier New" charset="0"/>
              </a:rPr>
              <a:t>a</a:t>
            </a:r>
            <a:r>
              <a:rPr lang="mr-IN" sz="3200" dirty="0">
                <a:solidFill>
                  <a:srgbClr val="D1D1D1"/>
                </a:solidFill>
                <a:latin typeface="Courier New" charset="0"/>
                <a:ea typeface="Courier New" charset="0"/>
                <a:cs typeface="Courier New" charset="0"/>
              </a:rPr>
              <a:t> </a:t>
            </a:r>
            <a:r>
              <a:rPr lang="mr-IN" sz="3200" dirty="0">
                <a:solidFill>
                  <a:srgbClr val="3CAACC"/>
                </a:solidFill>
                <a:latin typeface="Courier New" charset="0"/>
                <a:ea typeface="Courier New" charset="0"/>
                <a:cs typeface="Courier New" charset="0"/>
              </a:rPr>
              <a:t>=</a:t>
            </a:r>
            <a:r>
              <a:rPr lang="mr-IN" sz="3200" dirty="0">
                <a:solidFill>
                  <a:srgbClr val="D1D1D1"/>
                </a:solidFill>
                <a:latin typeface="Courier New" charset="0"/>
                <a:ea typeface="Courier New" charset="0"/>
                <a:cs typeface="Courier New" charset="0"/>
              </a:rPr>
              <a:t> </a:t>
            </a:r>
            <a:r>
              <a:rPr lang="mr-IN" sz="3200" dirty="0">
                <a:solidFill>
                  <a:srgbClr val="C1C1C1"/>
                </a:solidFill>
                <a:latin typeface="Courier New" charset="0"/>
                <a:ea typeface="Courier New" charset="0"/>
                <a:cs typeface="Courier New" charset="0"/>
              </a:rPr>
              <a:t>5</a:t>
            </a:r>
            <a:endParaRPr lang="mr-IN" sz="3200" dirty="0">
              <a:solidFill>
                <a:srgbClr val="D1D1D1"/>
              </a:solidFill>
              <a:latin typeface="Courier New" charset="0"/>
              <a:ea typeface="Courier New" charset="0"/>
              <a:cs typeface="Courier New" charset="0"/>
            </a:endParaRPr>
          </a:p>
          <a:p>
            <a:pPr marL="457200" lvl="1" indent="0">
              <a:buNone/>
            </a:pPr>
            <a:r>
              <a:rPr lang="mr-IN" sz="3200" dirty="0" err="1">
                <a:solidFill>
                  <a:srgbClr val="D1D1D1"/>
                </a:solidFill>
                <a:latin typeface="Courier New" charset="0"/>
                <a:ea typeface="Courier New" charset="0"/>
                <a:cs typeface="Courier New" charset="0"/>
              </a:rPr>
              <a:t>b</a:t>
            </a:r>
            <a:r>
              <a:rPr lang="mr-IN" sz="3200" dirty="0">
                <a:solidFill>
                  <a:srgbClr val="D1D1D1"/>
                </a:solidFill>
                <a:latin typeface="Courier New" charset="0"/>
                <a:ea typeface="Courier New" charset="0"/>
                <a:cs typeface="Courier New" charset="0"/>
              </a:rPr>
              <a:t> </a:t>
            </a:r>
            <a:r>
              <a:rPr lang="mr-IN" sz="3200" dirty="0">
                <a:solidFill>
                  <a:srgbClr val="3CAACC"/>
                </a:solidFill>
                <a:latin typeface="Courier New" charset="0"/>
                <a:ea typeface="Courier New" charset="0"/>
                <a:cs typeface="Courier New" charset="0"/>
              </a:rPr>
              <a:t>=</a:t>
            </a:r>
            <a:r>
              <a:rPr lang="mr-IN" sz="3200" dirty="0">
                <a:solidFill>
                  <a:srgbClr val="D1D1D1"/>
                </a:solidFill>
                <a:latin typeface="Courier New" charset="0"/>
                <a:ea typeface="Courier New" charset="0"/>
                <a:cs typeface="Courier New" charset="0"/>
              </a:rPr>
              <a:t> </a:t>
            </a:r>
            <a:r>
              <a:rPr lang="mr-IN" sz="3200" dirty="0">
                <a:solidFill>
                  <a:srgbClr val="C1C1C1"/>
                </a:solidFill>
                <a:latin typeface="Courier New" charset="0"/>
                <a:ea typeface="Courier New" charset="0"/>
                <a:cs typeface="Courier New" charset="0"/>
              </a:rPr>
              <a:t>3</a:t>
            </a:r>
            <a:endParaRPr lang="mr-IN" sz="3200" dirty="0">
              <a:solidFill>
                <a:srgbClr val="D1D1D1"/>
              </a:solidFill>
              <a:latin typeface="Courier New" charset="0"/>
              <a:ea typeface="Courier New" charset="0"/>
              <a:cs typeface="Courier New" charset="0"/>
            </a:endParaRPr>
          </a:p>
          <a:p>
            <a:pPr marL="457200" lvl="1" indent="0">
              <a:buNone/>
            </a:pPr>
            <a:r>
              <a:rPr lang="mr-IN" sz="3200" dirty="0" err="1">
                <a:solidFill>
                  <a:srgbClr val="D1D1D1"/>
                </a:solidFill>
                <a:latin typeface="Courier New" charset="0"/>
                <a:ea typeface="Courier New" charset="0"/>
                <a:cs typeface="Courier New" charset="0"/>
              </a:rPr>
              <a:t>c</a:t>
            </a:r>
            <a:r>
              <a:rPr lang="mr-IN" sz="3200" dirty="0">
                <a:solidFill>
                  <a:srgbClr val="D1D1D1"/>
                </a:solidFill>
                <a:latin typeface="Courier New" charset="0"/>
                <a:ea typeface="Courier New" charset="0"/>
                <a:cs typeface="Courier New" charset="0"/>
              </a:rPr>
              <a:t> </a:t>
            </a:r>
            <a:r>
              <a:rPr lang="mr-IN" sz="3200" dirty="0">
                <a:solidFill>
                  <a:srgbClr val="3CAACC"/>
                </a:solidFill>
                <a:latin typeface="Courier New" charset="0"/>
                <a:ea typeface="Courier New" charset="0"/>
                <a:cs typeface="Courier New" charset="0"/>
              </a:rPr>
              <a:t>=</a:t>
            </a:r>
            <a:r>
              <a:rPr lang="mr-IN" sz="3200" dirty="0">
                <a:solidFill>
                  <a:srgbClr val="D1D1D1"/>
                </a:solidFill>
                <a:latin typeface="Courier New" charset="0"/>
                <a:ea typeface="Courier New" charset="0"/>
                <a:cs typeface="Courier New" charset="0"/>
              </a:rPr>
              <a:t> </a:t>
            </a:r>
            <a:r>
              <a:rPr lang="mr-IN" sz="3200" dirty="0">
                <a:solidFill>
                  <a:srgbClr val="C1C1C1"/>
                </a:solidFill>
                <a:latin typeface="Courier New" charset="0"/>
                <a:ea typeface="Courier New" charset="0"/>
                <a:cs typeface="Courier New" charset="0"/>
              </a:rPr>
              <a:t>2</a:t>
            </a:r>
            <a:endParaRPr lang="mr-IN" sz="3200" dirty="0">
              <a:solidFill>
                <a:srgbClr val="D1D1D1"/>
              </a:solidFill>
              <a:latin typeface="Courier New" charset="0"/>
              <a:ea typeface="Courier New" charset="0"/>
              <a:cs typeface="Courier New" charset="0"/>
            </a:endParaRPr>
          </a:p>
          <a:p>
            <a:pPr marL="457200" lvl="1" indent="0">
              <a:buNone/>
            </a:pPr>
            <a:endParaRPr lang="en-US" dirty="0"/>
          </a:p>
        </p:txBody>
      </p:sp>
    </p:spTree>
    <p:extLst>
      <p:ext uri="{BB962C8B-B14F-4D97-AF65-F5344CB8AC3E}">
        <p14:creationId xmlns:p14="http://schemas.microsoft.com/office/powerpoint/2010/main" val="1857474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you</a:t>
            </a:r>
            <a:r>
              <a:rPr lang="mr-IN" dirty="0"/>
              <a:t>…</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a:t>Declare two variables with the values 5, 3.14</a:t>
            </a:r>
          </a:p>
          <a:p>
            <a:pPr lvl="1"/>
            <a:r>
              <a:rPr lang="en-US" dirty="0"/>
              <a:t>Variable 1 should contain the value 5</a:t>
            </a:r>
          </a:p>
          <a:p>
            <a:pPr lvl="1"/>
            <a:r>
              <a:rPr lang="en-US" dirty="0"/>
              <a:t>Variable 2 should contain the value 3.14</a:t>
            </a:r>
          </a:p>
          <a:p>
            <a:pPr marL="514350" indent="-514350">
              <a:buFont typeface="+mj-lt"/>
              <a:buAutoNum type="arabicPeriod"/>
            </a:pPr>
            <a:endParaRPr lang="en-US" dirty="0"/>
          </a:p>
          <a:p>
            <a:pPr marL="514350" indent="-514350">
              <a:buFont typeface="+mj-lt"/>
              <a:buAutoNum type="arabicPeriod"/>
            </a:pPr>
            <a:r>
              <a:rPr lang="en-US" dirty="0"/>
              <a:t>Swap them</a:t>
            </a:r>
          </a:p>
        </p:txBody>
      </p:sp>
    </p:spTree>
    <p:extLst>
      <p:ext uri="{BB962C8B-B14F-4D97-AF65-F5344CB8AC3E}">
        <p14:creationId xmlns:p14="http://schemas.microsoft.com/office/powerpoint/2010/main" val="264325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Did you?</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3200" dirty="0">
                <a:latin typeface="Courier New" charset="0"/>
                <a:ea typeface="Courier New" charset="0"/>
                <a:cs typeface="Courier New" charset="0"/>
              </a:rPr>
              <a:t>a </a:t>
            </a:r>
            <a:r>
              <a:rPr lang="en-US" dirty="0">
                <a:solidFill>
                  <a:srgbClr val="3CAACC"/>
                </a:solidFill>
                <a:latin typeface="Courier New" charset="0"/>
                <a:ea typeface="Courier New" charset="0"/>
                <a:cs typeface="Courier New" charset="0"/>
              </a:rPr>
              <a:t>=</a:t>
            </a:r>
            <a:r>
              <a:rPr lang="en-US" sz="3200" dirty="0">
                <a:latin typeface="Courier New" charset="0"/>
                <a:ea typeface="Courier New" charset="0"/>
                <a:cs typeface="Courier New" charset="0"/>
              </a:rPr>
              <a:t> 5</a:t>
            </a:r>
          </a:p>
          <a:p>
            <a:pPr marL="457200" lvl="1" indent="0">
              <a:buNone/>
            </a:pPr>
            <a:r>
              <a:rPr lang="en-US" sz="2800" dirty="0">
                <a:latin typeface="Courier New" charset="0"/>
                <a:ea typeface="Courier New" charset="0"/>
                <a:cs typeface="Courier New" charset="0"/>
              </a:rPr>
              <a:t>b </a:t>
            </a:r>
            <a:r>
              <a:rPr lang="en-US" sz="2800" dirty="0">
                <a:solidFill>
                  <a:srgbClr val="3CAACC"/>
                </a:solidFill>
                <a:latin typeface="Courier New" charset="0"/>
                <a:ea typeface="Courier New" charset="0"/>
                <a:cs typeface="Courier New" charset="0"/>
              </a:rPr>
              <a:t>=</a:t>
            </a:r>
            <a:r>
              <a:rPr lang="en-US" sz="2800" dirty="0">
                <a:latin typeface="Courier New" charset="0"/>
                <a:ea typeface="Courier New" charset="0"/>
                <a:cs typeface="Courier New" charset="0"/>
              </a:rPr>
              <a:t> 6</a:t>
            </a:r>
          </a:p>
          <a:p>
            <a:pPr marL="514350" indent="-514350">
              <a:buFont typeface="+mj-lt"/>
              <a:buAutoNum type="arabicPeriod"/>
            </a:pPr>
            <a:endParaRPr lang="en-US" sz="3200" dirty="0">
              <a:latin typeface="Courier New" charset="0"/>
              <a:ea typeface="Courier New" charset="0"/>
              <a:cs typeface="Courier New" charset="0"/>
            </a:endParaRPr>
          </a:p>
          <a:p>
            <a:pPr marL="514350" indent="-514350">
              <a:buFont typeface="+mj-lt"/>
              <a:buAutoNum type="arabicPeriod"/>
            </a:pPr>
            <a:r>
              <a:rPr lang="en-US" sz="3200" dirty="0">
                <a:latin typeface="Courier New" charset="0"/>
                <a:ea typeface="Courier New" charset="0"/>
                <a:cs typeface="Courier New" charset="0"/>
              </a:rPr>
              <a:t>temp </a:t>
            </a:r>
            <a:r>
              <a:rPr lang="en-US" dirty="0">
                <a:solidFill>
                  <a:srgbClr val="3CAACC"/>
                </a:solidFill>
                <a:latin typeface="Courier New" charset="0"/>
                <a:ea typeface="Courier New" charset="0"/>
                <a:cs typeface="Courier New" charset="0"/>
              </a:rPr>
              <a:t>=</a:t>
            </a:r>
            <a:r>
              <a:rPr lang="en-US" sz="3200" dirty="0">
                <a:latin typeface="Courier New" charset="0"/>
                <a:ea typeface="Courier New" charset="0"/>
                <a:cs typeface="Courier New" charset="0"/>
              </a:rPr>
              <a:t> a</a:t>
            </a:r>
          </a:p>
          <a:p>
            <a:pPr marL="457200" lvl="1" indent="0">
              <a:buNone/>
            </a:pPr>
            <a:r>
              <a:rPr lang="en-US" sz="2800" dirty="0">
                <a:latin typeface="Courier New" charset="0"/>
                <a:ea typeface="Courier New" charset="0"/>
                <a:cs typeface="Courier New" charset="0"/>
              </a:rPr>
              <a:t>a </a:t>
            </a:r>
            <a:r>
              <a:rPr lang="en-US" sz="2800" dirty="0">
                <a:solidFill>
                  <a:srgbClr val="3CAACC"/>
                </a:solidFill>
                <a:latin typeface="Courier New" charset="0"/>
                <a:ea typeface="Courier New" charset="0"/>
                <a:cs typeface="Courier New" charset="0"/>
              </a:rPr>
              <a:t>=</a:t>
            </a:r>
            <a:r>
              <a:rPr lang="en-US" sz="2800" dirty="0">
                <a:latin typeface="Courier New" charset="0"/>
                <a:ea typeface="Courier New" charset="0"/>
                <a:cs typeface="Courier New" charset="0"/>
              </a:rPr>
              <a:t> b</a:t>
            </a:r>
          </a:p>
          <a:p>
            <a:pPr marL="457200" lvl="1" indent="0">
              <a:buNone/>
            </a:pPr>
            <a:r>
              <a:rPr lang="en-US" sz="2800" dirty="0">
                <a:latin typeface="Courier New" charset="0"/>
                <a:ea typeface="Courier New" charset="0"/>
                <a:cs typeface="Courier New" charset="0"/>
              </a:rPr>
              <a:t>b </a:t>
            </a:r>
            <a:r>
              <a:rPr lang="en-US" sz="2800" dirty="0">
                <a:solidFill>
                  <a:srgbClr val="3CAACC"/>
                </a:solidFill>
                <a:latin typeface="Courier New" charset="0"/>
                <a:ea typeface="Courier New" charset="0"/>
                <a:cs typeface="Courier New" charset="0"/>
              </a:rPr>
              <a:t>=</a:t>
            </a:r>
            <a:r>
              <a:rPr lang="en-US" sz="2800" dirty="0">
                <a:latin typeface="Courier New" charset="0"/>
                <a:ea typeface="Courier New" charset="0"/>
                <a:cs typeface="Courier New" charset="0"/>
              </a:rPr>
              <a:t> temp</a:t>
            </a:r>
          </a:p>
        </p:txBody>
      </p:sp>
    </p:spTree>
    <p:extLst>
      <p:ext uri="{BB962C8B-B14F-4D97-AF65-F5344CB8AC3E}">
        <p14:creationId xmlns:p14="http://schemas.microsoft.com/office/powerpoint/2010/main" val="729056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solidFill>
                  <a:schemeClr val="accent4">
                    <a:lumMod val="60000"/>
                    <a:lumOff val="40000"/>
                  </a:schemeClr>
                </a:solidFill>
              </a:rPr>
              <a:t>The Python Way</a:t>
            </a:r>
          </a:p>
        </p:txBody>
      </p:sp>
      <p:sp>
        <p:nvSpPr>
          <p:cNvPr id="3" name="Content Placeholder 2"/>
          <p:cNvSpPr>
            <a:spLocks noGrp="1"/>
          </p:cNvSpPr>
          <p:nvPr>
            <p:ph idx="1"/>
          </p:nvPr>
        </p:nvSpPr>
        <p:spPr/>
        <p:txBody>
          <a:bodyPr>
            <a:normAutofit/>
          </a:bodyPr>
          <a:lstStyle/>
          <a:p>
            <a:pPr marL="0" indent="0">
              <a:buNone/>
            </a:pPr>
            <a:r>
              <a:rPr lang="mr-IN" sz="3200" dirty="0">
                <a:solidFill>
                  <a:srgbClr val="3CAACC"/>
                </a:solidFill>
                <a:latin typeface="Courier New" charset="0"/>
                <a:ea typeface="Courier New" charset="0"/>
                <a:cs typeface="Courier New" charset="0"/>
              </a:rPr>
              <a:t>&gt;&gt;</a:t>
            </a:r>
            <a:r>
              <a:rPr lang="mr-IN" sz="3200" dirty="0">
                <a:solidFill>
                  <a:srgbClr val="D1D1D1"/>
                </a:solidFill>
                <a:latin typeface="Courier New" charset="0"/>
                <a:ea typeface="Courier New" charset="0"/>
                <a:cs typeface="Courier New" charset="0"/>
              </a:rPr>
              <a:t> </a:t>
            </a:r>
            <a:r>
              <a:rPr lang="mr-IN" sz="3200" dirty="0" err="1">
                <a:solidFill>
                  <a:srgbClr val="D1D1D1"/>
                </a:solidFill>
                <a:latin typeface="Courier New" charset="0"/>
                <a:ea typeface="Courier New" charset="0"/>
                <a:cs typeface="Courier New" charset="0"/>
              </a:rPr>
              <a:t>a</a:t>
            </a:r>
            <a:r>
              <a:rPr lang="mr-IN" sz="3200" dirty="0">
                <a:solidFill>
                  <a:srgbClr val="D1D1D1"/>
                </a:solidFill>
                <a:latin typeface="Courier New" charset="0"/>
                <a:ea typeface="Courier New" charset="0"/>
                <a:cs typeface="Courier New" charset="0"/>
              </a:rPr>
              <a:t>, </a:t>
            </a:r>
            <a:r>
              <a:rPr lang="mr-IN" sz="3200" dirty="0" err="1">
                <a:solidFill>
                  <a:srgbClr val="D1D1D1"/>
                </a:solidFill>
                <a:latin typeface="Courier New" charset="0"/>
                <a:ea typeface="Courier New" charset="0"/>
                <a:cs typeface="Courier New" charset="0"/>
              </a:rPr>
              <a:t>b</a:t>
            </a:r>
            <a:r>
              <a:rPr lang="mr-IN" sz="3200" dirty="0">
                <a:solidFill>
                  <a:srgbClr val="D1D1D1"/>
                </a:solidFill>
                <a:latin typeface="Courier New" charset="0"/>
                <a:ea typeface="Courier New" charset="0"/>
                <a:cs typeface="Courier New" charset="0"/>
              </a:rPr>
              <a:t> </a:t>
            </a:r>
            <a:r>
              <a:rPr lang="mr-IN" sz="3200" dirty="0">
                <a:solidFill>
                  <a:srgbClr val="3CAACC"/>
                </a:solidFill>
                <a:latin typeface="Courier New" charset="0"/>
                <a:ea typeface="Courier New" charset="0"/>
                <a:cs typeface="Courier New" charset="0"/>
              </a:rPr>
              <a:t>=</a:t>
            </a:r>
            <a:r>
              <a:rPr lang="mr-IN" sz="3200" dirty="0">
                <a:solidFill>
                  <a:srgbClr val="D1D1D1"/>
                </a:solidFill>
                <a:latin typeface="Courier New" charset="0"/>
                <a:ea typeface="Courier New" charset="0"/>
                <a:cs typeface="Courier New" charset="0"/>
              </a:rPr>
              <a:t> </a:t>
            </a:r>
            <a:r>
              <a:rPr lang="mr-IN" sz="3200" dirty="0">
                <a:solidFill>
                  <a:srgbClr val="C1C1C1"/>
                </a:solidFill>
                <a:latin typeface="Courier New" charset="0"/>
                <a:ea typeface="Courier New" charset="0"/>
                <a:cs typeface="Courier New" charset="0"/>
              </a:rPr>
              <a:t>5</a:t>
            </a:r>
            <a:r>
              <a:rPr lang="mr-IN" sz="3200" dirty="0">
                <a:solidFill>
                  <a:srgbClr val="D1D1D1"/>
                </a:solidFill>
                <a:latin typeface="Courier New" charset="0"/>
                <a:ea typeface="Courier New" charset="0"/>
                <a:cs typeface="Courier New" charset="0"/>
              </a:rPr>
              <a:t>, </a:t>
            </a:r>
            <a:r>
              <a:rPr lang="mr-IN" sz="3200" dirty="0">
                <a:solidFill>
                  <a:srgbClr val="C1C1C1"/>
                </a:solidFill>
                <a:latin typeface="Courier New" charset="0"/>
                <a:ea typeface="Courier New" charset="0"/>
                <a:cs typeface="Courier New" charset="0"/>
              </a:rPr>
              <a:t>3.1</a:t>
            </a:r>
            <a:r>
              <a:rPr lang="mr-IN" sz="3200" dirty="0">
                <a:solidFill>
                  <a:srgbClr val="D1D1D1"/>
                </a:solidFill>
                <a:latin typeface="Courier New" charset="0"/>
                <a:ea typeface="Courier New" charset="0"/>
                <a:cs typeface="Courier New" charset="0"/>
              </a:rPr>
              <a:t>4</a:t>
            </a:r>
          </a:p>
          <a:p>
            <a:pPr marL="0" indent="0">
              <a:buNone/>
            </a:pPr>
            <a:r>
              <a:rPr lang="mr-IN" sz="3200" dirty="0">
                <a:solidFill>
                  <a:srgbClr val="3CAACC"/>
                </a:solidFill>
                <a:latin typeface="Courier New" charset="0"/>
                <a:ea typeface="Courier New" charset="0"/>
                <a:cs typeface="Courier New" charset="0"/>
              </a:rPr>
              <a:t>&gt;&gt;</a:t>
            </a:r>
            <a:r>
              <a:rPr lang="mr-IN" sz="3200" dirty="0">
                <a:solidFill>
                  <a:srgbClr val="D1D1D1"/>
                </a:solidFill>
                <a:latin typeface="Courier New" charset="0"/>
                <a:ea typeface="Courier New" charset="0"/>
                <a:cs typeface="Courier New" charset="0"/>
              </a:rPr>
              <a:t> </a:t>
            </a:r>
            <a:r>
              <a:rPr lang="mr-IN" sz="3200" dirty="0" err="1">
                <a:solidFill>
                  <a:srgbClr val="D1D1D1"/>
                </a:solidFill>
                <a:latin typeface="Courier New" charset="0"/>
                <a:ea typeface="Courier New" charset="0"/>
                <a:cs typeface="Courier New" charset="0"/>
              </a:rPr>
              <a:t>a</a:t>
            </a:r>
            <a:r>
              <a:rPr lang="mr-IN" sz="3200" dirty="0">
                <a:solidFill>
                  <a:srgbClr val="D1D1D1"/>
                </a:solidFill>
                <a:latin typeface="Courier New" charset="0"/>
                <a:ea typeface="Courier New" charset="0"/>
                <a:cs typeface="Courier New" charset="0"/>
              </a:rPr>
              <a:t>, </a:t>
            </a:r>
            <a:r>
              <a:rPr lang="mr-IN" sz="3200" dirty="0" err="1">
                <a:solidFill>
                  <a:srgbClr val="D1D1D1"/>
                </a:solidFill>
                <a:latin typeface="Courier New" charset="0"/>
                <a:ea typeface="Courier New" charset="0"/>
                <a:cs typeface="Courier New" charset="0"/>
              </a:rPr>
              <a:t>b</a:t>
            </a:r>
            <a:r>
              <a:rPr lang="mr-IN" sz="3200" dirty="0">
                <a:solidFill>
                  <a:srgbClr val="D1D1D1"/>
                </a:solidFill>
                <a:latin typeface="Courier New" charset="0"/>
                <a:ea typeface="Courier New" charset="0"/>
                <a:cs typeface="Courier New" charset="0"/>
              </a:rPr>
              <a:t> </a:t>
            </a:r>
            <a:r>
              <a:rPr lang="mr-IN" sz="3200" dirty="0">
                <a:solidFill>
                  <a:srgbClr val="3CAACC"/>
                </a:solidFill>
                <a:latin typeface="Courier New" charset="0"/>
                <a:ea typeface="Courier New" charset="0"/>
                <a:cs typeface="Courier New" charset="0"/>
              </a:rPr>
              <a:t>=</a:t>
            </a:r>
            <a:r>
              <a:rPr lang="mr-IN" sz="3200" dirty="0">
                <a:solidFill>
                  <a:srgbClr val="D1D1D1"/>
                </a:solidFill>
                <a:latin typeface="Courier New" charset="0"/>
                <a:ea typeface="Courier New" charset="0"/>
                <a:cs typeface="Courier New" charset="0"/>
              </a:rPr>
              <a:t> </a:t>
            </a:r>
            <a:r>
              <a:rPr lang="mr-IN" sz="3200" dirty="0" err="1">
                <a:solidFill>
                  <a:srgbClr val="D1D1D1"/>
                </a:solidFill>
                <a:latin typeface="Courier New" charset="0"/>
                <a:ea typeface="Courier New" charset="0"/>
                <a:cs typeface="Courier New" charset="0"/>
              </a:rPr>
              <a:t>b</a:t>
            </a:r>
            <a:r>
              <a:rPr lang="mr-IN" sz="3200" dirty="0">
                <a:solidFill>
                  <a:srgbClr val="D1D1D1"/>
                </a:solidFill>
                <a:latin typeface="Courier New" charset="0"/>
                <a:ea typeface="Courier New" charset="0"/>
                <a:cs typeface="Courier New" charset="0"/>
              </a:rPr>
              <a:t>, </a:t>
            </a:r>
            <a:r>
              <a:rPr lang="mr-IN" sz="3200" dirty="0" err="1">
                <a:solidFill>
                  <a:srgbClr val="D1D1D1"/>
                </a:solidFill>
                <a:latin typeface="Courier New" charset="0"/>
                <a:ea typeface="Courier New" charset="0"/>
                <a:cs typeface="Courier New" charset="0"/>
              </a:rPr>
              <a:t>a</a:t>
            </a:r>
            <a:r>
              <a:rPr lang="mr-IN" sz="3200" dirty="0">
                <a:solidFill>
                  <a:srgbClr val="D1D1D1"/>
                </a:solidFill>
                <a:latin typeface="Courier New" charset="0"/>
                <a:ea typeface="Courier New" charset="0"/>
                <a:cs typeface="Courier New" charset="0"/>
              </a:rPr>
              <a:t> </a:t>
            </a:r>
          </a:p>
        </p:txBody>
      </p:sp>
    </p:spTree>
    <p:extLst>
      <p:ext uri="{BB962C8B-B14F-4D97-AF65-F5344CB8AC3E}">
        <p14:creationId xmlns:p14="http://schemas.microsoft.com/office/powerpoint/2010/main" val="4322770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a:t>
            </a:r>
          </a:p>
        </p:txBody>
      </p:sp>
      <p:sp>
        <p:nvSpPr>
          <p:cNvPr id="3" name="Content Placeholder 2"/>
          <p:cNvSpPr>
            <a:spLocks noGrp="1"/>
          </p:cNvSpPr>
          <p:nvPr>
            <p:ph idx="1"/>
          </p:nvPr>
        </p:nvSpPr>
        <p:spPr/>
        <p:txBody>
          <a:bodyPr vert="horz" lIns="91440" tIns="45720" rIns="91440" bIns="45720" rtlCol="0" anchor="t">
            <a:normAutofit/>
          </a:bodyPr>
          <a:lstStyle/>
          <a:p>
            <a:r>
              <a:rPr lang="en-US" dirty="0">
                <a:ea typeface="Verdana"/>
                <a:cs typeface="Verdana"/>
              </a:rPr>
              <a:t>Every value in Python has a datatype. Since everything is an object in Python programming, data types are actually classes and variables are instance (object) of these classes.</a:t>
            </a:r>
          </a:p>
          <a:p>
            <a:endParaRPr lang="en-US" dirty="0">
              <a:ea typeface="Verdana"/>
              <a:cs typeface="Verdana"/>
            </a:endParaRPr>
          </a:p>
          <a:p>
            <a:r>
              <a:rPr lang="en-US" dirty="0">
                <a:ea typeface="Verdana"/>
                <a:cs typeface="Verdana"/>
              </a:rPr>
              <a:t>Python has two standard Data Types:</a:t>
            </a:r>
          </a:p>
          <a:p>
            <a:pPr marL="971550" lvl="1" indent="-514350">
              <a:buAutoNum type="arabicPeriod"/>
            </a:pPr>
            <a:r>
              <a:rPr lang="en-US" dirty="0">
                <a:ea typeface="Verdana"/>
                <a:cs typeface="Verdana"/>
              </a:rPr>
              <a:t>Numbers</a:t>
            </a:r>
          </a:p>
          <a:p>
            <a:pPr marL="971550" lvl="1" indent="-514350">
              <a:buAutoNum type="arabicPeriod"/>
            </a:pPr>
            <a:r>
              <a:rPr lang="en-US" dirty="0">
                <a:ea typeface="Verdana"/>
                <a:cs typeface="Verdana"/>
              </a:rPr>
              <a:t>Strings</a:t>
            </a:r>
          </a:p>
          <a:p>
            <a:pPr marL="0" indent="0">
              <a:buNone/>
            </a:pPr>
            <a:endParaRPr lang="en-US" dirty="0">
              <a:ea typeface="Verdana"/>
              <a:cs typeface="Verdana"/>
            </a:endParaRPr>
          </a:p>
        </p:txBody>
      </p:sp>
    </p:spTree>
    <p:extLst>
      <p:ext uri="{BB962C8B-B14F-4D97-AF65-F5344CB8AC3E}">
        <p14:creationId xmlns:p14="http://schemas.microsoft.com/office/powerpoint/2010/main" val="16793908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E5AAA-1D53-46E2-9DAD-FB7023CD3C0F}"/>
              </a:ext>
            </a:extLst>
          </p:cNvPr>
          <p:cNvSpPr>
            <a:spLocks noGrp="1"/>
          </p:cNvSpPr>
          <p:nvPr>
            <p:ph type="title"/>
          </p:nvPr>
        </p:nvSpPr>
        <p:spPr/>
        <p:txBody>
          <a:bodyPr/>
          <a:lstStyle/>
          <a:p>
            <a:r>
              <a:rPr lang="en-US" dirty="0"/>
              <a:t>Numbers</a:t>
            </a:r>
          </a:p>
        </p:txBody>
      </p:sp>
      <p:sp>
        <p:nvSpPr>
          <p:cNvPr id="3" name="Content Placeholder 2">
            <a:extLst>
              <a:ext uri="{FF2B5EF4-FFF2-40B4-BE49-F238E27FC236}">
                <a16:creationId xmlns:a16="http://schemas.microsoft.com/office/drawing/2014/main" id="{4E72437C-E30F-4803-B386-353E5CC5533B}"/>
              </a:ext>
            </a:extLst>
          </p:cNvPr>
          <p:cNvSpPr>
            <a:spLocks noGrp="1"/>
          </p:cNvSpPr>
          <p:nvPr>
            <p:ph idx="1"/>
          </p:nvPr>
        </p:nvSpPr>
        <p:spPr/>
        <p:txBody>
          <a:bodyPr vert="horz" lIns="91440" tIns="45720" rIns="91440" bIns="45720" rtlCol="0" anchor="t">
            <a:normAutofit/>
          </a:bodyPr>
          <a:lstStyle/>
          <a:p>
            <a:r>
              <a:rPr lang="en-US" dirty="0">
                <a:ea typeface="Verdana"/>
                <a:cs typeface="Verdana"/>
              </a:rPr>
              <a:t>Integers</a:t>
            </a:r>
          </a:p>
          <a:p>
            <a:r>
              <a:rPr lang="en-US" dirty="0">
                <a:ea typeface="Verdana"/>
                <a:cs typeface="Verdana"/>
              </a:rPr>
              <a:t>Floating point numbers</a:t>
            </a:r>
          </a:p>
          <a:p>
            <a:r>
              <a:rPr lang="en-US" dirty="0">
                <a:ea typeface="Verdana"/>
                <a:cs typeface="Verdana"/>
              </a:rPr>
              <a:t>Complex numbers</a:t>
            </a:r>
          </a:p>
          <a:p>
            <a:endParaRPr lang="en-US" dirty="0">
              <a:ea typeface="Verdana"/>
              <a:cs typeface="Verdana"/>
            </a:endParaRPr>
          </a:p>
          <a:p>
            <a:pPr marL="0" indent="0">
              <a:buNone/>
            </a:pPr>
            <a:r>
              <a:rPr lang="en-US" dirty="0">
                <a:latin typeface="Courier New" charset="0"/>
                <a:ea typeface="Courier New" charset="0"/>
                <a:cs typeface="Courier New" charset="0"/>
              </a:rPr>
              <a:t>&gt;&gt; a </a:t>
            </a:r>
            <a:r>
              <a:rPr lang="en-US" dirty="0">
                <a:solidFill>
                  <a:srgbClr val="3CAACC"/>
                </a:solidFill>
                <a:latin typeface="Courier New" charset="0"/>
                <a:ea typeface="Courier New" charset="0"/>
                <a:cs typeface="Courier New" charset="0"/>
              </a:rPr>
              <a:t>=</a:t>
            </a:r>
            <a:r>
              <a:rPr lang="en-US" dirty="0">
                <a:latin typeface="Courier New" charset="0"/>
                <a:ea typeface="Courier New" charset="0"/>
                <a:cs typeface="Courier New" charset="0"/>
              </a:rPr>
              <a:t> 5</a:t>
            </a:r>
          </a:p>
          <a:p>
            <a:pPr marL="0" indent="0">
              <a:buNone/>
            </a:pPr>
            <a:r>
              <a:rPr lang="en-US" dirty="0">
                <a:latin typeface="Courier New" charset="0"/>
                <a:ea typeface="Courier New" charset="0"/>
                <a:cs typeface="Courier New" charset="0"/>
              </a:rPr>
              <a:t>&gt;&gt; b </a:t>
            </a:r>
            <a:r>
              <a:rPr lang="en-US" dirty="0">
                <a:solidFill>
                  <a:srgbClr val="3CAACC"/>
                </a:solidFill>
                <a:latin typeface="Courier New" charset="0"/>
                <a:ea typeface="Courier New" charset="0"/>
                <a:cs typeface="Courier New" charset="0"/>
              </a:rPr>
              <a:t>=</a:t>
            </a:r>
            <a:r>
              <a:rPr lang="en-US" dirty="0">
                <a:latin typeface="Courier New" charset="0"/>
                <a:ea typeface="Courier New" charset="0"/>
                <a:cs typeface="Courier New" charset="0"/>
              </a:rPr>
              <a:t> 2.0</a:t>
            </a:r>
          </a:p>
          <a:p>
            <a:pPr marL="0" indent="0">
              <a:buNone/>
            </a:pPr>
            <a:r>
              <a:rPr lang="en-US" dirty="0">
                <a:latin typeface="Courier New" charset="0"/>
                <a:ea typeface="Courier New" charset="0"/>
                <a:cs typeface="Courier New" charset="0"/>
              </a:rPr>
              <a:t>&gt;&gt; c </a:t>
            </a:r>
            <a:r>
              <a:rPr lang="en-US" dirty="0">
                <a:solidFill>
                  <a:srgbClr val="3CAACC"/>
                </a:solidFill>
                <a:latin typeface="Courier New" charset="0"/>
                <a:ea typeface="Courier New" charset="0"/>
                <a:cs typeface="Courier New" charset="0"/>
              </a:rPr>
              <a:t>=</a:t>
            </a:r>
            <a:r>
              <a:rPr lang="en-US" dirty="0">
                <a:latin typeface="Courier New" charset="0"/>
                <a:ea typeface="Courier New" charset="0"/>
                <a:cs typeface="Courier New" charset="0"/>
              </a:rPr>
              <a:t> 1</a:t>
            </a:r>
            <a:r>
              <a:rPr lang="en-US" dirty="0">
                <a:solidFill>
                  <a:srgbClr val="3CAACC"/>
                </a:solidFill>
                <a:latin typeface="Courier New" charset="0"/>
                <a:ea typeface="Courier New" charset="0"/>
                <a:cs typeface="Courier New" charset="0"/>
              </a:rPr>
              <a:t>+</a:t>
            </a:r>
            <a:r>
              <a:rPr lang="en-US" dirty="0">
                <a:latin typeface="Courier New" charset="0"/>
                <a:ea typeface="Courier New" charset="0"/>
                <a:cs typeface="Courier New" charset="0"/>
              </a:rPr>
              <a:t>2j</a:t>
            </a:r>
          </a:p>
          <a:p>
            <a:pPr marL="0" indent="0">
              <a:buNone/>
            </a:pPr>
            <a:endParaRPr lang="en-US" dirty="0">
              <a:ea typeface="Verdana"/>
              <a:cs typeface="Verdana"/>
            </a:endParaRPr>
          </a:p>
        </p:txBody>
      </p:sp>
    </p:spTree>
    <p:extLst>
      <p:ext uri="{BB962C8B-B14F-4D97-AF65-F5344CB8AC3E}">
        <p14:creationId xmlns:p14="http://schemas.microsoft.com/office/powerpoint/2010/main" val="7549330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E5102-1E78-4B23-A7BD-8DB9BE1900C4}"/>
              </a:ext>
            </a:extLst>
          </p:cNvPr>
          <p:cNvSpPr>
            <a:spLocks noGrp="1"/>
          </p:cNvSpPr>
          <p:nvPr>
            <p:ph type="title"/>
          </p:nvPr>
        </p:nvSpPr>
        <p:spPr/>
        <p:txBody>
          <a:bodyPr/>
          <a:lstStyle/>
          <a:p>
            <a:r>
              <a:rPr lang="en-US" dirty="0"/>
              <a:t>The </a:t>
            </a:r>
            <a:r>
              <a:rPr lang="en-US" dirty="0">
                <a:latin typeface="Courier New" charset="0"/>
                <a:ea typeface="Courier New" charset="0"/>
                <a:cs typeface="Courier New" charset="0"/>
              </a:rPr>
              <a:t>type() </a:t>
            </a:r>
            <a:r>
              <a:rPr lang="en-US" dirty="0"/>
              <a:t>function</a:t>
            </a:r>
          </a:p>
        </p:txBody>
      </p:sp>
      <p:sp>
        <p:nvSpPr>
          <p:cNvPr id="3" name="Content Placeholder 2">
            <a:extLst>
              <a:ext uri="{FF2B5EF4-FFF2-40B4-BE49-F238E27FC236}">
                <a16:creationId xmlns:a16="http://schemas.microsoft.com/office/drawing/2014/main" id="{EBB6D5FC-9D58-49FD-AF68-7BDB1E599596}"/>
              </a:ext>
            </a:extLst>
          </p:cNvPr>
          <p:cNvSpPr>
            <a:spLocks noGrp="1"/>
          </p:cNvSpPr>
          <p:nvPr>
            <p:ph idx="1"/>
          </p:nvPr>
        </p:nvSpPr>
        <p:spPr/>
        <p:txBody>
          <a:bodyPr vert="horz" lIns="91440" tIns="45720" rIns="91440" bIns="45720" rtlCol="0" anchor="t">
            <a:normAutofit fontScale="92500" lnSpcReduction="20000"/>
          </a:bodyPr>
          <a:lstStyle/>
          <a:p>
            <a:r>
              <a:rPr lang="en-US" dirty="0">
                <a:ea typeface="Verdana"/>
                <a:cs typeface="Verdana"/>
              </a:rPr>
              <a:t>We can use the type() function to know which class a variable or a value belongs to.</a:t>
            </a:r>
          </a:p>
          <a:p>
            <a:pPr marL="0" indent="0">
              <a:buNone/>
            </a:pPr>
            <a:endParaRPr lang="en-US" dirty="0">
              <a:ea typeface="Verdana"/>
              <a:cs typeface="Verdana"/>
            </a:endParaRPr>
          </a:p>
          <a:p>
            <a:pPr marL="0" indent="0">
              <a:buNone/>
            </a:pPr>
            <a:r>
              <a:rPr lang="en-US" dirty="0">
                <a:solidFill>
                  <a:srgbClr val="3CAACC"/>
                </a:solidFill>
                <a:latin typeface="Courier New" charset="0"/>
                <a:ea typeface="Courier New" charset="0"/>
                <a:cs typeface="Courier New" charset="0"/>
              </a:rPr>
              <a:t>&gt;&gt;</a:t>
            </a:r>
            <a:r>
              <a:rPr lang="en-US" dirty="0">
                <a:solidFill>
                  <a:srgbClr val="D1D1D1"/>
                </a:solidFill>
                <a:latin typeface="Courier New" charset="0"/>
                <a:ea typeface="Courier New" charset="0"/>
                <a:cs typeface="Courier New" charset="0"/>
              </a:rPr>
              <a:t> </a:t>
            </a:r>
            <a:r>
              <a:rPr lang="en-US" dirty="0">
                <a:solidFill>
                  <a:srgbClr val="8F8BFF"/>
                </a:solidFill>
                <a:latin typeface="Courier New" charset="0"/>
                <a:ea typeface="Courier New" charset="0"/>
                <a:cs typeface="Courier New" charset="0"/>
              </a:rPr>
              <a:t>print</a:t>
            </a:r>
            <a:r>
              <a:rPr lang="en-US" dirty="0">
                <a:solidFill>
                  <a:srgbClr val="D1D1D1"/>
                </a:solidFill>
                <a:latin typeface="Courier New" charset="0"/>
                <a:ea typeface="Courier New" charset="0"/>
                <a:cs typeface="Courier New" charset="0"/>
              </a:rPr>
              <a:t>(a, </a:t>
            </a:r>
            <a:r>
              <a:rPr lang="en-US" dirty="0">
                <a:solidFill>
                  <a:srgbClr val="9C814F"/>
                </a:solidFill>
                <a:latin typeface="Courier New" charset="0"/>
                <a:ea typeface="Courier New" charset="0"/>
                <a:cs typeface="Courier New" charset="0"/>
              </a:rPr>
              <a:t>"is of type "</a:t>
            </a:r>
            <a:r>
              <a:rPr lang="en-US" dirty="0">
                <a:solidFill>
                  <a:srgbClr val="D1D1D1"/>
                </a:solidFill>
                <a:latin typeface="Courier New" charset="0"/>
                <a:ea typeface="Courier New" charset="0"/>
                <a:cs typeface="Courier New" charset="0"/>
              </a:rPr>
              <a:t>, type(a))</a:t>
            </a:r>
          </a:p>
          <a:p>
            <a:pPr marL="0" indent="0">
              <a:buNone/>
            </a:pPr>
            <a:r>
              <a:rPr lang="en-US" dirty="0">
                <a:solidFill>
                  <a:srgbClr val="C1C1C1"/>
                </a:solidFill>
                <a:latin typeface="Courier New" charset="0"/>
                <a:ea typeface="Courier New" charset="0"/>
                <a:cs typeface="Courier New" charset="0"/>
              </a:rPr>
              <a:t>5</a:t>
            </a:r>
            <a:r>
              <a:rPr lang="en-US" dirty="0">
                <a:solidFill>
                  <a:srgbClr val="D1D1D1"/>
                </a:solidFill>
                <a:latin typeface="Courier New" charset="0"/>
                <a:ea typeface="Courier New" charset="0"/>
                <a:cs typeface="Courier New" charset="0"/>
              </a:rPr>
              <a:t> </a:t>
            </a:r>
            <a:r>
              <a:rPr lang="en-US" dirty="0">
                <a:solidFill>
                  <a:srgbClr val="3CAACC"/>
                </a:solidFill>
                <a:latin typeface="Courier New" charset="0"/>
                <a:ea typeface="Courier New" charset="0"/>
                <a:cs typeface="Courier New" charset="0"/>
              </a:rPr>
              <a:t>is</a:t>
            </a:r>
            <a:r>
              <a:rPr lang="en-US" dirty="0">
                <a:solidFill>
                  <a:srgbClr val="D1D1D1"/>
                </a:solidFill>
                <a:latin typeface="Courier New" charset="0"/>
                <a:ea typeface="Courier New" charset="0"/>
                <a:cs typeface="Courier New" charset="0"/>
              </a:rPr>
              <a:t> of type  </a:t>
            </a:r>
            <a:r>
              <a:rPr lang="en-US" dirty="0">
                <a:solidFill>
                  <a:srgbClr val="3CAACC"/>
                </a:solidFill>
                <a:latin typeface="Courier New" charset="0"/>
                <a:ea typeface="Courier New" charset="0"/>
                <a:cs typeface="Courier New" charset="0"/>
              </a:rPr>
              <a:t>&lt;</a:t>
            </a:r>
            <a:r>
              <a:rPr lang="en-US" dirty="0">
                <a:solidFill>
                  <a:srgbClr val="D1D1D1"/>
                </a:solidFill>
                <a:latin typeface="Courier New" charset="0"/>
                <a:ea typeface="Courier New" charset="0"/>
                <a:cs typeface="Courier New" charset="0"/>
              </a:rPr>
              <a:t>class </a:t>
            </a:r>
            <a:r>
              <a:rPr lang="en-US" dirty="0">
                <a:solidFill>
                  <a:srgbClr val="9C814F"/>
                </a:solidFill>
                <a:latin typeface="Courier New" charset="0"/>
                <a:ea typeface="Courier New" charset="0"/>
                <a:cs typeface="Courier New" charset="0"/>
              </a:rPr>
              <a:t>'</a:t>
            </a:r>
            <a:r>
              <a:rPr lang="en-US" dirty="0" err="1">
                <a:solidFill>
                  <a:srgbClr val="9C814F"/>
                </a:solidFill>
                <a:latin typeface="Courier New" charset="0"/>
                <a:ea typeface="Courier New" charset="0"/>
                <a:cs typeface="Courier New" charset="0"/>
              </a:rPr>
              <a:t>int</a:t>
            </a:r>
            <a:r>
              <a:rPr lang="en-US" dirty="0">
                <a:solidFill>
                  <a:srgbClr val="9C814F"/>
                </a:solidFill>
                <a:latin typeface="Courier New" charset="0"/>
                <a:ea typeface="Courier New" charset="0"/>
                <a:cs typeface="Courier New" charset="0"/>
              </a:rPr>
              <a:t>'</a:t>
            </a:r>
            <a:r>
              <a:rPr lang="en-US" dirty="0">
                <a:solidFill>
                  <a:srgbClr val="3CAACC"/>
                </a:solidFill>
                <a:latin typeface="Courier New" charset="0"/>
                <a:ea typeface="Courier New" charset="0"/>
                <a:cs typeface="Courier New" charset="0"/>
              </a:rPr>
              <a:t>&gt;</a:t>
            </a:r>
            <a:endParaRPr lang="en-US" dirty="0">
              <a:solidFill>
                <a:srgbClr val="D1D1D1"/>
              </a:solidFill>
              <a:latin typeface="Courier New" charset="0"/>
              <a:ea typeface="Courier New" charset="0"/>
              <a:cs typeface="Courier New" charset="0"/>
            </a:endParaRPr>
          </a:p>
          <a:p>
            <a:pPr marL="0" indent="0">
              <a:buNone/>
            </a:pPr>
            <a:endParaRPr lang="en-US" dirty="0">
              <a:solidFill>
                <a:srgbClr val="D1D1D1"/>
              </a:solidFill>
              <a:latin typeface="Courier New" charset="0"/>
              <a:ea typeface="Courier New" charset="0"/>
              <a:cs typeface="Courier New" charset="0"/>
            </a:endParaRPr>
          </a:p>
          <a:p>
            <a:pPr marL="0" indent="0">
              <a:buNone/>
            </a:pPr>
            <a:r>
              <a:rPr lang="en-US" dirty="0">
                <a:solidFill>
                  <a:srgbClr val="3CAACC"/>
                </a:solidFill>
                <a:latin typeface="Courier New" charset="0"/>
                <a:ea typeface="Courier New" charset="0"/>
                <a:cs typeface="Courier New" charset="0"/>
              </a:rPr>
              <a:t>&gt;&gt;</a:t>
            </a:r>
            <a:r>
              <a:rPr lang="en-US" dirty="0">
                <a:solidFill>
                  <a:srgbClr val="D1D1D1"/>
                </a:solidFill>
                <a:latin typeface="Courier New" charset="0"/>
                <a:ea typeface="Courier New" charset="0"/>
                <a:cs typeface="Courier New" charset="0"/>
              </a:rPr>
              <a:t> </a:t>
            </a:r>
            <a:r>
              <a:rPr lang="en-US" dirty="0">
                <a:solidFill>
                  <a:srgbClr val="8F8BFF"/>
                </a:solidFill>
                <a:latin typeface="Courier New" charset="0"/>
                <a:ea typeface="Courier New" charset="0"/>
                <a:cs typeface="Courier New" charset="0"/>
              </a:rPr>
              <a:t>print</a:t>
            </a:r>
            <a:r>
              <a:rPr lang="en-US" dirty="0">
                <a:solidFill>
                  <a:srgbClr val="D1D1D1"/>
                </a:solidFill>
                <a:latin typeface="Courier New" charset="0"/>
                <a:ea typeface="Courier New" charset="0"/>
                <a:cs typeface="Courier New" charset="0"/>
              </a:rPr>
              <a:t>(b, </a:t>
            </a:r>
            <a:r>
              <a:rPr lang="en-US" dirty="0">
                <a:solidFill>
                  <a:srgbClr val="9C814F"/>
                </a:solidFill>
                <a:latin typeface="Courier New" charset="0"/>
                <a:ea typeface="Courier New" charset="0"/>
                <a:cs typeface="Courier New" charset="0"/>
              </a:rPr>
              <a:t>"is of type "</a:t>
            </a:r>
            <a:r>
              <a:rPr lang="en-US" dirty="0">
                <a:solidFill>
                  <a:srgbClr val="D1D1D1"/>
                </a:solidFill>
                <a:latin typeface="Courier New" charset="0"/>
                <a:ea typeface="Courier New" charset="0"/>
                <a:cs typeface="Courier New" charset="0"/>
              </a:rPr>
              <a:t>, type(b))</a:t>
            </a:r>
          </a:p>
          <a:p>
            <a:pPr marL="0" indent="0">
              <a:buNone/>
            </a:pPr>
            <a:r>
              <a:rPr lang="en-US" dirty="0">
                <a:solidFill>
                  <a:srgbClr val="C1C1C1"/>
                </a:solidFill>
                <a:latin typeface="Courier New" charset="0"/>
                <a:ea typeface="Courier New" charset="0"/>
                <a:cs typeface="Courier New" charset="0"/>
              </a:rPr>
              <a:t>2.0</a:t>
            </a:r>
            <a:r>
              <a:rPr lang="en-US" dirty="0">
                <a:solidFill>
                  <a:srgbClr val="D1D1D1"/>
                </a:solidFill>
                <a:latin typeface="Courier New" charset="0"/>
                <a:ea typeface="Courier New" charset="0"/>
                <a:cs typeface="Courier New" charset="0"/>
              </a:rPr>
              <a:t> </a:t>
            </a:r>
            <a:r>
              <a:rPr lang="en-US" dirty="0">
                <a:solidFill>
                  <a:srgbClr val="3CAACC"/>
                </a:solidFill>
                <a:latin typeface="Courier New" charset="0"/>
                <a:ea typeface="Courier New" charset="0"/>
                <a:cs typeface="Courier New" charset="0"/>
              </a:rPr>
              <a:t>is</a:t>
            </a:r>
            <a:r>
              <a:rPr lang="en-US" dirty="0">
                <a:solidFill>
                  <a:srgbClr val="D1D1D1"/>
                </a:solidFill>
                <a:latin typeface="Courier New" charset="0"/>
                <a:ea typeface="Courier New" charset="0"/>
                <a:cs typeface="Courier New" charset="0"/>
              </a:rPr>
              <a:t> of type  </a:t>
            </a:r>
            <a:r>
              <a:rPr lang="en-US" dirty="0">
                <a:solidFill>
                  <a:srgbClr val="3CAACC"/>
                </a:solidFill>
                <a:latin typeface="Courier New" charset="0"/>
                <a:ea typeface="Courier New" charset="0"/>
                <a:cs typeface="Courier New" charset="0"/>
              </a:rPr>
              <a:t>&lt;</a:t>
            </a:r>
            <a:r>
              <a:rPr lang="en-US" dirty="0">
                <a:solidFill>
                  <a:srgbClr val="D1D1D1"/>
                </a:solidFill>
                <a:latin typeface="Courier New" charset="0"/>
                <a:ea typeface="Courier New" charset="0"/>
                <a:cs typeface="Courier New" charset="0"/>
              </a:rPr>
              <a:t>class </a:t>
            </a:r>
            <a:r>
              <a:rPr lang="en-US" dirty="0">
                <a:solidFill>
                  <a:srgbClr val="9C814F"/>
                </a:solidFill>
                <a:latin typeface="Courier New" charset="0"/>
                <a:ea typeface="Courier New" charset="0"/>
                <a:cs typeface="Courier New" charset="0"/>
              </a:rPr>
              <a:t>'float'</a:t>
            </a:r>
            <a:r>
              <a:rPr lang="en-US" dirty="0">
                <a:solidFill>
                  <a:srgbClr val="3CAACC"/>
                </a:solidFill>
                <a:latin typeface="Courier New" charset="0"/>
                <a:ea typeface="Courier New" charset="0"/>
                <a:cs typeface="Courier New" charset="0"/>
              </a:rPr>
              <a:t>&gt;</a:t>
            </a:r>
            <a:endParaRPr lang="en-US" dirty="0">
              <a:solidFill>
                <a:srgbClr val="D1D1D1"/>
              </a:solidFill>
              <a:latin typeface="Courier New" charset="0"/>
              <a:ea typeface="Courier New" charset="0"/>
              <a:cs typeface="Courier New" charset="0"/>
            </a:endParaRPr>
          </a:p>
          <a:p>
            <a:pPr marL="0" indent="0">
              <a:buNone/>
            </a:pPr>
            <a:endParaRPr lang="en-US" dirty="0">
              <a:solidFill>
                <a:srgbClr val="D1D1D1"/>
              </a:solidFill>
              <a:latin typeface="Courier New" charset="0"/>
              <a:ea typeface="Courier New" charset="0"/>
              <a:cs typeface="Courier New" charset="0"/>
            </a:endParaRPr>
          </a:p>
          <a:p>
            <a:pPr marL="0" indent="0">
              <a:buNone/>
            </a:pPr>
            <a:r>
              <a:rPr lang="en-US" dirty="0">
                <a:solidFill>
                  <a:srgbClr val="3CAACC"/>
                </a:solidFill>
                <a:latin typeface="Courier New" charset="0"/>
                <a:ea typeface="Courier New" charset="0"/>
                <a:cs typeface="Courier New" charset="0"/>
              </a:rPr>
              <a:t>&gt;&gt;</a:t>
            </a:r>
            <a:r>
              <a:rPr lang="en-US" dirty="0">
                <a:solidFill>
                  <a:srgbClr val="D1D1D1"/>
                </a:solidFill>
                <a:latin typeface="Courier New" charset="0"/>
                <a:ea typeface="Courier New" charset="0"/>
                <a:cs typeface="Courier New" charset="0"/>
              </a:rPr>
              <a:t> </a:t>
            </a:r>
            <a:r>
              <a:rPr lang="en-US" dirty="0">
                <a:solidFill>
                  <a:srgbClr val="8F8BFF"/>
                </a:solidFill>
                <a:latin typeface="Courier New" charset="0"/>
                <a:ea typeface="Courier New" charset="0"/>
                <a:cs typeface="Courier New" charset="0"/>
              </a:rPr>
              <a:t>print</a:t>
            </a:r>
            <a:r>
              <a:rPr lang="en-US" dirty="0">
                <a:solidFill>
                  <a:srgbClr val="D1D1D1"/>
                </a:solidFill>
                <a:latin typeface="Courier New" charset="0"/>
                <a:ea typeface="Courier New" charset="0"/>
                <a:cs typeface="Courier New" charset="0"/>
              </a:rPr>
              <a:t>(c, </a:t>
            </a:r>
            <a:r>
              <a:rPr lang="en-US" dirty="0">
                <a:solidFill>
                  <a:srgbClr val="9C814F"/>
                </a:solidFill>
                <a:latin typeface="Courier New" charset="0"/>
                <a:ea typeface="Courier New" charset="0"/>
                <a:cs typeface="Courier New" charset="0"/>
              </a:rPr>
              <a:t>"is of type "</a:t>
            </a:r>
            <a:r>
              <a:rPr lang="en-US" dirty="0">
                <a:solidFill>
                  <a:srgbClr val="D1D1D1"/>
                </a:solidFill>
                <a:latin typeface="Courier New" charset="0"/>
                <a:ea typeface="Courier New" charset="0"/>
                <a:cs typeface="Courier New" charset="0"/>
              </a:rPr>
              <a:t>, type(c))</a:t>
            </a:r>
          </a:p>
          <a:p>
            <a:pPr marL="0" indent="0">
              <a:buNone/>
            </a:pPr>
            <a:r>
              <a:rPr lang="en-US" dirty="0">
                <a:solidFill>
                  <a:srgbClr val="D1D1D1"/>
                </a:solidFill>
                <a:latin typeface="Courier New" charset="0"/>
                <a:ea typeface="Courier New" charset="0"/>
                <a:cs typeface="Courier New" charset="0"/>
              </a:rPr>
              <a:t>(</a:t>
            </a:r>
            <a:r>
              <a:rPr lang="en-US" dirty="0">
                <a:solidFill>
                  <a:srgbClr val="C1C1C1"/>
                </a:solidFill>
                <a:latin typeface="Courier New" charset="0"/>
                <a:ea typeface="Courier New" charset="0"/>
                <a:cs typeface="Courier New" charset="0"/>
              </a:rPr>
              <a:t>1</a:t>
            </a:r>
            <a:r>
              <a:rPr lang="en-US" dirty="0">
                <a:solidFill>
                  <a:srgbClr val="3CAACC"/>
                </a:solidFill>
                <a:latin typeface="Courier New" charset="0"/>
                <a:ea typeface="Courier New" charset="0"/>
                <a:cs typeface="Courier New" charset="0"/>
              </a:rPr>
              <a:t>+</a:t>
            </a:r>
            <a:r>
              <a:rPr lang="en-US" dirty="0">
                <a:solidFill>
                  <a:srgbClr val="C1C1C1"/>
                </a:solidFill>
                <a:latin typeface="Courier New" charset="0"/>
                <a:ea typeface="Courier New" charset="0"/>
                <a:cs typeface="Courier New" charset="0"/>
              </a:rPr>
              <a:t>2j</a:t>
            </a:r>
            <a:r>
              <a:rPr lang="en-US" dirty="0">
                <a:solidFill>
                  <a:srgbClr val="D1D1D1"/>
                </a:solidFill>
                <a:latin typeface="Courier New" charset="0"/>
                <a:ea typeface="Courier New" charset="0"/>
                <a:cs typeface="Courier New" charset="0"/>
              </a:rPr>
              <a:t>) </a:t>
            </a:r>
            <a:r>
              <a:rPr lang="en-US" dirty="0">
                <a:solidFill>
                  <a:srgbClr val="3CAACC"/>
                </a:solidFill>
                <a:latin typeface="Courier New" charset="0"/>
                <a:ea typeface="Courier New" charset="0"/>
                <a:cs typeface="Courier New" charset="0"/>
              </a:rPr>
              <a:t>is</a:t>
            </a:r>
            <a:r>
              <a:rPr lang="en-US" dirty="0">
                <a:solidFill>
                  <a:srgbClr val="D1D1D1"/>
                </a:solidFill>
                <a:latin typeface="Courier New" charset="0"/>
                <a:ea typeface="Courier New" charset="0"/>
                <a:cs typeface="Courier New" charset="0"/>
              </a:rPr>
              <a:t> of type  </a:t>
            </a:r>
            <a:r>
              <a:rPr lang="en-US" dirty="0">
                <a:solidFill>
                  <a:srgbClr val="3CAACC"/>
                </a:solidFill>
                <a:latin typeface="Courier New" charset="0"/>
                <a:ea typeface="Courier New" charset="0"/>
                <a:cs typeface="Courier New" charset="0"/>
              </a:rPr>
              <a:t>&lt;</a:t>
            </a:r>
            <a:r>
              <a:rPr lang="en-US" dirty="0">
                <a:solidFill>
                  <a:srgbClr val="D1D1D1"/>
                </a:solidFill>
                <a:latin typeface="Courier New" charset="0"/>
                <a:ea typeface="Courier New" charset="0"/>
                <a:cs typeface="Courier New" charset="0"/>
              </a:rPr>
              <a:t>class </a:t>
            </a:r>
            <a:r>
              <a:rPr lang="en-US" dirty="0">
                <a:solidFill>
                  <a:srgbClr val="9C814F"/>
                </a:solidFill>
                <a:latin typeface="Courier New" charset="0"/>
                <a:ea typeface="Courier New" charset="0"/>
                <a:cs typeface="Courier New" charset="0"/>
              </a:rPr>
              <a:t>'complex'</a:t>
            </a:r>
            <a:r>
              <a:rPr lang="en-US" dirty="0">
                <a:solidFill>
                  <a:srgbClr val="3CAACC"/>
                </a:solidFill>
                <a:latin typeface="Courier New" charset="0"/>
                <a:ea typeface="Courier New" charset="0"/>
                <a:cs typeface="Courier New" charset="0"/>
              </a:rPr>
              <a:t>&gt;</a:t>
            </a:r>
            <a:endParaRPr lang="en-US" dirty="0">
              <a:solidFill>
                <a:srgbClr val="D1D1D1"/>
              </a:solidFill>
              <a:latin typeface="Courier New" charset="0"/>
              <a:ea typeface="Courier New" charset="0"/>
              <a:cs typeface="Courier New" charset="0"/>
            </a:endParaRPr>
          </a:p>
        </p:txBody>
      </p:sp>
    </p:spTree>
    <p:extLst>
      <p:ext uri="{BB962C8B-B14F-4D97-AF65-F5344CB8AC3E}">
        <p14:creationId xmlns:p14="http://schemas.microsoft.com/office/powerpoint/2010/main" val="15344648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54557-71F6-4559-8D13-27286F81DB1A}"/>
              </a:ext>
            </a:extLst>
          </p:cNvPr>
          <p:cNvSpPr>
            <a:spLocks noGrp="1"/>
          </p:cNvSpPr>
          <p:nvPr>
            <p:ph type="title"/>
          </p:nvPr>
        </p:nvSpPr>
        <p:spPr/>
        <p:txBody>
          <a:bodyPr/>
          <a:lstStyle/>
          <a:p>
            <a:r>
              <a:rPr lang="en-US" dirty="0"/>
              <a:t>Strings</a:t>
            </a:r>
          </a:p>
        </p:txBody>
      </p:sp>
      <p:sp>
        <p:nvSpPr>
          <p:cNvPr id="3" name="Content Placeholder 2">
            <a:extLst>
              <a:ext uri="{FF2B5EF4-FFF2-40B4-BE49-F238E27FC236}">
                <a16:creationId xmlns:a16="http://schemas.microsoft.com/office/drawing/2014/main" id="{E6BB24ED-56B7-42F1-A8A3-B0E51DF923F7}"/>
              </a:ext>
            </a:extLst>
          </p:cNvPr>
          <p:cNvSpPr>
            <a:spLocks noGrp="1"/>
          </p:cNvSpPr>
          <p:nvPr>
            <p:ph idx="1"/>
          </p:nvPr>
        </p:nvSpPr>
        <p:spPr/>
        <p:txBody>
          <a:bodyPr vert="horz" lIns="91440" tIns="45720" rIns="91440" bIns="45720" rtlCol="0" anchor="t">
            <a:normAutofit/>
          </a:bodyPr>
          <a:lstStyle/>
          <a:p>
            <a:pPr>
              <a:lnSpc>
                <a:spcPct val="100000"/>
              </a:lnSpc>
            </a:pPr>
            <a:r>
              <a:rPr lang="en-US" dirty="0">
                <a:ea typeface="Verdana"/>
                <a:cs typeface="Verdana"/>
              </a:rPr>
              <a:t>String is sequence of Unicode characters. </a:t>
            </a:r>
          </a:p>
          <a:p>
            <a:pPr>
              <a:lnSpc>
                <a:spcPct val="100000"/>
              </a:lnSpc>
            </a:pPr>
            <a:r>
              <a:rPr lang="en-US" dirty="0">
                <a:ea typeface="Verdana"/>
                <a:cs typeface="Verdana"/>
              </a:rPr>
              <a:t>We can use single quotes or double quotes to represent strings. </a:t>
            </a:r>
          </a:p>
          <a:p>
            <a:pPr>
              <a:lnSpc>
                <a:spcPct val="100000"/>
              </a:lnSpc>
            </a:pPr>
            <a:r>
              <a:rPr lang="en-US" dirty="0">
                <a:ea typeface="Verdana"/>
                <a:cs typeface="Verdana"/>
              </a:rPr>
              <a:t>Multi-line strings can be denoted using triple quotes, ''' or '''.</a:t>
            </a:r>
          </a:p>
          <a:p>
            <a:endParaRPr lang="en-US" dirty="0"/>
          </a:p>
          <a:p>
            <a:pPr marL="457200" lvl="1" indent="0">
              <a:buNone/>
            </a:pPr>
            <a:r>
              <a:rPr lang="en-US" sz="2800" dirty="0">
                <a:solidFill>
                  <a:srgbClr val="3CAACC"/>
                </a:solidFill>
                <a:latin typeface="Consolas" charset="0"/>
              </a:rPr>
              <a:t>&gt;&gt;</a:t>
            </a:r>
            <a:r>
              <a:rPr lang="en-US" sz="2800" dirty="0">
                <a:solidFill>
                  <a:srgbClr val="D1D1D1"/>
                </a:solidFill>
                <a:latin typeface="Consolas" charset="0"/>
              </a:rPr>
              <a:t> s </a:t>
            </a:r>
            <a:r>
              <a:rPr lang="en-US" sz="2800" dirty="0">
                <a:solidFill>
                  <a:srgbClr val="3CAACC"/>
                </a:solidFill>
                <a:latin typeface="Consolas" charset="0"/>
              </a:rPr>
              <a:t>=</a:t>
            </a:r>
            <a:r>
              <a:rPr lang="en-US" sz="2800" dirty="0">
                <a:solidFill>
                  <a:srgbClr val="D1D1D1"/>
                </a:solidFill>
                <a:latin typeface="Consolas" charset="0"/>
              </a:rPr>
              <a:t> </a:t>
            </a:r>
            <a:r>
              <a:rPr lang="en-US" sz="2800" dirty="0">
                <a:solidFill>
                  <a:srgbClr val="9C814F"/>
                </a:solidFill>
                <a:latin typeface="Consolas" charset="0"/>
              </a:rPr>
              <a:t>"This is a string"</a:t>
            </a:r>
            <a:endParaRPr lang="en-US" sz="2800" dirty="0">
              <a:solidFill>
                <a:srgbClr val="D1D1D1"/>
              </a:solidFill>
              <a:latin typeface="Consolas" charset="0"/>
            </a:endParaRPr>
          </a:p>
          <a:p>
            <a:pPr marL="457200" lvl="1" indent="0">
              <a:buNone/>
            </a:pPr>
            <a:r>
              <a:rPr lang="en-US" sz="2800" dirty="0">
                <a:solidFill>
                  <a:srgbClr val="3CAACC"/>
                </a:solidFill>
                <a:latin typeface="Consolas" charset="0"/>
              </a:rPr>
              <a:t>&gt;&gt;</a:t>
            </a:r>
            <a:r>
              <a:rPr lang="en-US" sz="2800" dirty="0">
                <a:solidFill>
                  <a:srgbClr val="D1D1D1"/>
                </a:solidFill>
                <a:latin typeface="Consolas" charset="0"/>
              </a:rPr>
              <a:t> s </a:t>
            </a:r>
            <a:r>
              <a:rPr lang="en-US" sz="2800" dirty="0">
                <a:solidFill>
                  <a:srgbClr val="3CAACC"/>
                </a:solidFill>
                <a:latin typeface="Consolas" charset="0"/>
              </a:rPr>
              <a:t>=</a:t>
            </a:r>
            <a:r>
              <a:rPr lang="en-US" sz="2800" dirty="0">
                <a:solidFill>
                  <a:srgbClr val="D1D1D1"/>
                </a:solidFill>
                <a:latin typeface="Consolas" charset="0"/>
              </a:rPr>
              <a:t> </a:t>
            </a:r>
            <a:r>
              <a:rPr lang="en-US" sz="2800" dirty="0">
                <a:solidFill>
                  <a:srgbClr val="9C814F"/>
                </a:solidFill>
                <a:latin typeface="Consolas" charset="0"/>
              </a:rPr>
              <a:t>'''This is a multiline</a:t>
            </a:r>
          </a:p>
          <a:p>
            <a:pPr marL="457200" lvl="1" indent="0">
              <a:buNone/>
            </a:pPr>
            <a:r>
              <a:rPr lang="mr-IN" sz="2800" dirty="0">
                <a:solidFill>
                  <a:srgbClr val="9C814F"/>
                </a:solidFill>
                <a:latin typeface="Consolas" charset="0"/>
              </a:rPr>
              <a:t>. . .   </a:t>
            </a:r>
            <a:r>
              <a:rPr lang="mr-IN" sz="2800" dirty="0" err="1">
                <a:solidFill>
                  <a:srgbClr val="9C814F"/>
                </a:solidFill>
                <a:latin typeface="Consolas" charset="0"/>
              </a:rPr>
              <a:t>string</a:t>
            </a:r>
            <a:r>
              <a:rPr lang="mr-IN" sz="2800" dirty="0">
                <a:solidFill>
                  <a:srgbClr val="9C814F"/>
                </a:solidFill>
                <a:latin typeface="Consolas" charset="0"/>
              </a:rPr>
              <a:t>'''</a:t>
            </a:r>
            <a:endParaRPr lang="mr-IN" sz="2800" dirty="0">
              <a:solidFill>
                <a:srgbClr val="D1D1D1"/>
              </a:solidFill>
              <a:latin typeface="Consolas" charset="0"/>
            </a:endParaRPr>
          </a:p>
        </p:txBody>
      </p:sp>
    </p:spTree>
    <p:extLst>
      <p:ext uri="{BB962C8B-B14F-4D97-AF65-F5344CB8AC3E}">
        <p14:creationId xmlns:p14="http://schemas.microsoft.com/office/powerpoint/2010/main" val="536033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371600" y="2013744"/>
            <a:ext cx="9448800" cy="3975100"/>
          </a:xfrm>
          <a:prstGeom prst="rect">
            <a:avLst/>
          </a:prstGeom>
        </p:spPr>
      </p:pic>
    </p:spTree>
    <p:extLst>
      <p:ext uri="{BB962C8B-B14F-4D97-AF65-F5344CB8AC3E}">
        <p14:creationId xmlns:p14="http://schemas.microsoft.com/office/powerpoint/2010/main" val="16314384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You</a:t>
            </a:r>
            <a:r>
              <a:rPr lang="mr-IN" dirty="0"/>
              <a:t>…</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a:t>Print ”</a:t>
            </a:r>
            <a:r>
              <a:rPr lang="en-US" dirty="0">
                <a:solidFill>
                  <a:srgbClr val="FFFF00"/>
                </a:solidFill>
              </a:rPr>
              <a:t>Twinkle Twinkle Little Star</a:t>
            </a:r>
            <a:r>
              <a:rPr lang="en-US" dirty="0"/>
              <a:t>”</a:t>
            </a:r>
          </a:p>
          <a:p>
            <a:pPr marL="514350" indent="-514350">
              <a:buFont typeface="+mj-lt"/>
              <a:buAutoNum type="arabicPeriod"/>
            </a:pPr>
            <a:endParaRPr lang="en-US" dirty="0"/>
          </a:p>
          <a:p>
            <a:pPr marL="514350" indent="-514350">
              <a:buFont typeface="+mj-lt"/>
              <a:buAutoNum type="arabicPeriod"/>
            </a:pPr>
            <a:r>
              <a:rPr lang="en-US" dirty="0"/>
              <a:t>Print the first stanza of the above poem.</a:t>
            </a:r>
          </a:p>
          <a:p>
            <a:pPr marL="457200" lvl="1" indent="0">
              <a:buNone/>
            </a:pPr>
            <a:r>
              <a:rPr lang="en-US" i="1" dirty="0"/>
              <a:t>	It should look like a poem when printed. lol</a:t>
            </a:r>
          </a:p>
        </p:txBody>
      </p:sp>
    </p:spTree>
    <p:extLst>
      <p:ext uri="{BB962C8B-B14F-4D97-AF65-F5344CB8AC3E}">
        <p14:creationId xmlns:p14="http://schemas.microsoft.com/office/powerpoint/2010/main" val="7224221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Did you?</a:t>
            </a:r>
          </a:p>
        </p:txBody>
      </p:sp>
      <p:sp>
        <p:nvSpPr>
          <p:cNvPr id="3" name="Content Placeholder 2"/>
          <p:cNvSpPr>
            <a:spLocks noGrp="1"/>
          </p:cNvSpPr>
          <p:nvPr>
            <p:ph idx="1"/>
          </p:nvPr>
        </p:nvSpPr>
        <p:spPr/>
        <p:txBody>
          <a:bodyPr/>
          <a:lstStyle/>
          <a:p>
            <a:pPr marL="0" indent="0">
              <a:buNone/>
            </a:pPr>
            <a:r>
              <a:rPr lang="en-US" dirty="0">
                <a:solidFill>
                  <a:srgbClr val="D1D1D1"/>
                </a:solidFill>
                <a:latin typeface="Monaco" charset="0"/>
              </a:rPr>
              <a:t>title </a:t>
            </a:r>
            <a:r>
              <a:rPr lang="en-US" dirty="0">
                <a:solidFill>
                  <a:srgbClr val="3CAACC"/>
                </a:solidFill>
                <a:latin typeface="Monaco" charset="0"/>
              </a:rPr>
              <a:t>=</a:t>
            </a:r>
            <a:r>
              <a:rPr lang="en-US" dirty="0">
                <a:solidFill>
                  <a:srgbClr val="D1D1D1"/>
                </a:solidFill>
                <a:latin typeface="Monaco" charset="0"/>
              </a:rPr>
              <a:t> “Twinkle Twinkle Little Star “</a:t>
            </a:r>
          </a:p>
          <a:p>
            <a:pPr marL="0" indent="0">
              <a:buNone/>
            </a:pPr>
            <a:r>
              <a:rPr lang="en-US" dirty="0">
                <a:solidFill>
                  <a:srgbClr val="8F8BFF"/>
                </a:solidFill>
                <a:latin typeface="Monaco" charset="0"/>
              </a:rPr>
              <a:t>print</a:t>
            </a:r>
            <a:r>
              <a:rPr lang="en-US" dirty="0">
                <a:solidFill>
                  <a:srgbClr val="D1D1D1"/>
                </a:solidFill>
                <a:latin typeface="Monaco" charset="0"/>
              </a:rPr>
              <a:t>(title)</a:t>
            </a:r>
          </a:p>
          <a:p>
            <a:pPr marL="0" indent="0">
              <a:buNone/>
            </a:pPr>
            <a:endParaRPr lang="en-US" dirty="0"/>
          </a:p>
          <a:p>
            <a:pPr marL="0" indent="0">
              <a:buNone/>
            </a:pPr>
            <a:r>
              <a:rPr lang="en-US" dirty="0">
                <a:solidFill>
                  <a:srgbClr val="8F8BFF"/>
                </a:solidFill>
                <a:latin typeface="Monaco" charset="0"/>
              </a:rPr>
              <a:t>print</a:t>
            </a:r>
            <a:r>
              <a:rPr lang="en-US" dirty="0">
                <a:solidFill>
                  <a:srgbClr val="D1D1D1"/>
                </a:solidFill>
                <a:latin typeface="Monaco" charset="0"/>
              </a:rPr>
              <a:t>(Twinkle, twinkle, little star,     </a:t>
            </a:r>
          </a:p>
          <a:p>
            <a:pPr marL="0" indent="0">
              <a:buNone/>
            </a:pPr>
            <a:r>
              <a:rPr lang="en-US" dirty="0">
                <a:solidFill>
                  <a:srgbClr val="D1D1D1"/>
                </a:solidFill>
                <a:latin typeface="Monaco" charset="0"/>
              </a:rPr>
              <a:t>How I wonder what you are! </a:t>
            </a:r>
          </a:p>
          <a:p>
            <a:pPr marL="0" indent="0">
              <a:buNone/>
            </a:pPr>
            <a:r>
              <a:rPr lang="en-US" dirty="0">
                <a:solidFill>
                  <a:srgbClr val="D1D1D1"/>
                </a:solidFill>
                <a:latin typeface="Monaco" charset="0"/>
              </a:rPr>
              <a:t>Up above the world so high, </a:t>
            </a:r>
          </a:p>
          <a:p>
            <a:pPr marL="0" indent="0">
              <a:buNone/>
            </a:pPr>
            <a:r>
              <a:rPr lang="en-US" dirty="0">
                <a:solidFill>
                  <a:srgbClr val="D1D1D1"/>
                </a:solidFill>
                <a:latin typeface="Monaco" charset="0"/>
              </a:rPr>
              <a:t>Like a diamond </a:t>
            </a:r>
            <a:r>
              <a:rPr lang="en-US" dirty="0">
                <a:solidFill>
                  <a:srgbClr val="3CAACC"/>
                </a:solidFill>
                <a:latin typeface="Monaco" charset="0"/>
              </a:rPr>
              <a:t>in</a:t>
            </a:r>
            <a:r>
              <a:rPr lang="en-US" dirty="0">
                <a:solidFill>
                  <a:srgbClr val="D1D1D1"/>
                </a:solidFill>
                <a:latin typeface="Monaco" charset="0"/>
              </a:rPr>
              <a:t> the sky.”””)</a:t>
            </a:r>
            <a:endParaRPr lang="en-US" dirty="0"/>
          </a:p>
        </p:txBody>
      </p:sp>
    </p:spTree>
    <p:extLst>
      <p:ext uri="{BB962C8B-B14F-4D97-AF65-F5344CB8AC3E}">
        <p14:creationId xmlns:p14="http://schemas.microsoft.com/office/powerpoint/2010/main" val="14646552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7CC1B-A69E-4394-9BA6-B44B8CEDE21F}"/>
              </a:ext>
            </a:extLst>
          </p:cNvPr>
          <p:cNvSpPr>
            <a:spLocks noGrp="1"/>
          </p:cNvSpPr>
          <p:nvPr>
            <p:ph type="title"/>
          </p:nvPr>
        </p:nvSpPr>
        <p:spPr/>
        <p:txBody>
          <a:bodyPr/>
          <a:lstStyle/>
          <a:p>
            <a:r>
              <a:rPr lang="en-US" dirty="0"/>
              <a:t>List</a:t>
            </a:r>
          </a:p>
        </p:txBody>
      </p:sp>
      <p:sp>
        <p:nvSpPr>
          <p:cNvPr id="3" name="Content Placeholder 2">
            <a:extLst>
              <a:ext uri="{FF2B5EF4-FFF2-40B4-BE49-F238E27FC236}">
                <a16:creationId xmlns:a16="http://schemas.microsoft.com/office/drawing/2014/main" id="{4E1A2F71-E36B-46F1-91C9-2E56AEC0A8E0}"/>
              </a:ext>
            </a:extLst>
          </p:cNvPr>
          <p:cNvSpPr>
            <a:spLocks noGrp="1"/>
          </p:cNvSpPr>
          <p:nvPr>
            <p:ph idx="1"/>
          </p:nvPr>
        </p:nvSpPr>
        <p:spPr/>
        <p:txBody>
          <a:bodyPr vert="horz" lIns="91440" tIns="45720" rIns="91440" bIns="45720" rtlCol="0" anchor="t">
            <a:normAutofit/>
          </a:bodyPr>
          <a:lstStyle/>
          <a:p>
            <a:r>
              <a:rPr lang="en-US" dirty="0">
                <a:ea typeface="Verdana"/>
                <a:cs typeface="Verdana"/>
              </a:rPr>
              <a:t>List is an ordered sequence of items. It is one of the most used datatype in Python and is very flexible. All the items in a list do not need to be of the same type.</a:t>
            </a:r>
          </a:p>
          <a:p>
            <a:r>
              <a:rPr lang="en-US" dirty="0">
                <a:ea typeface="Verdana"/>
                <a:cs typeface="Verdana"/>
              </a:rPr>
              <a:t>Declaring a list is pretty straight forward. Items separated by commas are enclosed within brackets [ ].</a:t>
            </a:r>
          </a:p>
          <a:p>
            <a:pPr marL="0" indent="0">
              <a:buNone/>
            </a:pPr>
            <a:endParaRPr lang="en-US" dirty="0">
              <a:ea typeface="Verdana"/>
              <a:cs typeface="Verdana"/>
            </a:endParaRPr>
          </a:p>
          <a:p>
            <a:pPr>
              <a:buNone/>
            </a:pPr>
            <a:r>
              <a:rPr lang="en-US" dirty="0">
                <a:ea typeface="Verdana"/>
                <a:cs typeface="Verdana"/>
              </a:rPr>
              <a:t>&gt;&gt;&gt; a = [1, 2.2, 'python']</a:t>
            </a:r>
          </a:p>
          <a:p>
            <a:pPr marL="0" indent="0">
              <a:buNone/>
            </a:pPr>
            <a:r>
              <a:rPr lang="en-US" dirty="0">
                <a:ea typeface="Verdana"/>
                <a:cs typeface="Verdana"/>
              </a:rPr>
              <a:t>&gt;&gt;&gt; a = [5,10,15,20,25,30,35,40]</a:t>
            </a:r>
          </a:p>
          <a:p>
            <a:pPr>
              <a:buNone/>
            </a:pPr>
            <a:endParaRPr lang="en-US" dirty="0">
              <a:ea typeface="Verdana"/>
              <a:cs typeface="Verdana"/>
            </a:endParaRPr>
          </a:p>
        </p:txBody>
      </p:sp>
    </p:spTree>
    <p:extLst>
      <p:ext uri="{BB962C8B-B14F-4D97-AF65-F5344CB8AC3E}">
        <p14:creationId xmlns:p14="http://schemas.microsoft.com/office/powerpoint/2010/main" val="21453450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8A209-254E-47E9-BEC6-B4A14C6D5BFF}"/>
              </a:ext>
            </a:extLst>
          </p:cNvPr>
          <p:cNvSpPr>
            <a:spLocks noGrp="1"/>
          </p:cNvSpPr>
          <p:nvPr>
            <p:ph type="title"/>
          </p:nvPr>
        </p:nvSpPr>
        <p:spPr/>
        <p:txBody>
          <a:bodyPr/>
          <a:lstStyle/>
          <a:p>
            <a:r>
              <a:rPr lang="en-US" dirty="0"/>
              <a:t>Retrieving List items</a:t>
            </a:r>
          </a:p>
        </p:txBody>
      </p:sp>
      <p:sp>
        <p:nvSpPr>
          <p:cNvPr id="3" name="Content Placeholder 2">
            <a:extLst>
              <a:ext uri="{FF2B5EF4-FFF2-40B4-BE49-F238E27FC236}">
                <a16:creationId xmlns:a16="http://schemas.microsoft.com/office/drawing/2014/main" id="{09BACC4D-8C65-4165-83FD-BD981CB7D05E}"/>
              </a:ext>
            </a:extLst>
          </p:cNvPr>
          <p:cNvSpPr>
            <a:spLocks noGrp="1"/>
          </p:cNvSpPr>
          <p:nvPr>
            <p:ph idx="1"/>
          </p:nvPr>
        </p:nvSpPr>
        <p:spPr/>
        <p:txBody>
          <a:bodyPr vert="horz" lIns="91440" tIns="45720" rIns="91440" bIns="45720" rtlCol="0" anchor="t">
            <a:normAutofit fontScale="85000" lnSpcReduction="20000"/>
          </a:bodyPr>
          <a:lstStyle/>
          <a:p>
            <a:r>
              <a:rPr lang="en-US" dirty="0">
                <a:ea typeface="Verdana"/>
                <a:cs typeface="Verdana"/>
              </a:rPr>
              <a:t>We can use the slicing operator [ ] to extract an item or a range of items from a list. Index starts form 0 in Python.</a:t>
            </a:r>
          </a:p>
          <a:p>
            <a:pPr marL="0" indent="0">
              <a:buNone/>
            </a:pPr>
            <a:endParaRPr lang="en-US" dirty="0">
              <a:ea typeface="Verdana"/>
              <a:cs typeface="Verdana"/>
            </a:endParaRPr>
          </a:p>
          <a:p>
            <a:pPr marL="0" indent="0">
              <a:buNone/>
            </a:pPr>
            <a:r>
              <a:rPr lang="en-US" dirty="0">
                <a:ea typeface="Verdana"/>
                <a:cs typeface="Verdana"/>
              </a:rPr>
              <a:t>&gt;&gt;&gt; print("a[2] = ", a[2])</a:t>
            </a:r>
          </a:p>
          <a:p>
            <a:pPr>
              <a:buNone/>
            </a:pPr>
            <a:r>
              <a:rPr lang="en-US" dirty="0">
                <a:ea typeface="Verdana"/>
                <a:cs typeface="Verdana"/>
              </a:rPr>
              <a:t>a[2] =  15</a:t>
            </a:r>
            <a:endParaRPr lang="en-US" dirty="0"/>
          </a:p>
          <a:p>
            <a:pPr>
              <a:buNone/>
            </a:pPr>
            <a:endParaRPr lang="en-US" dirty="0">
              <a:ea typeface="Verdana"/>
              <a:cs typeface="Verdana"/>
            </a:endParaRPr>
          </a:p>
          <a:p>
            <a:pPr>
              <a:buNone/>
            </a:pPr>
            <a:r>
              <a:rPr lang="en-US" dirty="0">
                <a:ea typeface="Verdana"/>
                <a:cs typeface="Verdana"/>
              </a:rPr>
              <a:t>&gt;&gt;&gt; print("a[0:3] = ", a[0:3])</a:t>
            </a:r>
          </a:p>
          <a:p>
            <a:pPr>
              <a:buNone/>
            </a:pPr>
            <a:r>
              <a:rPr lang="en-US" dirty="0">
                <a:ea typeface="Verdana"/>
                <a:cs typeface="Verdana"/>
              </a:rPr>
              <a:t>a[0:3] =  [5, 10, 15]</a:t>
            </a:r>
            <a:endParaRPr lang="en-US" dirty="0"/>
          </a:p>
          <a:p>
            <a:pPr>
              <a:buNone/>
            </a:pPr>
            <a:endParaRPr lang="en-US" dirty="0">
              <a:ea typeface="Verdana"/>
              <a:cs typeface="Verdana"/>
            </a:endParaRPr>
          </a:p>
          <a:p>
            <a:pPr>
              <a:buNone/>
            </a:pPr>
            <a:r>
              <a:rPr lang="en-US" dirty="0">
                <a:ea typeface="Verdana"/>
                <a:cs typeface="Verdana"/>
              </a:rPr>
              <a:t>&gt;&gt;&gt; print("a[5:] = ", a[5:])</a:t>
            </a:r>
            <a:endParaRPr lang="en-US" dirty="0"/>
          </a:p>
          <a:p>
            <a:pPr>
              <a:buNone/>
            </a:pPr>
            <a:r>
              <a:rPr lang="en-US" dirty="0">
                <a:ea typeface="Verdana"/>
                <a:cs typeface="Verdana"/>
              </a:rPr>
              <a:t>a[5:] =  [30, 35, 40]</a:t>
            </a:r>
            <a:endParaRPr lang="en-US" dirty="0"/>
          </a:p>
          <a:p>
            <a:pPr marL="0" indent="0">
              <a:buNone/>
            </a:pPr>
            <a:endParaRPr lang="en-US" dirty="0">
              <a:ea typeface="Verdana"/>
              <a:cs typeface="Verdana"/>
            </a:endParaRPr>
          </a:p>
        </p:txBody>
      </p:sp>
    </p:spTree>
    <p:extLst>
      <p:ext uri="{BB962C8B-B14F-4D97-AF65-F5344CB8AC3E}">
        <p14:creationId xmlns:p14="http://schemas.microsoft.com/office/powerpoint/2010/main" val="41803636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81B8B-8295-48D3-A12A-5E2671B69C37}"/>
              </a:ext>
            </a:extLst>
          </p:cNvPr>
          <p:cNvSpPr>
            <a:spLocks noGrp="1"/>
          </p:cNvSpPr>
          <p:nvPr>
            <p:ph type="title"/>
          </p:nvPr>
        </p:nvSpPr>
        <p:spPr/>
        <p:txBody>
          <a:bodyPr/>
          <a:lstStyle/>
          <a:p>
            <a:r>
              <a:rPr lang="en-US" dirty="0"/>
              <a:t>Tuple</a:t>
            </a:r>
          </a:p>
        </p:txBody>
      </p:sp>
      <p:sp>
        <p:nvSpPr>
          <p:cNvPr id="3" name="Content Placeholder 2">
            <a:extLst>
              <a:ext uri="{FF2B5EF4-FFF2-40B4-BE49-F238E27FC236}">
                <a16:creationId xmlns:a16="http://schemas.microsoft.com/office/drawing/2014/main" id="{5E81A894-11E4-426D-8EFE-3571E0507264}"/>
              </a:ext>
            </a:extLst>
          </p:cNvPr>
          <p:cNvSpPr>
            <a:spLocks noGrp="1"/>
          </p:cNvSpPr>
          <p:nvPr>
            <p:ph idx="1"/>
          </p:nvPr>
        </p:nvSpPr>
        <p:spPr/>
        <p:txBody>
          <a:bodyPr vert="horz" lIns="91440" tIns="45720" rIns="91440" bIns="45720" rtlCol="0" anchor="t">
            <a:normAutofit/>
          </a:bodyPr>
          <a:lstStyle/>
          <a:p>
            <a:r>
              <a:rPr lang="en-US" dirty="0">
                <a:ea typeface="Verdana"/>
                <a:cs typeface="Verdana"/>
              </a:rPr>
              <a:t>Tuple is an ordered sequence of items same as list. The only difference is that tuples are immutable. Tuples once created cannot be modified.</a:t>
            </a:r>
          </a:p>
          <a:p>
            <a:r>
              <a:rPr lang="en-US" dirty="0">
                <a:ea typeface="Verdana"/>
                <a:cs typeface="Verdana"/>
              </a:rPr>
              <a:t>Tuples are used to write-protect data and are usually faster than list as it cannot change dynamically.</a:t>
            </a:r>
          </a:p>
          <a:p>
            <a:r>
              <a:rPr lang="en-US" dirty="0">
                <a:ea typeface="Verdana"/>
                <a:cs typeface="Verdana"/>
              </a:rPr>
              <a:t>It is defined within parentheses () where items are separated by commas.</a:t>
            </a:r>
          </a:p>
          <a:p>
            <a:pPr marL="0" indent="0">
              <a:buNone/>
            </a:pPr>
            <a:endParaRPr lang="en-US" dirty="0">
              <a:ea typeface="Verdana"/>
              <a:cs typeface="Verdana"/>
            </a:endParaRPr>
          </a:p>
          <a:p>
            <a:pPr>
              <a:buNone/>
            </a:pPr>
            <a:r>
              <a:rPr lang="en-US" dirty="0">
                <a:ea typeface="Verdana"/>
                <a:cs typeface="Verdana"/>
              </a:rPr>
              <a:t>&gt;&gt;&gt; t = (5,'program', 1+3j)</a:t>
            </a:r>
            <a:endParaRPr lang="en-US" dirty="0"/>
          </a:p>
        </p:txBody>
      </p:sp>
    </p:spTree>
    <p:extLst>
      <p:ext uri="{BB962C8B-B14F-4D97-AF65-F5344CB8AC3E}">
        <p14:creationId xmlns:p14="http://schemas.microsoft.com/office/powerpoint/2010/main" val="41468248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40170-E1FE-41A6-9D44-83737071F32B}"/>
              </a:ext>
            </a:extLst>
          </p:cNvPr>
          <p:cNvSpPr>
            <a:spLocks noGrp="1"/>
          </p:cNvSpPr>
          <p:nvPr>
            <p:ph type="title"/>
          </p:nvPr>
        </p:nvSpPr>
        <p:spPr/>
        <p:txBody>
          <a:bodyPr/>
          <a:lstStyle/>
          <a:p>
            <a:r>
              <a:rPr lang="en-US" dirty="0"/>
              <a:t>Retrieving tuple values</a:t>
            </a:r>
          </a:p>
        </p:txBody>
      </p:sp>
      <p:sp>
        <p:nvSpPr>
          <p:cNvPr id="3" name="Content Placeholder 2">
            <a:extLst>
              <a:ext uri="{FF2B5EF4-FFF2-40B4-BE49-F238E27FC236}">
                <a16:creationId xmlns:a16="http://schemas.microsoft.com/office/drawing/2014/main" id="{A53BCC86-9DCB-481D-8E6D-87949CF979A5}"/>
              </a:ext>
            </a:extLst>
          </p:cNvPr>
          <p:cNvSpPr>
            <a:spLocks noGrp="1"/>
          </p:cNvSpPr>
          <p:nvPr>
            <p:ph idx="1"/>
          </p:nvPr>
        </p:nvSpPr>
        <p:spPr/>
        <p:txBody>
          <a:bodyPr vert="horz" lIns="91440" tIns="45720" rIns="91440" bIns="45720" rtlCol="0" anchor="t">
            <a:normAutofit fontScale="70000" lnSpcReduction="20000"/>
          </a:bodyPr>
          <a:lstStyle/>
          <a:p>
            <a:r>
              <a:rPr lang="en-US" dirty="0">
                <a:ea typeface="Verdana"/>
                <a:cs typeface="Verdana"/>
              </a:rPr>
              <a:t>We can use the slicing operator [] to extract items but we cannot change its value.</a:t>
            </a:r>
          </a:p>
          <a:p>
            <a:pPr marL="0" indent="0">
              <a:buNone/>
            </a:pPr>
            <a:endParaRPr lang="en-US" dirty="0">
              <a:ea typeface="Verdana"/>
              <a:cs typeface="Verdana"/>
            </a:endParaRPr>
          </a:p>
          <a:p>
            <a:pPr>
              <a:buNone/>
            </a:pPr>
            <a:r>
              <a:rPr lang="en-US" dirty="0">
                <a:ea typeface="Verdana"/>
                <a:cs typeface="Verdana"/>
              </a:rPr>
              <a:t>&gt;&gt;&gt; print("t[1] = ", t[1])</a:t>
            </a:r>
            <a:endParaRPr lang="en-US" dirty="0"/>
          </a:p>
          <a:p>
            <a:pPr>
              <a:buNone/>
            </a:pPr>
            <a:r>
              <a:rPr lang="en-US" dirty="0">
                <a:ea typeface="Verdana"/>
                <a:cs typeface="Verdana"/>
              </a:rPr>
              <a:t>t[1] =  program</a:t>
            </a:r>
          </a:p>
          <a:p>
            <a:pPr>
              <a:buNone/>
            </a:pPr>
            <a:endParaRPr lang="en-US" dirty="0">
              <a:ea typeface="Verdana"/>
              <a:cs typeface="Verdana"/>
            </a:endParaRPr>
          </a:p>
          <a:p>
            <a:pPr>
              <a:buNone/>
            </a:pPr>
            <a:r>
              <a:rPr lang="en-US" dirty="0">
                <a:ea typeface="Verdana"/>
                <a:cs typeface="Verdana"/>
              </a:rPr>
              <a:t>&gt;&gt;&gt; print("t[0:3] = ", t[0:3])</a:t>
            </a:r>
            <a:endParaRPr lang="en-US" dirty="0"/>
          </a:p>
          <a:p>
            <a:pPr>
              <a:buNone/>
            </a:pPr>
            <a:r>
              <a:rPr lang="en-US" dirty="0">
                <a:ea typeface="Verdana"/>
                <a:cs typeface="Verdana"/>
              </a:rPr>
              <a:t>t[0:3] =  (5, 'program', (1+3j))</a:t>
            </a:r>
          </a:p>
          <a:p>
            <a:pPr>
              <a:buNone/>
            </a:pPr>
            <a:endParaRPr lang="en-US" dirty="0">
              <a:ea typeface="Verdana"/>
              <a:cs typeface="Verdana"/>
            </a:endParaRPr>
          </a:p>
          <a:p>
            <a:pPr>
              <a:buNone/>
            </a:pPr>
            <a:r>
              <a:rPr lang="en-US" dirty="0">
                <a:ea typeface="Verdana"/>
                <a:cs typeface="Verdana"/>
              </a:rPr>
              <a:t>&gt;&gt;&gt; t[0] = 10</a:t>
            </a:r>
            <a:endParaRPr lang="en-US" dirty="0"/>
          </a:p>
          <a:p>
            <a:pPr>
              <a:buNone/>
            </a:pPr>
            <a:r>
              <a:rPr lang="en-US" dirty="0">
                <a:ea typeface="Verdana"/>
                <a:cs typeface="Verdana"/>
              </a:rPr>
              <a:t>Traceback (most recent call last):</a:t>
            </a:r>
            <a:endParaRPr lang="en-US" dirty="0"/>
          </a:p>
          <a:p>
            <a:pPr>
              <a:buNone/>
            </a:pPr>
            <a:r>
              <a:rPr lang="en-US" dirty="0">
                <a:ea typeface="Verdana"/>
                <a:cs typeface="Verdana"/>
              </a:rPr>
              <a:t>  File "&lt;stdin&gt;", line 1, in &lt;module&gt;</a:t>
            </a:r>
            <a:endParaRPr lang="en-US"/>
          </a:p>
          <a:p>
            <a:pPr>
              <a:buNone/>
            </a:pPr>
            <a:r>
              <a:rPr lang="en-US" dirty="0" err="1">
                <a:ea typeface="Verdana"/>
                <a:cs typeface="Verdana"/>
              </a:rPr>
              <a:t>TypeError</a:t>
            </a:r>
            <a:r>
              <a:rPr lang="en-US" dirty="0">
                <a:ea typeface="Verdana"/>
                <a:cs typeface="Verdana"/>
              </a:rPr>
              <a:t>: 'tuple' object does not support item assignment</a:t>
            </a:r>
            <a:endParaRPr lang="en-US" dirty="0"/>
          </a:p>
        </p:txBody>
      </p:sp>
    </p:spTree>
    <p:extLst>
      <p:ext uri="{BB962C8B-B14F-4D97-AF65-F5344CB8AC3E}">
        <p14:creationId xmlns:p14="http://schemas.microsoft.com/office/powerpoint/2010/main" val="14185382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F7FAA-D344-4636-822D-FAC510C8977F}"/>
              </a:ext>
            </a:extLst>
          </p:cNvPr>
          <p:cNvSpPr>
            <a:spLocks noGrp="1"/>
          </p:cNvSpPr>
          <p:nvPr>
            <p:ph type="title"/>
          </p:nvPr>
        </p:nvSpPr>
        <p:spPr/>
        <p:txBody>
          <a:bodyPr/>
          <a:lstStyle/>
          <a:p>
            <a:r>
              <a:rPr lang="en-US" dirty="0"/>
              <a:t>Dictionary</a:t>
            </a:r>
          </a:p>
        </p:txBody>
      </p:sp>
      <p:sp>
        <p:nvSpPr>
          <p:cNvPr id="3" name="Content Placeholder 2">
            <a:extLst>
              <a:ext uri="{FF2B5EF4-FFF2-40B4-BE49-F238E27FC236}">
                <a16:creationId xmlns:a16="http://schemas.microsoft.com/office/drawing/2014/main" id="{1D202F4D-BFFB-4116-B106-B3E78ED7F121}"/>
              </a:ext>
            </a:extLst>
          </p:cNvPr>
          <p:cNvSpPr>
            <a:spLocks noGrp="1"/>
          </p:cNvSpPr>
          <p:nvPr>
            <p:ph idx="1"/>
          </p:nvPr>
        </p:nvSpPr>
        <p:spPr/>
        <p:txBody>
          <a:bodyPr vert="horz" lIns="91440" tIns="45720" rIns="91440" bIns="45720" rtlCol="0" anchor="t">
            <a:normAutofit fontScale="92500" lnSpcReduction="10000"/>
          </a:bodyPr>
          <a:lstStyle/>
          <a:p>
            <a:r>
              <a:rPr lang="en-US" dirty="0">
                <a:ea typeface="Verdana"/>
                <a:cs typeface="Verdana"/>
              </a:rPr>
              <a:t>Dictionary is an unordered collection of key-value pairs.</a:t>
            </a:r>
          </a:p>
          <a:p>
            <a:r>
              <a:rPr lang="en-US" dirty="0">
                <a:ea typeface="Verdana"/>
                <a:cs typeface="Verdana"/>
              </a:rPr>
              <a:t>It is generally used when we have a huge amount of data. Dictionaries are optimized for retrieving data. We must know the key to retrieve the value.</a:t>
            </a:r>
            <a:endParaRPr lang="en-US" dirty="0"/>
          </a:p>
          <a:p>
            <a:r>
              <a:rPr lang="en-US" dirty="0">
                <a:ea typeface="Verdana"/>
                <a:cs typeface="Verdana"/>
              </a:rPr>
              <a:t>In Python, dictionaries are defined within braces {} with each item being a pair in the form </a:t>
            </a:r>
            <a:r>
              <a:rPr lang="en-US" dirty="0" err="1">
                <a:ea typeface="Verdana"/>
                <a:cs typeface="Verdana"/>
              </a:rPr>
              <a:t>key:value</a:t>
            </a:r>
            <a:r>
              <a:rPr lang="en-US" dirty="0">
                <a:ea typeface="Verdana"/>
                <a:cs typeface="Verdana"/>
              </a:rPr>
              <a:t>. Key and value can be of any type.</a:t>
            </a:r>
          </a:p>
          <a:p>
            <a:pPr marL="0" indent="0">
              <a:buNone/>
            </a:pPr>
            <a:endParaRPr lang="en-US" dirty="0">
              <a:ea typeface="Verdana"/>
              <a:cs typeface="Verdana"/>
            </a:endParaRPr>
          </a:p>
          <a:p>
            <a:pPr marL="0" indent="0">
              <a:buNone/>
            </a:pPr>
            <a:r>
              <a:rPr lang="en-US" dirty="0">
                <a:ea typeface="Verdana"/>
                <a:cs typeface="Verdana"/>
              </a:rPr>
              <a:t>&gt;&gt;&gt; d = {1:'value','key':2}</a:t>
            </a:r>
            <a:r>
              <a:rPr lang="en-US" dirty="0"/>
              <a:t>
</a:t>
            </a:r>
            <a:r>
              <a:rPr lang="en-US" dirty="0">
                <a:ea typeface="Verdana"/>
                <a:cs typeface="Verdana"/>
              </a:rPr>
              <a:t>&gt;&gt;&gt; type(d)</a:t>
            </a:r>
            <a:r>
              <a:rPr lang="en-US" dirty="0"/>
              <a:t>
</a:t>
            </a:r>
            <a:r>
              <a:rPr lang="en-US" dirty="0">
                <a:ea typeface="Verdana"/>
                <a:cs typeface="Verdana"/>
              </a:rPr>
              <a:t>&lt;class '</a:t>
            </a:r>
            <a:r>
              <a:rPr lang="en-US" dirty="0" err="1">
                <a:ea typeface="Verdana"/>
                <a:cs typeface="Verdana"/>
              </a:rPr>
              <a:t>dict</a:t>
            </a:r>
            <a:r>
              <a:rPr lang="en-US" dirty="0">
                <a:ea typeface="Verdana"/>
                <a:cs typeface="Verdana"/>
              </a:rPr>
              <a:t>'&gt;</a:t>
            </a:r>
          </a:p>
          <a:p>
            <a:endParaRPr lang="en-US" dirty="0">
              <a:ea typeface="Verdana"/>
              <a:cs typeface="Verdana"/>
            </a:endParaRPr>
          </a:p>
        </p:txBody>
      </p:sp>
    </p:spTree>
    <p:extLst>
      <p:ext uri="{BB962C8B-B14F-4D97-AF65-F5344CB8AC3E}">
        <p14:creationId xmlns:p14="http://schemas.microsoft.com/office/powerpoint/2010/main" val="26787959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80F26-172D-4878-B89A-6CC23691DF74}"/>
              </a:ext>
            </a:extLst>
          </p:cNvPr>
          <p:cNvSpPr>
            <a:spLocks noGrp="1"/>
          </p:cNvSpPr>
          <p:nvPr>
            <p:ph type="title"/>
          </p:nvPr>
        </p:nvSpPr>
        <p:spPr/>
        <p:txBody>
          <a:bodyPr/>
          <a:lstStyle/>
          <a:p>
            <a:r>
              <a:rPr lang="en-US" dirty="0"/>
              <a:t>Retrieving Dictionary values</a:t>
            </a:r>
          </a:p>
        </p:txBody>
      </p:sp>
      <p:sp>
        <p:nvSpPr>
          <p:cNvPr id="3" name="Content Placeholder 2">
            <a:extLst>
              <a:ext uri="{FF2B5EF4-FFF2-40B4-BE49-F238E27FC236}">
                <a16:creationId xmlns:a16="http://schemas.microsoft.com/office/drawing/2014/main" id="{5D29A959-5F49-40E2-A7F4-29D9FA5C5905}"/>
              </a:ext>
            </a:extLst>
          </p:cNvPr>
          <p:cNvSpPr>
            <a:spLocks noGrp="1"/>
          </p:cNvSpPr>
          <p:nvPr>
            <p:ph idx="1"/>
          </p:nvPr>
        </p:nvSpPr>
        <p:spPr/>
        <p:txBody>
          <a:bodyPr vert="horz" lIns="91440" tIns="45720" rIns="91440" bIns="45720" rtlCol="0" anchor="t">
            <a:normAutofit fontScale="70000" lnSpcReduction="20000"/>
          </a:bodyPr>
          <a:lstStyle/>
          <a:p>
            <a:r>
              <a:rPr lang="en-US" dirty="0">
                <a:ea typeface="Verdana"/>
                <a:cs typeface="Verdana"/>
              </a:rPr>
              <a:t>We use key to retrieve the respective value. But not the other way around.</a:t>
            </a:r>
          </a:p>
          <a:p>
            <a:endParaRPr lang="en-US" dirty="0">
              <a:ea typeface="Verdana"/>
              <a:cs typeface="Verdana"/>
            </a:endParaRPr>
          </a:p>
          <a:p>
            <a:pPr>
              <a:buNone/>
            </a:pPr>
            <a:r>
              <a:rPr lang="en-US" dirty="0">
                <a:ea typeface="Verdana"/>
                <a:cs typeface="Verdana"/>
              </a:rPr>
              <a:t>&gt;&gt;&gt; print("d[1] = ", d[1]);</a:t>
            </a:r>
            <a:endParaRPr lang="en-US" dirty="0"/>
          </a:p>
          <a:p>
            <a:pPr>
              <a:buNone/>
            </a:pPr>
            <a:r>
              <a:rPr lang="en-US" dirty="0">
                <a:ea typeface="Verdana"/>
                <a:cs typeface="Verdana"/>
              </a:rPr>
              <a:t>d[1] =  value</a:t>
            </a:r>
            <a:endParaRPr lang="en-US" dirty="0"/>
          </a:p>
          <a:p>
            <a:pPr>
              <a:buNone/>
            </a:pPr>
            <a:endParaRPr lang="en-US" dirty="0">
              <a:ea typeface="Verdana"/>
              <a:cs typeface="Verdana"/>
            </a:endParaRPr>
          </a:p>
          <a:p>
            <a:pPr>
              <a:buNone/>
            </a:pPr>
            <a:r>
              <a:rPr lang="en-US" dirty="0">
                <a:ea typeface="Verdana"/>
                <a:cs typeface="Verdana"/>
              </a:rPr>
              <a:t>&gt;&gt;&gt; print("d['key'] = ", d['key']);</a:t>
            </a:r>
            <a:endParaRPr lang="en-US" dirty="0"/>
          </a:p>
          <a:p>
            <a:pPr>
              <a:buNone/>
            </a:pPr>
            <a:r>
              <a:rPr lang="en-US" dirty="0">
                <a:ea typeface="Verdana"/>
                <a:cs typeface="Verdana"/>
              </a:rPr>
              <a:t>d['key'] =  2</a:t>
            </a:r>
            <a:endParaRPr lang="en-US" dirty="0"/>
          </a:p>
          <a:p>
            <a:pPr>
              <a:buNone/>
            </a:pPr>
            <a:endParaRPr lang="en-US" dirty="0">
              <a:ea typeface="Verdana"/>
              <a:cs typeface="Verdana"/>
            </a:endParaRPr>
          </a:p>
          <a:p>
            <a:pPr>
              <a:buNone/>
            </a:pPr>
            <a:r>
              <a:rPr lang="en-US" dirty="0">
                <a:ea typeface="Verdana"/>
                <a:cs typeface="Verdana"/>
              </a:rPr>
              <a:t>&gt;&gt;&gt; print("d[2] = ", d[2]);</a:t>
            </a:r>
            <a:endParaRPr lang="en-US" dirty="0"/>
          </a:p>
          <a:p>
            <a:pPr>
              <a:buNone/>
            </a:pPr>
            <a:r>
              <a:rPr lang="en-US" dirty="0">
                <a:ea typeface="Verdana"/>
                <a:cs typeface="Verdana"/>
              </a:rPr>
              <a:t>Traceback (most recent call last):</a:t>
            </a:r>
            <a:endParaRPr lang="en-US" dirty="0"/>
          </a:p>
          <a:p>
            <a:pPr>
              <a:buNone/>
            </a:pPr>
            <a:r>
              <a:rPr lang="en-US" dirty="0">
                <a:ea typeface="Verdana"/>
                <a:cs typeface="Verdana"/>
              </a:rPr>
              <a:t>  File "&lt;stdin&gt;", line 1, in &lt;module&gt;</a:t>
            </a:r>
            <a:endParaRPr lang="en-US"/>
          </a:p>
          <a:p>
            <a:pPr>
              <a:buNone/>
            </a:pPr>
            <a:r>
              <a:rPr lang="en-US" dirty="0" err="1">
                <a:ea typeface="Verdana"/>
                <a:cs typeface="Verdana"/>
              </a:rPr>
              <a:t>KeyError</a:t>
            </a:r>
            <a:r>
              <a:rPr lang="en-US" dirty="0">
                <a:ea typeface="Verdana"/>
                <a:cs typeface="Verdana"/>
              </a:rPr>
              <a:t>: 2</a:t>
            </a:r>
            <a:endParaRPr lang="en-US" dirty="0"/>
          </a:p>
          <a:p>
            <a:endParaRPr lang="en-US" dirty="0">
              <a:ea typeface="Verdana"/>
              <a:cs typeface="Verdana"/>
            </a:endParaRPr>
          </a:p>
        </p:txBody>
      </p:sp>
    </p:spTree>
    <p:extLst>
      <p:ext uri="{BB962C8B-B14F-4D97-AF65-F5344CB8AC3E}">
        <p14:creationId xmlns:p14="http://schemas.microsoft.com/office/powerpoint/2010/main" val="518549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8764D-CC84-4727-8F8B-98EE3468AE53}"/>
              </a:ext>
            </a:extLst>
          </p:cNvPr>
          <p:cNvSpPr>
            <a:spLocks noGrp="1"/>
          </p:cNvSpPr>
          <p:nvPr>
            <p:ph type="title"/>
          </p:nvPr>
        </p:nvSpPr>
        <p:spPr/>
        <p:txBody>
          <a:bodyPr/>
          <a:lstStyle/>
          <a:p>
            <a:r>
              <a:rPr lang="en-US" dirty="0"/>
              <a:t>Set</a:t>
            </a:r>
          </a:p>
        </p:txBody>
      </p:sp>
      <p:sp>
        <p:nvSpPr>
          <p:cNvPr id="3" name="Content Placeholder 2">
            <a:extLst>
              <a:ext uri="{FF2B5EF4-FFF2-40B4-BE49-F238E27FC236}">
                <a16:creationId xmlns:a16="http://schemas.microsoft.com/office/drawing/2014/main" id="{28D541EB-62B5-4B41-B505-44897AC8015F}"/>
              </a:ext>
            </a:extLst>
          </p:cNvPr>
          <p:cNvSpPr>
            <a:spLocks noGrp="1"/>
          </p:cNvSpPr>
          <p:nvPr>
            <p:ph idx="1"/>
          </p:nvPr>
        </p:nvSpPr>
        <p:spPr/>
        <p:txBody>
          <a:bodyPr vert="horz" lIns="91440" tIns="45720" rIns="91440" bIns="45720" rtlCol="0" anchor="t">
            <a:normAutofit/>
          </a:bodyPr>
          <a:lstStyle/>
          <a:p>
            <a:r>
              <a:rPr lang="en-US" dirty="0">
                <a:ea typeface="Verdana"/>
                <a:cs typeface="Verdana"/>
              </a:rPr>
              <a:t>Set is an unordered collection of unique items. Set is defined by values separated by comma inside braces { }. Items in a set are not ordered.</a:t>
            </a:r>
          </a:p>
          <a:p>
            <a:pPr marL="0" indent="0">
              <a:buNone/>
            </a:pPr>
            <a:endParaRPr lang="en-US" dirty="0">
              <a:ea typeface="Verdana"/>
              <a:cs typeface="Verdana"/>
            </a:endParaRPr>
          </a:p>
          <a:p>
            <a:pPr marL="0" indent="0">
              <a:buNone/>
            </a:pPr>
            <a:r>
              <a:rPr lang="en-US" dirty="0">
                <a:ea typeface="Verdana"/>
                <a:cs typeface="Verdana"/>
              </a:rPr>
              <a:t>&gt;&gt;&gt; a = {5,2,3,1,4}</a:t>
            </a:r>
          </a:p>
          <a:p>
            <a:pPr marL="0" indent="0">
              <a:buNone/>
            </a:pPr>
            <a:endParaRPr lang="en-US" dirty="0">
              <a:ea typeface="Verdana"/>
              <a:cs typeface="Verdana"/>
            </a:endParaRPr>
          </a:p>
          <a:p>
            <a:pPr>
              <a:buNone/>
            </a:pPr>
            <a:r>
              <a:rPr lang="en-US" dirty="0">
                <a:ea typeface="Verdana"/>
                <a:cs typeface="Verdana"/>
              </a:rPr>
              <a:t>&gt;&gt;&gt; print("a = ", a)</a:t>
            </a:r>
            <a:endParaRPr lang="en-US" dirty="0"/>
          </a:p>
          <a:p>
            <a:pPr>
              <a:buNone/>
            </a:pPr>
            <a:r>
              <a:rPr lang="en-US" dirty="0">
                <a:ea typeface="Verdana"/>
                <a:cs typeface="Verdana"/>
              </a:rPr>
              <a:t>a =  {1, 2, 3, 4, 5}</a:t>
            </a:r>
            <a:endParaRPr lang="en-US" dirty="0"/>
          </a:p>
          <a:p>
            <a:pPr marL="0" indent="0">
              <a:buNone/>
            </a:pPr>
            <a:endParaRPr lang="en-US" dirty="0">
              <a:ea typeface="Verdana"/>
              <a:cs typeface="Verdana"/>
            </a:endParaRPr>
          </a:p>
          <a:p>
            <a:pPr marL="0" indent="0">
              <a:buNone/>
            </a:pPr>
            <a:endParaRPr lang="en-US" dirty="0">
              <a:ea typeface="Verdana"/>
              <a:cs typeface="Verdana"/>
            </a:endParaRPr>
          </a:p>
        </p:txBody>
      </p:sp>
    </p:spTree>
    <p:extLst>
      <p:ext uri="{BB962C8B-B14F-4D97-AF65-F5344CB8AC3E}">
        <p14:creationId xmlns:p14="http://schemas.microsoft.com/office/powerpoint/2010/main" val="2224260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Taking Input!</a:t>
            </a:r>
          </a:p>
        </p:txBody>
      </p:sp>
      <p:sp>
        <p:nvSpPr>
          <p:cNvPr id="3" name="Content Placeholder 2"/>
          <p:cNvSpPr>
            <a:spLocks noGrp="1"/>
          </p:cNvSpPr>
          <p:nvPr>
            <p:ph idx="1"/>
          </p:nvPr>
        </p:nvSpPr>
        <p:spPr/>
        <p:txBody>
          <a:bodyPr/>
          <a:lstStyle/>
          <a:p>
            <a:r>
              <a:rPr lang="en-US" dirty="0"/>
              <a:t>Python provides the function input(). input has an optional parameter, which is the prompt string. </a:t>
            </a:r>
            <a:br>
              <a:rPr lang="en-US" dirty="0"/>
            </a:br>
            <a:endParaRPr lang="en-US" dirty="0"/>
          </a:p>
          <a:p>
            <a:pPr marL="0" indent="0">
              <a:buNone/>
            </a:pPr>
            <a:r>
              <a:rPr lang="en-US" dirty="0">
                <a:solidFill>
                  <a:srgbClr val="D1D1D1"/>
                </a:solidFill>
                <a:latin typeface="Monaco" charset="0"/>
              </a:rPr>
              <a:t>name </a:t>
            </a:r>
            <a:r>
              <a:rPr lang="en-US" dirty="0">
                <a:solidFill>
                  <a:srgbClr val="3CAACC"/>
                </a:solidFill>
                <a:latin typeface="Monaco" charset="0"/>
              </a:rPr>
              <a:t>=</a:t>
            </a:r>
            <a:r>
              <a:rPr lang="en-US" dirty="0">
                <a:solidFill>
                  <a:srgbClr val="D1D1D1"/>
                </a:solidFill>
                <a:latin typeface="Monaco" charset="0"/>
              </a:rPr>
              <a:t> </a:t>
            </a:r>
            <a:r>
              <a:rPr lang="en-US" dirty="0">
                <a:solidFill>
                  <a:srgbClr val="8F8BFF"/>
                </a:solidFill>
                <a:latin typeface="Monaco" charset="0"/>
              </a:rPr>
              <a:t>input</a:t>
            </a:r>
            <a:r>
              <a:rPr lang="en-US" dirty="0">
                <a:solidFill>
                  <a:srgbClr val="D1D1D1"/>
                </a:solidFill>
                <a:latin typeface="Monaco" charset="0"/>
              </a:rPr>
              <a:t>(</a:t>
            </a:r>
            <a:r>
              <a:rPr lang="en-US" dirty="0">
                <a:solidFill>
                  <a:srgbClr val="9C814F"/>
                </a:solidFill>
                <a:latin typeface="Monaco" charset="0"/>
              </a:rPr>
              <a:t>"What's your name? "</a:t>
            </a:r>
            <a:r>
              <a:rPr lang="en-US" dirty="0">
                <a:solidFill>
                  <a:srgbClr val="D1D1D1"/>
                </a:solidFill>
                <a:latin typeface="Monaco" charset="0"/>
              </a:rPr>
              <a:t>)</a:t>
            </a:r>
          </a:p>
          <a:p>
            <a:pPr marL="0" indent="0">
              <a:buNone/>
            </a:pPr>
            <a:r>
              <a:rPr lang="en-US" dirty="0">
                <a:solidFill>
                  <a:srgbClr val="8F8BFF"/>
                </a:solidFill>
                <a:latin typeface="Monaco" charset="0"/>
              </a:rPr>
              <a:t>print</a:t>
            </a:r>
            <a:r>
              <a:rPr lang="en-US" dirty="0">
                <a:solidFill>
                  <a:srgbClr val="D1D1D1"/>
                </a:solidFill>
                <a:latin typeface="Monaco" charset="0"/>
              </a:rPr>
              <a:t>(</a:t>
            </a:r>
            <a:r>
              <a:rPr lang="en-US" dirty="0">
                <a:solidFill>
                  <a:srgbClr val="9C814F"/>
                </a:solidFill>
                <a:latin typeface="Monaco" charset="0"/>
              </a:rPr>
              <a:t>"Nice to meet you "</a:t>
            </a:r>
            <a:r>
              <a:rPr lang="en-US" dirty="0">
                <a:solidFill>
                  <a:srgbClr val="D1D1D1"/>
                </a:solidFill>
                <a:latin typeface="Monaco" charset="0"/>
              </a:rPr>
              <a:t> </a:t>
            </a:r>
            <a:r>
              <a:rPr lang="en-US" dirty="0">
                <a:solidFill>
                  <a:srgbClr val="3CAACC"/>
                </a:solidFill>
                <a:latin typeface="Monaco" charset="0"/>
              </a:rPr>
              <a:t>+</a:t>
            </a:r>
            <a:r>
              <a:rPr lang="en-US" dirty="0">
                <a:solidFill>
                  <a:srgbClr val="D1D1D1"/>
                </a:solidFill>
                <a:latin typeface="Monaco" charset="0"/>
              </a:rPr>
              <a:t> name </a:t>
            </a:r>
            <a:r>
              <a:rPr lang="en-US" dirty="0">
                <a:solidFill>
                  <a:srgbClr val="3CAACC"/>
                </a:solidFill>
                <a:latin typeface="Monaco" charset="0"/>
              </a:rPr>
              <a:t>+</a:t>
            </a:r>
            <a:r>
              <a:rPr lang="en-US" dirty="0">
                <a:solidFill>
                  <a:srgbClr val="D1D1D1"/>
                </a:solidFill>
                <a:latin typeface="Monaco" charset="0"/>
              </a:rPr>
              <a:t> </a:t>
            </a:r>
            <a:r>
              <a:rPr lang="en-US" dirty="0">
                <a:solidFill>
                  <a:srgbClr val="9C814F"/>
                </a:solidFill>
                <a:latin typeface="Monaco" charset="0"/>
              </a:rPr>
              <a:t>"!"</a:t>
            </a:r>
            <a:r>
              <a:rPr lang="en-US" dirty="0">
                <a:solidFill>
                  <a:srgbClr val="D1D1D1"/>
                </a:solidFill>
                <a:latin typeface="Monaco" charset="0"/>
              </a:rPr>
              <a:t>)</a:t>
            </a:r>
          </a:p>
          <a:p>
            <a:pPr marL="0" indent="0">
              <a:buNone/>
            </a:pPr>
            <a:endParaRPr lang="en-US" dirty="0">
              <a:latin typeface="Courier New" charset="0"/>
              <a:ea typeface="Courier New" charset="0"/>
              <a:cs typeface="Courier New" charset="0"/>
            </a:endParaRPr>
          </a:p>
          <a:p>
            <a:r>
              <a:rPr lang="en-US" dirty="0"/>
              <a:t>All inputs implicitly are strings.</a:t>
            </a:r>
          </a:p>
          <a:p>
            <a:endParaRPr lang="en-US" dirty="0"/>
          </a:p>
        </p:txBody>
      </p:sp>
    </p:spTree>
    <p:extLst>
      <p:ext uri="{BB962C8B-B14F-4D97-AF65-F5344CB8AC3E}">
        <p14:creationId xmlns:p14="http://schemas.microsoft.com/office/powerpoint/2010/main" val="1822282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04633" y="145078"/>
            <a:ext cx="5782734" cy="6564185"/>
          </a:xfrm>
        </p:spPr>
      </p:pic>
    </p:spTree>
    <p:extLst>
      <p:ext uri="{BB962C8B-B14F-4D97-AF65-F5344CB8AC3E}">
        <p14:creationId xmlns:p14="http://schemas.microsoft.com/office/powerpoint/2010/main" val="4008327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you</a:t>
            </a:r>
            <a:r>
              <a:rPr lang="mr-IN" dirty="0"/>
              <a:t>…</a:t>
            </a:r>
            <a:endParaRPr lang="en-US" dirty="0"/>
          </a:p>
        </p:txBody>
      </p:sp>
      <p:sp>
        <p:nvSpPr>
          <p:cNvPr id="3" name="Content Placeholder 2"/>
          <p:cNvSpPr>
            <a:spLocks noGrp="1"/>
          </p:cNvSpPr>
          <p:nvPr>
            <p:ph idx="1"/>
          </p:nvPr>
        </p:nvSpPr>
        <p:spPr/>
        <p:txBody>
          <a:bodyPr/>
          <a:lstStyle/>
          <a:p>
            <a:r>
              <a:rPr lang="en-US" dirty="0"/>
              <a:t>Ask for user’s name and age. Print the following </a:t>
            </a:r>
            <a:r>
              <a:rPr lang="mr-IN" dirty="0"/>
              <a:t>–</a:t>
            </a:r>
            <a:r>
              <a:rPr lang="en-US" dirty="0"/>
              <a:t> </a:t>
            </a:r>
          </a:p>
          <a:p>
            <a:pPr lvl="2"/>
            <a:r>
              <a:rPr lang="en-US" dirty="0"/>
              <a:t>Hi, &lt;NAME&gt; You are &lt;AGE&gt; years old. So old.</a:t>
            </a:r>
          </a:p>
          <a:p>
            <a:endParaRPr lang="en-US" dirty="0"/>
          </a:p>
          <a:p>
            <a:r>
              <a:rPr lang="en-US" dirty="0"/>
              <a:t>Swap the two variables and print the same sentence.</a:t>
            </a:r>
          </a:p>
        </p:txBody>
      </p:sp>
    </p:spTree>
    <p:extLst>
      <p:ext uri="{BB962C8B-B14F-4D97-AF65-F5344CB8AC3E}">
        <p14:creationId xmlns:p14="http://schemas.microsoft.com/office/powerpoint/2010/main" val="8121418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Did you?</a:t>
            </a:r>
          </a:p>
        </p:txBody>
      </p:sp>
      <p:sp>
        <p:nvSpPr>
          <p:cNvPr id="3" name="Content Placeholder 2"/>
          <p:cNvSpPr>
            <a:spLocks noGrp="1"/>
          </p:cNvSpPr>
          <p:nvPr>
            <p:ph idx="1"/>
          </p:nvPr>
        </p:nvSpPr>
        <p:spPr/>
        <p:txBody>
          <a:bodyPr/>
          <a:lstStyle/>
          <a:p>
            <a:r>
              <a:rPr lang="en-US" dirty="0"/>
              <a:t>name = input(“Enter your name”)</a:t>
            </a:r>
          </a:p>
          <a:p>
            <a:r>
              <a:rPr lang="en-US" dirty="0"/>
              <a:t>age = input(“Enter your age”)</a:t>
            </a:r>
          </a:p>
          <a:p>
            <a:endParaRPr lang="en-US" dirty="0"/>
          </a:p>
          <a:p>
            <a:pPr marL="228600" lvl="2">
              <a:spcBef>
                <a:spcPts val="1000"/>
              </a:spcBef>
            </a:pPr>
            <a:r>
              <a:rPr lang="en-US" sz="1800" dirty="0"/>
              <a:t> </a:t>
            </a:r>
            <a:r>
              <a:rPr lang="en-US" sz="2400" dirty="0"/>
              <a:t>print(“Hi, “ + name +” You are “ + age+ ”years old. So old.”)</a:t>
            </a:r>
          </a:p>
          <a:p>
            <a:endParaRPr lang="en-US" dirty="0"/>
          </a:p>
          <a:p>
            <a:r>
              <a:rPr lang="en-US" sz="2400" dirty="0"/>
              <a:t>name, age= age, name</a:t>
            </a:r>
          </a:p>
          <a:p>
            <a:r>
              <a:rPr lang="en-US" sz="2400" dirty="0"/>
              <a:t>print(“Hi, %s You are %s years old. So old.” %(</a:t>
            </a:r>
            <a:r>
              <a:rPr lang="en-US" sz="2400" dirty="0" err="1"/>
              <a:t>name,age</a:t>
            </a:r>
            <a:r>
              <a:rPr lang="en-US" sz="2400" dirty="0"/>
              <a:t>))</a:t>
            </a:r>
          </a:p>
        </p:txBody>
      </p:sp>
    </p:spTree>
    <p:extLst>
      <p:ext uri="{BB962C8B-B14F-4D97-AF65-F5344CB8AC3E}">
        <p14:creationId xmlns:p14="http://schemas.microsoft.com/office/powerpoint/2010/main" val="10469090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Formatting</a:t>
            </a:r>
          </a:p>
        </p:txBody>
      </p:sp>
      <p:sp>
        <p:nvSpPr>
          <p:cNvPr id="3" name="Content Placeholder 2"/>
          <p:cNvSpPr>
            <a:spLocks noGrp="1"/>
          </p:cNvSpPr>
          <p:nvPr>
            <p:ph idx="1"/>
          </p:nvPr>
        </p:nvSpPr>
        <p:spPr/>
        <p:txBody>
          <a:bodyPr/>
          <a:lstStyle/>
          <a:p>
            <a:r>
              <a:rPr lang="en-US" dirty="0"/>
              <a:t>Integer - </a:t>
            </a:r>
            <a:r>
              <a:rPr lang="mr-IN" dirty="0">
                <a:solidFill>
                  <a:srgbClr val="3CAACC"/>
                </a:solidFill>
                <a:latin typeface="Courier" charset="0"/>
                <a:ea typeface="Courier" charset="0"/>
                <a:cs typeface="Courier" charset="0"/>
              </a:rPr>
              <a:t>%</a:t>
            </a:r>
            <a:r>
              <a:rPr lang="mr-IN" dirty="0" err="1">
                <a:latin typeface="Courier" charset="0"/>
                <a:ea typeface="Courier" charset="0"/>
                <a:cs typeface="Courier" charset="0"/>
              </a:rPr>
              <a:t>d</a:t>
            </a:r>
            <a:endParaRPr lang="en-US" dirty="0">
              <a:latin typeface="Courier" charset="0"/>
              <a:ea typeface="Courier" charset="0"/>
              <a:cs typeface="Courier" charset="0"/>
            </a:endParaRPr>
          </a:p>
          <a:p>
            <a:r>
              <a:rPr lang="en-US" dirty="0"/>
              <a:t>Float - </a:t>
            </a:r>
            <a:r>
              <a:rPr lang="en-US" dirty="0">
                <a:solidFill>
                  <a:srgbClr val="3CAACC"/>
                </a:solidFill>
                <a:latin typeface="Courier" charset="0"/>
                <a:ea typeface="Courier" charset="0"/>
                <a:cs typeface="Courier" charset="0"/>
              </a:rPr>
              <a:t>%</a:t>
            </a:r>
            <a:r>
              <a:rPr lang="en-US" dirty="0">
                <a:latin typeface="Courier" charset="0"/>
                <a:ea typeface="Courier" charset="0"/>
                <a:cs typeface="Courier" charset="0"/>
              </a:rPr>
              <a:t>f</a:t>
            </a:r>
          </a:p>
          <a:p>
            <a:r>
              <a:rPr lang="en-US" dirty="0"/>
              <a:t>String - </a:t>
            </a:r>
            <a:r>
              <a:rPr lang="en-US" dirty="0">
                <a:solidFill>
                  <a:srgbClr val="3CAACC"/>
                </a:solidFill>
                <a:latin typeface="Courier" charset="0"/>
                <a:ea typeface="Courier" charset="0"/>
                <a:cs typeface="Courier" charset="0"/>
              </a:rPr>
              <a:t>%</a:t>
            </a:r>
            <a:r>
              <a:rPr lang="en-US" dirty="0">
                <a:latin typeface="Courier" charset="0"/>
                <a:ea typeface="Courier" charset="0"/>
                <a:cs typeface="Courier" charset="0"/>
              </a:rPr>
              <a:t>s</a:t>
            </a:r>
          </a:p>
          <a:p>
            <a:r>
              <a:rPr lang="en-US" dirty="0"/>
              <a:t>Character </a:t>
            </a:r>
            <a:r>
              <a:rPr lang="mr-IN" dirty="0"/>
              <a:t>–</a:t>
            </a:r>
            <a:r>
              <a:rPr lang="en-US" dirty="0"/>
              <a:t> </a:t>
            </a:r>
            <a:r>
              <a:rPr lang="en-US" dirty="0">
                <a:solidFill>
                  <a:srgbClr val="3CAACC"/>
                </a:solidFill>
                <a:latin typeface="Courier" charset="0"/>
                <a:ea typeface="Courier" charset="0"/>
                <a:cs typeface="Courier" charset="0"/>
              </a:rPr>
              <a:t>%</a:t>
            </a:r>
            <a:r>
              <a:rPr lang="en-US" dirty="0">
                <a:latin typeface="Courier" charset="0"/>
                <a:ea typeface="Courier" charset="0"/>
                <a:cs typeface="Courier" charset="0"/>
              </a:rPr>
              <a:t>c</a:t>
            </a:r>
          </a:p>
        </p:txBody>
      </p:sp>
    </p:spTree>
    <p:extLst>
      <p:ext uri="{BB962C8B-B14F-4D97-AF65-F5344CB8AC3E}">
        <p14:creationId xmlns:p14="http://schemas.microsoft.com/office/powerpoint/2010/main" val="16259888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t>
            </a:r>
          </a:p>
        </p:txBody>
      </p:sp>
      <p:pic>
        <p:nvPicPr>
          <p:cNvPr id="4" name="Content Placeholder 3"/>
          <p:cNvPicPr>
            <a:picLocks noGrp="1" noChangeAspect="1"/>
          </p:cNvPicPr>
          <p:nvPr>
            <p:ph idx="1"/>
          </p:nvPr>
        </p:nvPicPr>
        <p:blipFill>
          <a:blip r:embed="rId3"/>
          <a:stretch>
            <a:fillRect/>
          </a:stretch>
        </p:blipFill>
        <p:spPr>
          <a:xfrm>
            <a:off x="2133321" y="1690688"/>
            <a:ext cx="7925358" cy="4915385"/>
          </a:xfrm>
          <a:prstGeom prst="rect">
            <a:avLst/>
          </a:prstGeom>
        </p:spPr>
      </p:pic>
    </p:spTree>
    <p:extLst>
      <p:ext uri="{BB962C8B-B14F-4D97-AF65-F5344CB8AC3E}">
        <p14:creationId xmlns:p14="http://schemas.microsoft.com/office/powerpoint/2010/main" val="5150091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t>
            </a:r>
          </a:p>
        </p:txBody>
      </p:sp>
      <p:sp>
        <p:nvSpPr>
          <p:cNvPr id="3" name="Content Placeholder 2"/>
          <p:cNvSpPr>
            <a:spLocks noGrp="1"/>
          </p:cNvSpPr>
          <p:nvPr>
            <p:ph idx="1"/>
          </p:nvPr>
        </p:nvSpPr>
        <p:spPr/>
        <p:txBody>
          <a:bodyPr>
            <a:normAutofit lnSpcReduction="10000"/>
          </a:bodyPr>
          <a:lstStyle/>
          <a:p>
            <a:r>
              <a:rPr lang="en-US" dirty="0"/>
              <a:t>A module is a file containing Python definitions and statements. Python modules have a filename and end with the extension .</a:t>
            </a:r>
            <a:r>
              <a:rPr lang="en-US" dirty="0" err="1"/>
              <a:t>py</a:t>
            </a:r>
            <a:endParaRPr lang="en-US" dirty="0"/>
          </a:p>
          <a:p>
            <a:endParaRPr lang="en-US" dirty="0"/>
          </a:p>
          <a:p>
            <a:r>
              <a:rPr lang="en-US" dirty="0"/>
              <a:t>Definitions inside a module can be imported to another module or the interactive interpreter in Python. We use the import keyword to do this.</a:t>
            </a:r>
          </a:p>
          <a:p>
            <a:endParaRPr lang="en-US" dirty="0"/>
          </a:p>
          <a:p>
            <a:pPr marL="0" indent="0">
              <a:buNone/>
            </a:pPr>
            <a:r>
              <a:rPr lang="en-US" dirty="0">
                <a:solidFill>
                  <a:srgbClr val="3CAACC"/>
                </a:solidFill>
                <a:latin typeface="Courier" charset="0"/>
                <a:ea typeface="Courier" charset="0"/>
                <a:cs typeface="Courier" charset="0"/>
              </a:rPr>
              <a:t>&gt;&gt;</a:t>
            </a:r>
            <a:r>
              <a:rPr lang="en-US" dirty="0">
                <a:latin typeface="Courier" charset="0"/>
                <a:ea typeface="Courier" charset="0"/>
                <a:cs typeface="Courier" charset="0"/>
              </a:rPr>
              <a:t>import math</a:t>
            </a:r>
            <a:br>
              <a:rPr lang="en-US" dirty="0">
                <a:solidFill>
                  <a:schemeClr val="accent6">
                    <a:lumMod val="20000"/>
                    <a:lumOff val="80000"/>
                  </a:schemeClr>
                </a:solidFill>
                <a:latin typeface="Courier" charset="0"/>
                <a:ea typeface="Courier" charset="0"/>
                <a:cs typeface="Courier" charset="0"/>
              </a:rPr>
            </a:br>
            <a:endParaRPr lang="en-US" dirty="0">
              <a:solidFill>
                <a:schemeClr val="accent6">
                  <a:lumMod val="20000"/>
                  <a:lumOff val="80000"/>
                </a:schemeClr>
              </a:solidFill>
              <a:latin typeface="Courier" charset="0"/>
              <a:ea typeface="Courier" charset="0"/>
              <a:cs typeface="Courier" charset="0"/>
            </a:endParaRPr>
          </a:p>
        </p:txBody>
      </p:sp>
    </p:spTree>
    <p:extLst>
      <p:ext uri="{BB962C8B-B14F-4D97-AF65-F5344CB8AC3E}">
        <p14:creationId xmlns:p14="http://schemas.microsoft.com/office/powerpoint/2010/main" val="8978145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F449D-86BA-4C84-8CCF-089D00AFDBA4}"/>
              </a:ext>
            </a:extLst>
          </p:cNvPr>
          <p:cNvSpPr>
            <a:spLocks noGrp="1"/>
          </p:cNvSpPr>
          <p:nvPr>
            <p:ph type="title"/>
          </p:nvPr>
        </p:nvSpPr>
        <p:spPr/>
        <p:txBody>
          <a:bodyPr/>
          <a:lstStyle/>
          <a:p>
            <a:r>
              <a:rPr lang="en-US" dirty="0"/>
              <a:t>Conversion between data types</a:t>
            </a:r>
          </a:p>
        </p:txBody>
      </p:sp>
      <p:sp>
        <p:nvSpPr>
          <p:cNvPr id="3" name="Content Placeholder 2">
            <a:extLst>
              <a:ext uri="{FF2B5EF4-FFF2-40B4-BE49-F238E27FC236}">
                <a16:creationId xmlns:a16="http://schemas.microsoft.com/office/drawing/2014/main" id="{D20AAE14-2D97-4C71-A7A2-BCA1A935E6DF}"/>
              </a:ext>
            </a:extLst>
          </p:cNvPr>
          <p:cNvSpPr>
            <a:spLocks noGrp="1"/>
          </p:cNvSpPr>
          <p:nvPr>
            <p:ph idx="1"/>
          </p:nvPr>
        </p:nvSpPr>
        <p:spPr/>
        <p:txBody>
          <a:bodyPr vert="horz" lIns="91440" tIns="45720" rIns="91440" bIns="45720" rtlCol="0" anchor="t">
            <a:normAutofit/>
          </a:bodyPr>
          <a:lstStyle/>
          <a:p>
            <a:r>
              <a:rPr lang="en-US" dirty="0">
                <a:ea typeface="Verdana"/>
                <a:cs typeface="Verdana"/>
              </a:rPr>
              <a:t>Type conversion functions </a:t>
            </a:r>
            <a:r>
              <a:rPr lang="mr-IN" dirty="0">
                <a:ea typeface="Verdana"/>
                <a:cs typeface="Verdana"/>
              </a:rPr>
              <a:t>–</a:t>
            </a:r>
            <a:endParaRPr lang="en-US" dirty="0">
              <a:ea typeface="Verdana"/>
              <a:cs typeface="Verdana"/>
            </a:endParaRPr>
          </a:p>
          <a:p>
            <a:pPr lvl="1"/>
            <a:r>
              <a:rPr lang="en-US" dirty="0" err="1">
                <a:latin typeface="Courier" charset="0"/>
                <a:ea typeface="Courier" charset="0"/>
                <a:cs typeface="Courier" charset="0"/>
              </a:rPr>
              <a:t>int</a:t>
            </a:r>
            <a:r>
              <a:rPr lang="en-US" dirty="0">
                <a:solidFill>
                  <a:srgbClr val="0070C0"/>
                </a:solidFill>
                <a:latin typeface="Courier" charset="0"/>
                <a:ea typeface="Courier" charset="0"/>
                <a:cs typeface="Courier" charset="0"/>
              </a:rPr>
              <a:t>() </a:t>
            </a:r>
          </a:p>
          <a:p>
            <a:pPr lvl="1"/>
            <a:r>
              <a:rPr lang="en-US" dirty="0">
                <a:latin typeface="Courier" charset="0"/>
                <a:ea typeface="Courier" charset="0"/>
                <a:cs typeface="Courier" charset="0"/>
              </a:rPr>
              <a:t>float</a:t>
            </a:r>
            <a:r>
              <a:rPr lang="en-US" dirty="0">
                <a:solidFill>
                  <a:srgbClr val="0070C0"/>
                </a:solidFill>
                <a:latin typeface="Courier" charset="0"/>
                <a:ea typeface="Courier" charset="0"/>
                <a:cs typeface="Courier" charset="0"/>
              </a:rPr>
              <a:t>()</a:t>
            </a:r>
          </a:p>
          <a:p>
            <a:pPr lvl="1"/>
            <a:r>
              <a:rPr lang="en-US" dirty="0" err="1">
                <a:latin typeface="Courier" charset="0"/>
                <a:ea typeface="Courier" charset="0"/>
                <a:cs typeface="Courier" charset="0"/>
              </a:rPr>
              <a:t>str</a:t>
            </a:r>
            <a:r>
              <a:rPr lang="en-US" dirty="0">
                <a:solidFill>
                  <a:srgbClr val="0070C0"/>
                </a:solidFill>
                <a:latin typeface="Courier" charset="0"/>
                <a:ea typeface="Courier" charset="0"/>
                <a:cs typeface="Courier" charset="0"/>
              </a:rPr>
              <a:t>()</a:t>
            </a:r>
            <a:r>
              <a:rPr lang="en-US" dirty="0">
                <a:latin typeface="Courier" charset="0"/>
                <a:ea typeface="Courier" charset="0"/>
                <a:cs typeface="Courier" charset="0"/>
              </a:rPr>
              <a:t>, </a:t>
            </a:r>
            <a:r>
              <a:rPr lang="en-US" dirty="0">
                <a:ea typeface="Verdana"/>
                <a:cs typeface="Verdana"/>
              </a:rPr>
              <a:t>etc.</a:t>
            </a:r>
          </a:p>
          <a:p>
            <a:pPr marL="0" indent="0">
              <a:buNone/>
            </a:pPr>
            <a:endParaRPr lang="en-US" dirty="0">
              <a:ea typeface="Verdana"/>
              <a:cs typeface="Verdana"/>
            </a:endParaRPr>
          </a:p>
          <a:p>
            <a:pPr>
              <a:buNone/>
            </a:pPr>
            <a:r>
              <a:rPr lang="en-US" dirty="0">
                <a:solidFill>
                  <a:srgbClr val="3CAACC"/>
                </a:solidFill>
                <a:latin typeface="Courier" charset="0"/>
                <a:ea typeface="Courier" charset="0"/>
                <a:cs typeface="Courier" charset="0"/>
              </a:rPr>
              <a:t>&gt;&gt;</a:t>
            </a:r>
            <a:r>
              <a:rPr lang="en-US" dirty="0">
                <a:latin typeface="Courier" charset="0"/>
                <a:ea typeface="Courier" charset="0"/>
                <a:cs typeface="Courier" charset="0"/>
              </a:rPr>
              <a:t> float</a:t>
            </a:r>
            <a:r>
              <a:rPr lang="en-US" sz="2400" dirty="0">
                <a:solidFill>
                  <a:srgbClr val="0070C0"/>
                </a:solidFill>
                <a:latin typeface="Courier" charset="0"/>
                <a:ea typeface="Courier" charset="0"/>
                <a:cs typeface="Courier" charset="0"/>
              </a:rPr>
              <a:t>(</a:t>
            </a:r>
            <a:r>
              <a:rPr lang="en-US" dirty="0">
                <a:latin typeface="Courier" charset="0"/>
                <a:ea typeface="Courier" charset="0"/>
                <a:cs typeface="Courier" charset="0"/>
              </a:rPr>
              <a:t>5</a:t>
            </a:r>
            <a:r>
              <a:rPr lang="en-US" sz="2400" dirty="0">
                <a:solidFill>
                  <a:srgbClr val="0070C0"/>
                </a:solidFill>
                <a:latin typeface="Courier" charset="0"/>
                <a:ea typeface="Courier" charset="0"/>
                <a:cs typeface="Courier" charset="0"/>
              </a:rPr>
              <a:t>)</a:t>
            </a:r>
            <a:r>
              <a:rPr lang="en-US" dirty="0"/>
              <a:t>
</a:t>
            </a:r>
            <a:r>
              <a:rPr lang="en-US" dirty="0">
                <a:ea typeface="Verdana"/>
                <a:cs typeface="Verdana"/>
              </a:rPr>
              <a:t>5.0</a:t>
            </a:r>
          </a:p>
          <a:p>
            <a:pPr>
              <a:buNone/>
            </a:pPr>
            <a:endParaRPr lang="en-US" dirty="0">
              <a:ea typeface="Verdana"/>
              <a:cs typeface="Verdana"/>
            </a:endParaRPr>
          </a:p>
          <a:p>
            <a:pPr>
              <a:buNone/>
            </a:pPr>
            <a:endParaRPr lang="en-US" dirty="0">
              <a:ea typeface="Verdana"/>
              <a:cs typeface="Verdana"/>
            </a:endParaRPr>
          </a:p>
        </p:txBody>
      </p:sp>
    </p:spTree>
    <p:extLst>
      <p:ext uri="{BB962C8B-B14F-4D97-AF65-F5344CB8AC3E}">
        <p14:creationId xmlns:p14="http://schemas.microsoft.com/office/powerpoint/2010/main" val="17178864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4C121-C181-4F49-A618-000A59D8749F}"/>
              </a:ext>
            </a:extLst>
          </p:cNvPr>
          <p:cNvSpPr>
            <a:spLocks noGrp="1"/>
          </p:cNvSpPr>
          <p:nvPr>
            <p:ph type="title"/>
          </p:nvPr>
        </p:nvSpPr>
        <p:spPr/>
        <p:txBody>
          <a:bodyPr/>
          <a:lstStyle/>
          <a:p>
            <a:r>
              <a:rPr lang="en-US" dirty="0"/>
              <a:t>float to </a:t>
            </a:r>
            <a:r>
              <a:rPr lang="en-US" dirty="0" err="1"/>
              <a:t>int</a:t>
            </a:r>
          </a:p>
        </p:txBody>
      </p:sp>
      <p:sp>
        <p:nvSpPr>
          <p:cNvPr id="3" name="Content Placeholder 2">
            <a:extLst>
              <a:ext uri="{FF2B5EF4-FFF2-40B4-BE49-F238E27FC236}">
                <a16:creationId xmlns:a16="http://schemas.microsoft.com/office/drawing/2014/main" id="{3D856015-E0FE-42D5-9940-741A4A061231}"/>
              </a:ext>
            </a:extLst>
          </p:cNvPr>
          <p:cNvSpPr>
            <a:spLocks noGrp="1"/>
          </p:cNvSpPr>
          <p:nvPr>
            <p:ph idx="1"/>
          </p:nvPr>
        </p:nvSpPr>
        <p:spPr/>
        <p:txBody>
          <a:bodyPr vert="horz" lIns="91440" tIns="45720" rIns="91440" bIns="45720" rtlCol="0" anchor="t">
            <a:normAutofit/>
          </a:bodyPr>
          <a:lstStyle/>
          <a:p>
            <a:r>
              <a:rPr lang="en-US" dirty="0">
                <a:ea typeface="Verdana"/>
                <a:cs typeface="Verdana"/>
              </a:rPr>
              <a:t>Conversion from float to </a:t>
            </a:r>
            <a:r>
              <a:rPr lang="en-US" dirty="0" err="1">
                <a:ea typeface="Verdana"/>
                <a:cs typeface="Verdana"/>
              </a:rPr>
              <a:t>int</a:t>
            </a:r>
            <a:r>
              <a:rPr lang="en-US" dirty="0">
                <a:ea typeface="Verdana"/>
                <a:cs typeface="Verdana"/>
              </a:rPr>
              <a:t> will truncate the value (make it closer to zero).</a:t>
            </a:r>
          </a:p>
          <a:p>
            <a:endParaRPr lang="en-US" dirty="0">
              <a:ea typeface="Verdana"/>
              <a:cs typeface="Verdana"/>
            </a:endParaRPr>
          </a:p>
          <a:p>
            <a:pPr marL="0" indent="0">
              <a:buNone/>
            </a:pPr>
            <a:r>
              <a:rPr lang="mr-IN" dirty="0">
                <a:solidFill>
                  <a:srgbClr val="3CAACC"/>
                </a:solidFill>
                <a:latin typeface="Monaco" charset="0"/>
              </a:rPr>
              <a:t>&gt;&gt;</a:t>
            </a:r>
            <a:r>
              <a:rPr lang="mr-IN" dirty="0">
                <a:solidFill>
                  <a:srgbClr val="D1D1D1"/>
                </a:solidFill>
                <a:latin typeface="Monaco" charset="0"/>
              </a:rPr>
              <a:t> </a:t>
            </a:r>
            <a:r>
              <a:rPr lang="mr-IN" dirty="0" err="1">
                <a:solidFill>
                  <a:srgbClr val="D1D1D1"/>
                </a:solidFill>
                <a:latin typeface="Monaco" charset="0"/>
              </a:rPr>
              <a:t>int</a:t>
            </a:r>
            <a:r>
              <a:rPr lang="mr-IN" dirty="0">
                <a:solidFill>
                  <a:srgbClr val="D1D1D1"/>
                </a:solidFill>
                <a:latin typeface="Monaco" charset="0"/>
              </a:rPr>
              <a:t>(</a:t>
            </a:r>
            <a:r>
              <a:rPr lang="mr-IN" dirty="0">
                <a:solidFill>
                  <a:srgbClr val="C1C1C1"/>
                </a:solidFill>
                <a:latin typeface="Monaco" charset="0"/>
              </a:rPr>
              <a:t>10.6</a:t>
            </a:r>
            <a:r>
              <a:rPr lang="mr-IN" dirty="0">
                <a:solidFill>
                  <a:srgbClr val="D1D1D1"/>
                </a:solidFill>
                <a:latin typeface="Monaco" charset="0"/>
              </a:rPr>
              <a:t>) </a:t>
            </a:r>
            <a:r>
              <a:rPr lang="mr-IN" dirty="0">
                <a:solidFill>
                  <a:srgbClr val="C1C1C1"/>
                </a:solidFill>
                <a:latin typeface="Monaco" charset="0"/>
              </a:rPr>
              <a:t>10</a:t>
            </a:r>
            <a:endParaRPr lang="mr-IN" dirty="0">
              <a:solidFill>
                <a:srgbClr val="D1D1D1"/>
              </a:solidFill>
              <a:latin typeface="Monaco" charset="0"/>
            </a:endParaRPr>
          </a:p>
          <a:p>
            <a:pPr marL="0" indent="0">
              <a:buNone/>
            </a:pPr>
            <a:r>
              <a:rPr lang="mr-IN" dirty="0">
                <a:solidFill>
                  <a:srgbClr val="3CAACC"/>
                </a:solidFill>
                <a:latin typeface="Monaco" charset="0"/>
              </a:rPr>
              <a:t>&gt;&gt;</a:t>
            </a:r>
            <a:r>
              <a:rPr lang="mr-IN" dirty="0">
                <a:solidFill>
                  <a:srgbClr val="D1D1D1"/>
                </a:solidFill>
                <a:latin typeface="Monaco" charset="0"/>
              </a:rPr>
              <a:t> </a:t>
            </a:r>
            <a:r>
              <a:rPr lang="mr-IN" dirty="0" err="1">
                <a:solidFill>
                  <a:srgbClr val="D1D1D1"/>
                </a:solidFill>
                <a:latin typeface="Monaco" charset="0"/>
              </a:rPr>
              <a:t>int</a:t>
            </a:r>
            <a:r>
              <a:rPr lang="mr-IN" dirty="0">
                <a:solidFill>
                  <a:srgbClr val="D1D1D1"/>
                </a:solidFill>
                <a:latin typeface="Monaco" charset="0"/>
              </a:rPr>
              <a:t>(</a:t>
            </a:r>
            <a:r>
              <a:rPr lang="mr-IN" dirty="0">
                <a:solidFill>
                  <a:srgbClr val="3CAACC"/>
                </a:solidFill>
                <a:latin typeface="Monaco" charset="0"/>
              </a:rPr>
              <a:t>-</a:t>
            </a:r>
            <a:r>
              <a:rPr lang="mr-IN" dirty="0">
                <a:solidFill>
                  <a:srgbClr val="C1C1C1"/>
                </a:solidFill>
                <a:latin typeface="Monaco" charset="0"/>
              </a:rPr>
              <a:t>10.6</a:t>
            </a:r>
            <a:r>
              <a:rPr lang="mr-IN" dirty="0">
                <a:solidFill>
                  <a:srgbClr val="D1D1D1"/>
                </a:solidFill>
                <a:latin typeface="Monaco" charset="0"/>
              </a:rPr>
              <a:t>) </a:t>
            </a:r>
            <a:r>
              <a:rPr lang="mr-IN" dirty="0">
                <a:solidFill>
                  <a:srgbClr val="3CAACC"/>
                </a:solidFill>
                <a:latin typeface="Monaco" charset="0"/>
              </a:rPr>
              <a:t>-</a:t>
            </a:r>
            <a:r>
              <a:rPr lang="mr-IN" dirty="0">
                <a:solidFill>
                  <a:srgbClr val="C1C1C1"/>
                </a:solidFill>
                <a:latin typeface="Monaco" charset="0"/>
              </a:rPr>
              <a:t>10</a:t>
            </a:r>
            <a:endParaRPr lang="en-US" dirty="0">
              <a:ea typeface="Verdana"/>
              <a:cs typeface="Verdana"/>
            </a:endParaRPr>
          </a:p>
        </p:txBody>
      </p:sp>
    </p:spTree>
    <p:extLst>
      <p:ext uri="{BB962C8B-B14F-4D97-AF65-F5344CB8AC3E}">
        <p14:creationId xmlns:p14="http://schemas.microsoft.com/office/powerpoint/2010/main" val="33064707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9BD9C-EAAA-4A27-AE81-F7A810497D53}"/>
              </a:ext>
            </a:extLst>
          </p:cNvPr>
          <p:cNvSpPr>
            <a:spLocks noGrp="1"/>
          </p:cNvSpPr>
          <p:nvPr>
            <p:ph type="title"/>
          </p:nvPr>
        </p:nvSpPr>
        <p:spPr/>
        <p:txBody>
          <a:bodyPr/>
          <a:lstStyle/>
          <a:p>
            <a:r>
              <a:rPr lang="en-US" dirty="0"/>
              <a:t>String to any</a:t>
            </a:r>
          </a:p>
        </p:txBody>
      </p:sp>
      <p:sp>
        <p:nvSpPr>
          <p:cNvPr id="3" name="Content Placeholder 2">
            <a:extLst>
              <a:ext uri="{FF2B5EF4-FFF2-40B4-BE49-F238E27FC236}">
                <a16:creationId xmlns:a16="http://schemas.microsoft.com/office/drawing/2014/main" id="{032A4D03-FA1D-4961-B4DE-51061F3ECD08}"/>
              </a:ext>
            </a:extLst>
          </p:cNvPr>
          <p:cNvSpPr>
            <a:spLocks noGrp="1"/>
          </p:cNvSpPr>
          <p:nvPr>
            <p:ph idx="1"/>
          </p:nvPr>
        </p:nvSpPr>
        <p:spPr/>
        <p:txBody>
          <a:bodyPr vert="horz" lIns="91440" tIns="45720" rIns="91440" bIns="45720" rtlCol="0" anchor="t">
            <a:normAutofit fontScale="77500" lnSpcReduction="20000"/>
          </a:bodyPr>
          <a:lstStyle/>
          <a:p>
            <a:r>
              <a:rPr lang="en-US" dirty="0">
                <a:ea typeface="Verdana"/>
                <a:cs typeface="Verdana"/>
              </a:rPr>
              <a:t>Conversion to and from string must contain compatible values.</a:t>
            </a:r>
          </a:p>
          <a:p>
            <a:endParaRPr lang="en-US" dirty="0">
              <a:ea typeface="Verdana"/>
              <a:cs typeface="Verdana"/>
            </a:endParaRPr>
          </a:p>
          <a:p>
            <a:pPr marL="0" indent="0">
              <a:buNone/>
            </a:pPr>
            <a:r>
              <a:rPr lang="mr-IN" dirty="0">
                <a:solidFill>
                  <a:srgbClr val="3CAACC"/>
                </a:solidFill>
                <a:latin typeface="Courier" charset="0"/>
                <a:ea typeface="Courier" charset="0"/>
                <a:cs typeface="Courier" charset="0"/>
              </a:rPr>
              <a:t>&gt;&gt;</a:t>
            </a:r>
            <a:r>
              <a:rPr lang="mr-IN" dirty="0">
                <a:solidFill>
                  <a:srgbClr val="D1D1D1"/>
                </a:solidFill>
                <a:latin typeface="Courier" charset="0"/>
                <a:ea typeface="Courier" charset="0"/>
                <a:cs typeface="Courier" charset="0"/>
              </a:rPr>
              <a:t> </a:t>
            </a:r>
            <a:r>
              <a:rPr lang="mr-IN" dirty="0" err="1">
                <a:solidFill>
                  <a:srgbClr val="D1D1D1"/>
                </a:solidFill>
                <a:latin typeface="Courier" charset="0"/>
                <a:ea typeface="Courier" charset="0"/>
                <a:cs typeface="Courier" charset="0"/>
              </a:rPr>
              <a:t>float</a:t>
            </a:r>
            <a:r>
              <a:rPr lang="mr-IN" dirty="0">
                <a:solidFill>
                  <a:srgbClr val="D1D1D1"/>
                </a:solidFill>
                <a:latin typeface="Courier" charset="0"/>
                <a:ea typeface="Courier" charset="0"/>
                <a:cs typeface="Courier" charset="0"/>
              </a:rPr>
              <a:t>(</a:t>
            </a:r>
            <a:r>
              <a:rPr lang="mr-IN" dirty="0">
                <a:solidFill>
                  <a:srgbClr val="9C814F"/>
                </a:solidFill>
                <a:latin typeface="Courier" charset="0"/>
                <a:ea typeface="Courier" charset="0"/>
                <a:cs typeface="Courier" charset="0"/>
              </a:rPr>
              <a:t>'2.5'</a:t>
            </a:r>
            <a:r>
              <a:rPr lang="mr-IN" dirty="0">
                <a:solidFill>
                  <a:srgbClr val="D1D1D1"/>
                </a:solidFill>
                <a:latin typeface="Courier" charset="0"/>
                <a:ea typeface="Courier" charset="0"/>
                <a:cs typeface="Courier" charset="0"/>
              </a:rPr>
              <a:t>)</a:t>
            </a:r>
            <a:endParaRPr lang="en-US" dirty="0">
              <a:solidFill>
                <a:srgbClr val="D1D1D1"/>
              </a:solidFill>
              <a:latin typeface="Courier" charset="0"/>
              <a:ea typeface="Courier" charset="0"/>
              <a:cs typeface="Courier" charset="0"/>
            </a:endParaRPr>
          </a:p>
          <a:p>
            <a:pPr marL="0" indent="0">
              <a:buNone/>
            </a:pPr>
            <a:r>
              <a:rPr lang="mr-IN" dirty="0">
                <a:solidFill>
                  <a:srgbClr val="C1C1C1"/>
                </a:solidFill>
                <a:latin typeface="Courier" charset="0"/>
                <a:ea typeface="Courier" charset="0"/>
                <a:cs typeface="Courier" charset="0"/>
              </a:rPr>
              <a:t>2.5</a:t>
            </a:r>
            <a:endParaRPr lang="mr-IN" dirty="0">
              <a:solidFill>
                <a:srgbClr val="D1D1D1"/>
              </a:solidFill>
              <a:latin typeface="Courier" charset="0"/>
              <a:ea typeface="Courier" charset="0"/>
              <a:cs typeface="Courier" charset="0"/>
            </a:endParaRPr>
          </a:p>
          <a:p>
            <a:pPr marL="0" indent="0">
              <a:buNone/>
            </a:pPr>
            <a:r>
              <a:rPr lang="mr-IN" dirty="0">
                <a:solidFill>
                  <a:srgbClr val="3CAACC"/>
                </a:solidFill>
                <a:latin typeface="Courier" charset="0"/>
                <a:ea typeface="Courier" charset="0"/>
                <a:cs typeface="Courier" charset="0"/>
              </a:rPr>
              <a:t>&gt;&gt;</a:t>
            </a:r>
            <a:r>
              <a:rPr lang="mr-IN" dirty="0">
                <a:solidFill>
                  <a:srgbClr val="D1D1D1"/>
                </a:solidFill>
                <a:latin typeface="Courier" charset="0"/>
                <a:ea typeface="Courier" charset="0"/>
                <a:cs typeface="Courier" charset="0"/>
              </a:rPr>
              <a:t> </a:t>
            </a:r>
            <a:r>
              <a:rPr lang="mr-IN" dirty="0" err="1">
                <a:solidFill>
                  <a:srgbClr val="D1D1D1"/>
                </a:solidFill>
                <a:latin typeface="Courier" charset="0"/>
                <a:ea typeface="Courier" charset="0"/>
                <a:cs typeface="Courier" charset="0"/>
              </a:rPr>
              <a:t>str</a:t>
            </a:r>
            <a:r>
              <a:rPr lang="mr-IN" dirty="0">
                <a:solidFill>
                  <a:srgbClr val="D1D1D1"/>
                </a:solidFill>
                <a:latin typeface="Courier" charset="0"/>
                <a:ea typeface="Courier" charset="0"/>
                <a:cs typeface="Courier" charset="0"/>
              </a:rPr>
              <a:t>(</a:t>
            </a:r>
            <a:r>
              <a:rPr lang="mr-IN" dirty="0">
                <a:solidFill>
                  <a:srgbClr val="C1C1C1"/>
                </a:solidFill>
                <a:latin typeface="Courier" charset="0"/>
                <a:ea typeface="Courier" charset="0"/>
                <a:cs typeface="Courier" charset="0"/>
              </a:rPr>
              <a:t>25</a:t>
            </a:r>
            <a:r>
              <a:rPr lang="mr-IN" dirty="0">
                <a:solidFill>
                  <a:srgbClr val="D1D1D1"/>
                </a:solidFill>
                <a:latin typeface="Courier" charset="0"/>
                <a:ea typeface="Courier" charset="0"/>
                <a:cs typeface="Courier" charset="0"/>
              </a:rPr>
              <a:t>)</a:t>
            </a:r>
            <a:endParaRPr lang="en-US" dirty="0">
              <a:solidFill>
                <a:srgbClr val="D1D1D1"/>
              </a:solidFill>
              <a:latin typeface="Courier" charset="0"/>
              <a:ea typeface="Courier" charset="0"/>
              <a:cs typeface="Courier" charset="0"/>
            </a:endParaRPr>
          </a:p>
          <a:p>
            <a:pPr marL="0" indent="0">
              <a:buNone/>
            </a:pPr>
            <a:r>
              <a:rPr lang="mr-IN" dirty="0">
                <a:solidFill>
                  <a:srgbClr val="9C814F"/>
                </a:solidFill>
                <a:latin typeface="Courier" charset="0"/>
                <a:ea typeface="Courier" charset="0"/>
                <a:cs typeface="Courier" charset="0"/>
              </a:rPr>
              <a:t>'25'</a:t>
            </a:r>
            <a:endParaRPr lang="mr-IN" dirty="0">
              <a:solidFill>
                <a:srgbClr val="D1D1D1"/>
              </a:solidFill>
              <a:latin typeface="Courier" charset="0"/>
              <a:ea typeface="Courier" charset="0"/>
              <a:cs typeface="Courier" charset="0"/>
            </a:endParaRPr>
          </a:p>
          <a:p>
            <a:pPr>
              <a:buNone/>
            </a:pPr>
            <a:endParaRPr lang="en-US" dirty="0">
              <a:ea typeface="Verdana"/>
              <a:cs typeface="Verdana"/>
            </a:endParaRPr>
          </a:p>
          <a:p>
            <a:pPr>
              <a:buNone/>
            </a:pPr>
            <a:r>
              <a:rPr lang="en-US" dirty="0">
                <a:solidFill>
                  <a:srgbClr val="3CAACC"/>
                </a:solidFill>
                <a:latin typeface="Courier" charset="0"/>
                <a:ea typeface="Courier" charset="0"/>
                <a:cs typeface="Courier" charset="0"/>
              </a:rPr>
              <a:t>&gt;&gt;</a:t>
            </a:r>
            <a:r>
              <a:rPr lang="en-US" dirty="0">
                <a:ea typeface="Verdana"/>
                <a:cs typeface="Verdana"/>
              </a:rPr>
              <a:t> </a:t>
            </a:r>
            <a:r>
              <a:rPr lang="en-US" dirty="0" err="1">
                <a:solidFill>
                  <a:srgbClr val="D1D1D1"/>
                </a:solidFill>
                <a:latin typeface="Courier" charset="0"/>
                <a:ea typeface="Courier" charset="0"/>
                <a:cs typeface="Courier" charset="0"/>
              </a:rPr>
              <a:t>int</a:t>
            </a:r>
            <a:r>
              <a:rPr lang="en-US" dirty="0">
                <a:solidFill>
                  <a:srgbClr val="D1D1D1"/>
                </a:solidFill>
                <a:latin typeface="Courier" charset="0"/>
                <a:ea typeface="Courier" charset="0"/>
                <a:cs typeface="Courier" charset="0"/>
              </a:rPr>
              <a:t>(</a:t>
            </a:r>
            <a:r>
              <a:rPr lang="en-US" dirty="0">
                <a:solidFill>
                  <a:srgbClr val="9C814F"/>
                </a:solidFill>
                <a:latin typeface="Courier" charset="0"/>
                <a:ea typeface="Courier" charset="0"/>
                <a:cs typeface="Courier" charset="0"/>
              </a:rPr>
              <a:t>'1p'</a:t>
            </a:r>
            <a:r>
              <a:rPr lang="en-US" dirty="0">
                <a:solidFill>
                  <a:srgbClr val="D1D1D1"/>
                </a:solidFill>
                <a:latin typeface="Courier" charset="0"/>
                <a:ea typeface="Courier" charset="0"/>
                <a:cs typeface="Courier" charset="0"/>
              </a:rPr>
              <a:t>)</a:t>
            </a:r>
          </a:p>
          <a:p>
            <a:pPr>
              <a:buNone/>
            </a:pPr>
            <a:r>
              <a:rPr lang="en-US" dirty="0">
                <a:solidFill>
                  <a:schemeClr val="accent2">
                    <a:lumMod val="40000"/>
                    <a:lumOff val="60000"/>
                  </a:schemeClr>
                </a:solidFill>
                <a:ea typeface="Verdana"/>
                <a:cs typeface="Verdana"/>
              </a:rPr>
              <a:t>Traceback (most recent call last):</a:t>
            </a:r>
            <a:r>
              <a:rPr lang="en-US" dirty="0">
                <a:solidFill>
                  <a:schemeClr val="accent2">
                    <a:lumMod val="40000"/>
                    <a:lumOff val="60000"/>
                  </a:schemeClr>
                </a:solidFill>
              </a:rPr>
              <a:t>
</a:t>
            </a:r>
            <a:r>
              <a:rPr lang="en-US" dirty="0">
                <a:solidFill>
                  <a:schemeClr val="accent2">
                    <a:lumMod val="40000"/>
                    <a:lumOff val="60000"/>
                  </a:schemeClr>
                </a:solidFill>
                <a:ea typeface="Verdana"/>
                <a:cs typeface="Verdana"/>
              </a:rPr>
              <a:t>  File "&lt;string&gt;", line 301, in runcode</a:t>
            </a:r>
            <a:r>
              <a:rPr lang="en-US" dirty="0">
                <a:solidFill>
                  <a:schemeClr val="accent2">
                    <a:lumMod val="40000"/>
                    <a:lumOff val="60000"/>
                  </a:schemeClr>
                </a:solidFill>
              </a:rPr>
              <a:t>
</a:t>
            </a:r>
            <a:r>
              <a:rPr lang="en-US" dirty="0">
                <a:solidFill>
                  <a:schemeClr val="accent2">
                    <a:lumMod val="40000"/>
                    <a:lumOff val="60000"/>
                  </a:schemeClr>
                </a:solidFill>
                <a:ea typeface="Verdana"/>
                <a:cs typeface="Verdana"/>
              </a:rPr>
              <a:t>  File "&lt;interactive input&gt;", line 1, in &lt;module&gt;</a:t>
            </a:r>
          </a:p>
          <a:p>
            <a:pPr>
              <a:buNone/>
            </a:pPr>
            <a:r>
              <a:rPr lang="en-US" dirty="0" err="1">
                <a:solidFill>
                  <a:schemeClr val="accent2">
                    <a:lumMod val="40000"/>
                    <a:lumOff val="60000"/>
                  </a:schemeClr>
                </a:solidFill>
                <a:ea typeface="Verdana"/>
                <a:cs typeface="Verdana"/>
              </a:rPr>
              <a:t>ValueError</a:t>
            </a:r>
            <a:r>
              <a:rPr lang="en-US" dirty="0">
                <a:solidFill>
                  <a:schemeClr val="accent2">
                    <a:lumMod val="40000"/>
                    <a:lumOff val="60000"/>
                  </a:schemeClr>
                </a:solidFill>
                <a:ea typeface="Verdana"/>
                <a:cs typeface="Verdana"/>
              </a:rPr>
              <a:t>: invalid literal for </a:t>
            </a:r>
            <a:r>
              <a:rPr lang="en-US" dirty="0" err="1">
                <a:solidFill>
                  <a:schemeClr val="accent2">
                    <a:lumMod val="40000"/>
                    <a:lumOff val="60000"/>
                  </a:schemeClr>
                </a:solidFill>
                <a:ea typeface="Verdana"/>
                <a:cs typeface="Verdana"/>
              </a:rPr>
              <a:t>int</a:t>
            </a:r>
            <a:r>
              <a:rPr lang="en-US" dirty="0">
                <a:solidFill>
                  <a:schemeClr val="accent2">
                    <a:lumMod val="40000"/>
                    <a:lumOff val="60000"/>
                  </a:schemeClr>
                </a:solidFill>
                <a:ea typeface="Verdana"/>
                <a:cs typeface="Verdana"/>
              </a:rPr>
              <a:t>() with base 10: '1p'</a:t>
            </a:r>
            <a:endParaRPr lang="en-US" dirty="0">
              <a:solidFill>
                <a:schemeClr val="accent2">
                  <a:lumMod val="40000"/>
                  <a:lumOff val="60000"/>
                </a:schemeClr>
              </a:solidFill>
            </a:endParaRPr>
          </a:p>
        </p:txBody>
      </p:sp>
    </p:spTree>
    <p:extLst>
      <p:ext uri="{BB962C8B-B14F-4D97-AF65-F5344CB8AC3E}">
        <p14:creationId xmlns:p14="http://schemas.microsoft.com/office/powerpoint/2010/main" val="21242375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you</a:t>
            </a:r>
            <a:r>
              <a:rPr lang="mr-IN" dirty="0"/>
              <a:t>…</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a:t>PI</a:t>
            </a:r>
          </a:p>
          <a:p>
            <a:pPr lvl="1"/>
            <a:r>
              <a:rPr lang="en-US" dirty="0"/>
              <a:t>Import pi in python using - from math import pi</a:t>
            </a:r>
          </a:p>
          <a:p>
            <a:pPr lvl="1"/>
            <a:r>
              <a:rPr lang="en-US" dirty="0"/>
              <a:t>Assign pi to a variable</a:t>
            </a:r>
          </a:p>
          <a:p>
            <a:pPr lvl="1"/>
            <a:r>
              <a:rPr lang="en-US" dirty="0"/>
              <a:t>Convert that variable to integer </a:t>
            </a:r>
          </a:p>
          <a:p>
            <a:pPr marL="514350" indent="-514350">
              <a:buFont typeface="+mj-lt"/>
              <a:buAutoNum type="arabicPeriod"/>
            </a:pPr>
            <a:endParaRPr lang="en-US" dirty="0"/>
          </a:p>
          <a:p>
            <a:pPr marL="514350" indent="-514350">
              <a:buFont typeface="+mj-lt"/>
              <a:buAutoNum type="arabicPeriod"/>
            </a:pPr>
            <a:r>
              <a:rPr lang="en-US" dirty="0"/>
              <a:t>Name and Age</a:t>
            </a:r>
          </a:p>
          <a:p>
            <a:pPr lvl="1"/>
            <a:r>
              <a:rPr lang="en-US" dirty="0"/>
              <a:t>Take name as input and covert it into float</a:t>
            </a:r>
          </a:p>
          <a:p>
            <a:pPr lvl="1"/>
            <a:r>
              <a:rPr lang="en-US" dirty="0"/>
              <a:t>Take age as input and convert it into float</a:t>
            </a:r>
          </a:p>
        </p:txBody>
      </p:sp>
    </p:spTree>
    <p:extLst>
      <p:ext uri="{BB962C8B-B14F-4D97-AF65-F5344CB8AC3E}">
        <p14:creationId xmlns:p14="http://schemas.microsoft.com/office/powerpoint/2010/main" val="3138700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Did you?</a:t>
            </a:r>
          </a:p>
        </p:txBody>
      </p:sp>
      <p:sp>
        <p:nvSpPr>
          <p:cNvPr id="3" name="Content Placeholder 2"/>
          <p:cNvSpPr>
            <a:spLocks noGrp="1"/>
          </p:cNvSpPr>
          <p:nvPr>
            <p:ph idx="1"/>
          </p:nvPr>
        </p:nvSpPr>
        <p:spPr/>
        <p:txBody>
          <a:bodyPr>
            <a:normAutofit lnSpcReduction="10000"/>
          </a:bodyPr>
          <a:lstStyle/>
          <a:p>
            <a:pPr marL="0" indent="0">
              <a:buNone/>
            </a:pPr>
            <a:r>
              <a:rPr lang="en-US" dirty="0">
                <a:solidFill>
                  <a:srgbClr val="D1D1D1"/>
                </a:solidFill>
                <a:latin typeface="Courier" charset="0"/>
                <a:ea typeface="Courier" charset="0"/>
                <a:cs typeface="Courier" charset="0"/>
              </a:rPr>
              <a:t>import math</a:t>
            </a:r>
          </a:p>
          <a:p>
            <a:pPr marL="0" indent="0">
              <a:buNone/>
            </a:pPr>
            <a:r>
              <a:rPr lang="en-US" dirty="0">
                <a:solidFill>
                  <a:srgbClr val="D1D1D1"/>
                </a:solidFill>
                <a:latin typeface="Courier" charset="0"/>
                <a:ea typeface="Courier" charset="0"/>
                <a:cs typeface="Courier" charset="0"/>
              </a:rPr>
              <a:t>pi </a:t>
            </a:r>
            <a:r>
              <a:rPr lang="en-US" dirty="0">
                <a:solidFill>
                  <a:srgbClr val="3CAACC"/>
                </a:solidFill>
                <a:latin typeface="Courier" charset="0"/>
                <a:ea typeface="Courier" charset="0"/>
                <a:cs typeface="Courier" charset="0"/>
              </a:rPr>
              <a:t>=</a:t>
            </a:r>
            <a:r>
              <a:rPr lang="en-US" dirty="0">
                <a:solidFill>
                  <a:srgbClr val="D1D1D1"/>
                </a:solidFill>
                <a:latin typeface="Courier" charset="0"/>
                <a:ea typeface="Courier" charset="0"/>
                <a:cs typeface="Courier" charset="0"/>
              </a:rPr>
              <a:t> </a:t>
            </a:r>
            <a:r>
              <a:rPr lang="en-US" dirty="0" err="1">
                <a:solidFill>
                  <a:srgbClr val="D1D1D1"/>
                </a:solidFill>
                <a:latin typeface="Courier" charset="0"/>
                <a:ea typeface="Courier" charset="0"/>
                <a:cs typeface="Courier" charset="0"/>
              </a:rPr>
              <a:t>math.pi</a:t>
            </a:r>
            <a:endParaRPr lang="en-US" dirty="0">
              <a:solidFill>
                <a:srgbClr val="D1D1D1"/>
              </a:solidFill>
              <a:latin typeface="Courier" charset="0"/>
              <a:ea typeface="Courier" charset="0"/>
              <a:cs typeface="Courier" charset="0"/>
            </a:endParaRPr>
          </a:p>
          <a:p>
            <a:pPr marL="0" indent="0">
              <a:buNone/>
            </a:pPr>
            <a:r>
              <a:rPr lang="en-US" dirty="0" err="1">
                <a:solidFill>
                  <a:srgbClr val="D1D1D1"/>
                </a:solidFill>
                <a:latin typeface="Courier" charset="0"/>
                <a:ea typeface="Courier" charset="0"/>
                <a:cs typeface="Courier" charset="0"/>
              </a:rPr>
              <a:t>int</a:t>
            </a:r>
            <a:r>
              <a:rPr lang="en-US" dirty="0">
                <a:solidFill>
                  <a:srgbClr val="D1D1D1"/>
                </a:solidFill>
                <a:latin typeface="Courier" charset="0"/>
                <a:ea typeface="Courier" charset="0"/>
                <a:cs typeface="Courier" charset="0"/>
              </a:rPr>
              <a:t>(pi)</a:t>
            </a:r>
          </a:p>
          <a:p>
            <a:pPr marL="0" indent="0">
              <a:buNone/>
            </a:pPr>
            <a:endParaRPr lang="en-US" dirty="0">
              <a:latin typeface="Courier" charset="0"/>
              <a:ea typeface="Courier" charset="0"/>
              <a:cs typeface="Courier" charset="0"/>
            </a:endParaRPr>
          </a:p>
          <a:p>
            <a:pPr marL="0" indent="0">
              <a:buNone/>
            </a:pPr>
            <a:r>
              <a:rPr lang="en-US" dirty="0">
                <a:solidFill>
                  <a:srgbClr val="D1D1D1"/>
                </a:solidFill>
                <a:latin typeface="Courier" charset="0"/>
                <a:ea typeface="Courier" charset="0"/>
                <a:cs typeface="Courier" charset="0"/>
              </a:rPr>
              <a:t>name </a:t>
            </a:r>
            <a:r>
              <a:rPr lang="en-US" dirty="0">
                <a:solidFill>
                  <a:srgbClr val="3CAACC"/>
                </a:solidFill>
                <a:latin typeface="Courier" charset="0"/>
                <a:ea typeface="Courier" charset="0"/>
                <a:cs typeface="Courier" charset="0"/>
              </a:rPr>
              <a:t>=</a:t>
            </a:r>
            <a:r>
              <a:rPr lang="en-US" dirty="0">
                <a:solidFill>
                  <a:srgbClr val="D1D1D1"/>
                </a:solidFill>
                <a:latin typeface="Courier" charset="0"/>
                <a:ea typeface="Courier" charset="0"/>
                <a:cs typeface="Courier" charset="0"/>
              </a:rPr>
              <a:t> </a:t>
            </a:r>
            <a:r>
              <a:rPr lang="en-US" dirty="0">
                <a:solidFill>
                  <a:srgbClr val="8F8BFF"/>
                </a:solidFill>
                <a:latin typeface="Courier" charset="0"/>
                <a:ea typeface="Courier" charset="0"/>
                <a:cs typeface="Courier" charset="0"/>
              </a:rPr>
              <a:t>input</a:t>
            </a:r>
            <a:r>
              <a:rPr lang="en-US" dirty="0">
                <a:solidFill>
                  <a:srgbClr val="D1D1D1"/>
                </a:solidFill>
                <a:latin typeface="Courier" charset="0"/>
                <a:ea typeface="Courier" charset="0"/>
                <a:cs typeface="Courier" charset="0"/>
              </a:rPr>
              <a:t>(“Name:”)</a:t>
            </a:r>
          </a:p>
          <a:p>
            <a:pPr marL="0" indent="0">
              <a:buNone/>
            </a:pPr>
            <a:r>
              <a:rPr lang="en-US" dirty="0">
                <a:solidFill>
                  <a:srgbClr val="D1D1D1"/>
                </a:solidFill>
                <a:latin typeface="Courier" charset="0"/>
                <a:ea typeface="Courier" charset="0"/>
                <a:cs typeface="Courier" charset="0"/>
              </a:rPr>
              <a:t>float(name)</a:t>
            </a:r>
          </a:p>
          <a:p>
            <a:pPr marL="0" indent="0">
              <a:buNone/>
            </a:pPr>
            <a:endParaRPr lang="en-US" dirty="0">
              <a:latin typeface="Courier" charset="0"/>
              <a:ea typeface="Courier" charset="0"/>
              <a:cs typeface="Courier" charset="0"/>
            </a:endParaRPr>
          </a:p>
          <a:p>
            <a:pPr marL="0" indent="0">
              <a:buNone/>
            </a:pPr>
            <a:r>
              <a:rPr lang="en-US" dirty="0">
                <a:solidFill>
                  <a:srgbClr val="D1D1D1"/>
                </a:solidFill>
                <a:latin typeface="Courier" charset="0"/>
                <a:ea typeface="Courier" charset="0"/>
                <a:cs typeface="Courier" charset="0"/>
              </a:rPr>
              <a:t>age </a:t>
            </a:r>
            <a:r>
              <a:rPr lang="en-US" dirty="0">
                <a:solidFill>
                  <a:srgbClr val="3CAACC"/>
                </a:solidFill>
                <a:latin typeface="Courier" charset="0"/>
                <a:ea typeface="Courier" charset="0"/>
                <a:cs typeface="Courier" charset="0"/>
              </a:rPr>
              <a:t>=</a:t>
            </a:r>
            <a:r>
              <a:rPr lang="en-US" dirty="0">
                <a:solidFill>
                  <a:srgbClr val="D1D1D1"/>
                </a:solidFill>
                <a:latin typeface="Courier" charset="0"/>
                <a:ea typeface="Courier" charset="0"/>
                <a:cs typeface="Courier" charset="0"/>
              </a:rPr>
              <a:t> </a:t>
            </a:r>
            <a:r>
              <a:rPr lang="en-US" dirty="0">
                <a:solidFill>
                  <a:srgbClr val="8F8BFF"/>
                </a:solidFill>
                <a:latin typeface="Courier" charset="0"/>
                <a:ea typeface="Courier" charset="0"/>
                <a:cs typeface="Courier" charset="0"/>
              </a:rPr>
              <a:t>input</a:t>
            </a:r>
            <a:r>
              <a:rPr lang="en-US" dirty="0">
                <a:solidFill>
                  <a:srgbClr val="D1D1D1"/>
                </a:solidFill>
                <a:latin typeface="Courier" charset="0"/>
                <a:ea typeface="Courier" charset="0"/>
                <a:cs typeface="Courier" charset="0"/>
              </a:rPr>
              <a:t>(“Age:”)</a:t>
            </a:r>
          </a:p>
          <a:p>
            <a:pPr marL="0" indent="0">
              <a:buNone/>
            </a:pPr>
            <a:r>
              <a:rPr lang="en-US" dirty="0">
                <a:solidFill>
                  <a:srgbClr val="D1D1D1"/>
                </a:solidFill>
                <a:latin typeface="Courier" charset="0"/>
                <a:ea typeface="Courier" charset="0"/>
                <a:cs typeface="Courier" charset="0"/>
              </a:rPr>
              <a:t>float(age)</a:t>
            </a:r>
            <a:endParaRPr lang="en-US" dirty="0">
              <a:latin typeface="Courier" charset="0"/>
              <a:ea typeface="Courier" charset="0"/>
              <a:cs typeface="Courier" charset="0"/>
            </a:endParaRPr>
          </a:p>
        </p:txBody>
      </p:sp>
    </p:spTree>
    <p:extLst>
      <p:ext uri="{BB962C8B-B14F-4D97-AF65-F5344CB8AC3E}">
        <p14:creationId xmlns:p14="http://schemas.microsoft.com/office/powerpoint/2010/main" val="1400116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Which version of Python do I use?</a:t>
            </a:r>
          </a:p>
        </p:txBody>
      </p:sp>
      <p:sp>
        <p:nvSpPr>
          <p:cNvPr id="3" name="Content Placeholder 2"/>
          <p:cNvSpPr>
            <a:spLocks noGrp="1"/>
          </p:cNvSpPr>
          <p:nvPr>
            <p:ph idx="1"/>
          </p:nvPr>
        </p:nvSpPr>
        <p:spPr>
          <a:xfrm>
            <a:off x="838200" y="2556933"/>
            <a:ext cx="10515600" cy="3620030"/>
          </a:xfrm>
        </p:spPr>
        <p:txBody>
          <a:bodyPr vert="horz" lIns="91440" tIns="45720" rIns="91440" bIns="45720" rtlCol="0" anchor="t">
            <a:normAutofit/>
          </a:bodyPr>
          <a:lstStyle/>
          <a:p>
            <a:pPr>
              <a:lnSpc>
                <a:spcPct val="100000"/>
              </a:lnSpc>
            </a:pPr>
            <a:r>
              <a:rPr lang="en-US" dirty="0"/>
              <a:t>There are two major Python versions, Python 2 and Python 3. </a:t>
            </a:r>
            <a:endParaRPr lang="en-US"/>
          </a:p>
          <a:p>
            <a:pPr>
              <a:lnSpc>
                <a:spcPct val="100000"/>
              </a:lnSpc>
            </a:pPr>
            <a:r>
              <a:rPr lang="en-US" dirty="0"/>
              <a:t>This course uses Python 3, because it more semantically correct and supports newer features.</a:t>
            </a:r>
            <a:endParaRPr lang="en-US" dirty="0">
              <a:ea typeface="Verdana"/>
              <a:cs typeface="Verdana"/>
            </a:endParaRPr>
          </a:p>
        </p:txBody>
      </p:sp>
    </p:spTree>
    <p:extLst>
      <p:ext uri="{BB962C8B-B14F-4D97-AF65-F5344CB8AC3E}">
        <p14:creationId xmlns:p14="http://schemas.microsoft.com/office/powerpoint/2010/main" val="17413225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38F85-142A-4647-9F71-492C9D71FA3E}"/>
              </a:ext>
            </a:extLst>
          </p:cNvPr>
          <p:cNvSpPr>
            <a:spLocks noGrp="1"/>
          </p:cNvSpPr>
          <p:nvPr>
            <p:ph type="title"/>
          </p:nvPr>
        </p:nvSpPr>
        <p:spPr/>
        <p:txBody>
          <a:bodyPr/>
          <a:lstStyle/>
          <a:p>
            <a:r>
              <a:rPr lang="en-US" dirty="0"/>
              <a:t>Brain Drill 1: Mailing Address</a:t>
            </a:r>
          </a:p>
        </p:txBody>
      </p:sp>
      <p:sp>
        <p:nvSpPr>
          <p:cNvPr id="3" name="Content Placeholder 2">
            <a:extLst>
              <a:ext uri="{FF2B5EF4-FFF2-40B4-BE49-F238E27FC236}">
                <a16:creationId xmlns:a16="http://schemas.microsoft.com/office/drawing/2014/main" id="{2D031E77-3471-4354-ADA4-5E1607384CF4}"/>
              </a:ext>
            </a:extLst>
          </p:cNvPr>
          <p:cNvSpPr>
            <a:spLocks noGrp="1"/>
          </p:cNvSpPr>
          <p:nvPr>
            <p:ph idx="1"/>
          </p:nvPr>
        </p:nvSpPr>
        <p:spPr/>
        <p:txBody>
          <a:bodyPr vert="horz" lIns="91440" tIns="45720" rIns="91440" bIns="45720" rtlCol="0" anchor="t">
            <a:normAutofit/>
          </a:bodyPr>
          <a:lstStyle/>
          <a:p>
            <a:pPr marL="0" indent="0">
              <a:buNone/>
            </a:pPr>
            <a:r>
              <a:rPr lang="en-US" dirty="0">
                <a:ea typeface="Verdana"/>
                <a:cs typeface="Verdana"/>
              </a:rPr>
              <a:t>Create a program that displays your name and complete mailing address formatted in the manner that you would usually see it on the outside of an envelope. Your program does not need to read any input from the user.</a:t>
            </a:r>
            <a:endParaRPr lang="en-US" dirty="0"/>
          </a:p>
        </p:txBody>
      </p:sp>
    </p:spTree>
    <p:extLst>
      <p:ext uri="{BB962C8B-B14F-4D97-AF65-F5344CB8AC3E}">
        <p14:creationId xmlns:p14="http://schemas.microsoft.com/office/powerpoint/2010/main" val="1964321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9048F-E0B2-4A90-BCA6-4E32B1076F19}"/>
              </a:ext>
            </a:extLst>
          </p:cNvPr>
          <p:cNvSpPr>
            <a:spLocks noGrp="1"/>
          </p:cNvSpPr>
          <p:nvPr>
            <p:ph type="title"/>
          </p:nvPr>
        </p:nvSpPr>
        <p:spPr/>
        <p:txBody>
          <a:bodyPr/>
          <a:lstStyle/>
          <a:p>
            <a:r>
              <a:rPr lang="en-US" dirty="0"/>
              <a:t>Brain Drill 2: Hello</a:t>
            </a:r>
          </a:p>
        </p:txBody>
      </p:sp>
      <p:sp>
        <p:nvSpPr>
          <p:cNvPr id="3" name="Content Placeholder 2">
            <a:extLst>
              <a:ext uri="{FF2B5EF4-FFF2-40B4-BE49-F238E27FC236}">
                <a16:creationId xmlns:a16="http://schemas.microsoft.com/office/drawing/2014/main" id="{C00AE35E-D3AB-4F84-B257-E9ABB72FAE3B}"/>
              </a:ext>
            </a:extLst>
          </p:cNvPr>
          <p:cNvSpPr>
            <a:spLocks noGrp="1"/>
          </p:cNvSpPr>
          <p:nvPr>
            <p:ph idx="1"/>
          </p:nvPr>
        </p:nvSpPr>
        <p:spPr/>
        <p:txBody>
          <a:bodyPr vert="horz" lIns="91440" tIns="45720" rIns="91440" bIns="45720" rtlCol="0" anchor="t">
            <a:normAutofit/>
          </a:bodyPr>
          <a:lstStyle/>
          <a:p>
            <a:pPr marL="0" indent="0">
              <a:buNone/>
            </a:pPr>
            <a:r>
              <a:rPr lang="en-US" dirty="0">
                <a:ea typeface="Verdana"/>
                <a:cs typeface="Verdana"/>
              </a:rPr>
              <a:t>Write a program that asks the user to enter his or her name. The program should respond with a message that says hello to the user, using his or her name.</a:t>
            </a:r>
            <a:endParaRPr lang="en-US"/>
          </a:p>
        </p:txBody>
      </p:sp>
    </p:spTree>
    <p:extLst>
      <p:ext uri="{BB962C8B-B14F-4D97-AF65-F5344CB8AC3E}">
        <p14:creationId xmlns:p14="http://schemas.microsoft.com/office/powerpoint/2010/main" val="7061581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10D55-68A6-4DDD-9BC7-0FF5CE098FA1}"/>
              </a:ext>
            </a:extLst>
          </p:cNvPr>
          <p:cNvSpPr>
            <a:spLocks noGrp="1"/>
          </p:cNvSpPr>
          <p:nvPr>
            <p:ph type="title"/>
          </p:nvPr>
        </p:nvSpPr>
        <p:spPr/>
        <p:txBody>
          <a:bodyPr/>
          <a:lstStyle/>
          <a:p>
            <a:r>
              <a:rPr lang="en-US" dirty="0"/>
              <a:t>One sequence to another</a:t>
            </a:r>
          </a:p>
        </p:txBody>
      </p:sp>
      <p:sp>
        <p:nvSpPr>
          <p:cNvPr id="3" name="Content Placeholder 2">
            <a:extLst>
              <a:ext uri="{FF2B5EF4-FFF2-40B4-BE49-F238E27FC236}">
                <a16:creationId xmlns:a16="http://schemas.microsoft.com/office/drawing/2014/main" id="{5077E2BC-D0F2-4437-A7DB-B1C95E4A38B5}"/>
              </a:ext>
            </a:extLst>
          </p:cNvPr>
          <p:cNvSpPr>
            <a:spLocks noGrp="1"/>
          </p:cNvSpPr>
          <p:nvPr>
            <p:ph idx="1"/>
          </p:nvPr>
        </p:nvSpPr>
        <p:spPr/>
        <p:txBody>
          <a:bodyPr vert="horz" lIns="91440" tIns="45720" rIns="91440" bIns="45720" rtlCol="0" anchor="t">
            <a:normAutofit/>
          </a:bodyPr>
          <a:lstStyle/>
          <a:p>
            <a:pPr marL="0" indent="0">
              <a:buNone/>
            </a:pPr>
            <a:r>
              <a:rPr lang="en-US" dirty="0">
                <a:ea typeface="Verdana"/>
                <a:cs typeface="Verdana"/>
              </a:rPr>
              <a:t>&gt;&gt;&gt; set([1,2,3])</a:t>
            </a:r>
            <a:r>
              <a:rPr lang="en-US" dirty="0"/>
              <a:t>
</a:t>
            </a:r>
            <a:r>
              <a:rPr lang="en-US" dirty="0">
                <a:ea typeface="Verdana"/>
                <a:cs typeface="Verdana"/>
              </a:rPr>
              <a:t>{1, 2, 3}</a:t>
            </a:r>
            <a:endParaRPr lang="en-US" dirty="0"/>
          </a:p>
          <a:p>
            <a:pPr marL="0" indent="0">
              <a:buNone/>
            </a:pPr>
            <a:r>
              <a:rPr lang="en-US" dirty="0"/>
              <a:t>
</a:t>
            </a:r>
            <a:r>
              <a:rPr lang="en-US" dirty="0">
                <a:ea typeface="Verdana"/>
                <a:cs typeface="Verdana"/>
              </a:rPr>
              <a:t>&gt;&gt;&gt; tuple({5,6,7})</a:t>
            </a:r>
            <a:r>
              <a:rPr lang="en-US" dirty="0"/>
              <a:t>
</a:t>
            </a:r>
            <a:r>
              <a:rPr lang="en-US" dirty="0">
                <a:ea typeface="Verdana"/>
                <a:cs typeface="Verdana"/>
              </a:rPr>
              <a:t>(5, 6, 7)</a:t>
            </a:r>
            <a:endParaRPr lang="en-US" dirty="0"/>
          </a:p>
          <a:p>
            <a:pPr marL="0" indent="0">
              <a:buNone/>
            </a:pPr>
            <a:r>
              <a:rPr lang="en-US" dirty="0"/>
              <a:t>
</a:t>
            </a:r>
            <a:r>
              <a:rPr lang="en-US">
                <a:ea typeface="Verdana"/>
                <a:cs typeface="Verdana"/>
              </a:rPr>
              <a:t>&gt;&gt;&gt; list('hello')</a:t>
            </a:r>
            <a:r>
              <a:rPr lang="en-US" dirty="0"/>
              <a:t>
</a:t>
            </a:r>
            <a:r>
              <a:rPr lang="en-US" dirty="0">
                <a:ea typeface="Verdana"/>
                <a:cs typeface="Verdana"/>
              </a:rPr>
              <a:t>['h', 'e', 'l', 'l', 'o']</a:t>
            </a:r>
          </a:p>
        </p:txBody>
      </p:sp>
    </p:spTree>
    <p:extLst>
      <p:ext uri="{BB962C8B-B14F-4D97-AF65-F5344CB8AC3E}">
        <p14:creationId xmlns:p14="http://schemas.microsoft.com/office/powerpoint/2010/main" val="18519680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1BCE5-D4AB-4D21-A700-2C1994D3EAA8}"/>
              </a:ext>
            </a:extLst>
          </p:cNvPr>
          <p:cNvSpPr>
            <a:spLocks noGrp="1"/>
          </p:cNvSpPr>
          <p:nvPr>
            <p:ph type="title"/>
          </p:nvPr>
        </p:nvSpPr>
        <p:spPr/>
        <p:txBody>
          <a:bodyPr/>
          <a:lstStyle/>
          <a:p>
            <a:r>
              <a:rPr lang="en-US" dirty="0"/>
              <a:t>Converting to a dictionary</a:t>
            </a:r>
          </a:p>
        </p:txBody>
      </p:sp>
      <p:sp>
        <p:nvSpPr>
          <p:cNvPr id="3" name="Content Placeholder 2">
            <a:extLst>
              <a:ext uri="{FF2B5EF4-FFF2-40B4-BE49-F238E27FC236}">
                <a16:creationId xmlns:a16="http://schemas.microsoft.com/office/drawing/2014/main" id="{5A97B3BA-34E9-4ED6-AD06-7FEBFF22A48F}"/>
              </a:ext>
            </a:extLst>
          </p:cNvPr>
          <p:cNvSpPr>
            <a:spLocks noGrp="1"/>
          </p:cNvSpPr>
          <p:nvPr>
            <p:ph idx="1"/>
          </p:nvPr>
        </p:nvSpPr>
        <p:spPr/>
        <p:txBody>
          <a:bodyPr vert="horz" lIns="91440" tIns="45720" rIns="91440" bIns="45720" rtlCol="0" anchor="t">
            <a:normAutofit/>
          </a:bodyPr>
          <a:lstStyle/>
          <a:p>
            <a:r>
              <a:rPr lang="en-US" dirty="0">
                <a:ea typeface="Verdana"/>
                <a:cs typeface="Verdana"/>
              </a:rPr>
              <a:t>To convert to dictionary, each element must be a pair</a:t>
            </a:r>
          </a:p>
          <a:p>
            <a:endParaRPr lang="en-US" dirty="0">
              <a:ea typeface="Verdana"/>
              <a:cs typeface="Verdana"/>
            </a:endParaRPr>
          </a:p>
          <a:p>
            <a:pPr>
              <a:buNone/>
            </a:pPr>
            <a:r>
              <a:rPr lang="en-US" dirty="0">
                <a:ea typeface="Verdana"/>
                <a:cs typeface="Verdana"/>
              </a:rPr>
              <a:t>&gt;&gt;&gt; </a:t>
            </a:r>
            <a:r>
              <a:rPr lang="en-US" dirty="0" err="1">
                <a:ea typeface="Verdana"/>
                <a:cs typeface="Verdana"/>
              </a:rPr>
              <a:t>dict</a:t>
            </a:r>
            <a:r>
              <a:rPr lang="en-US" dirty="0">
                <a:ea typeface="Verdana"/>
                <a:cs typeface="Verdana"/>
              </a:rPr>
              <a:t>([[1,2],[3,4]])</a:t>
            </a:r>
          </a:p>
          <a:p>
            <a:pPr>
              <a:buNone/>
            </a:pPr>
            <a:r>
              <a:rPr lang="en-US" dirty="0">
                <a:ea typeface="Verdana"/>
                <a:cs typeface="Verdana"/>
              </a:rPr>
              <a:t>{1: 2, 3: 4}</a:t>
            </a:r>
          </a:p>
          <a:p>
            <a:pPr>
              <a:buNone/>
            </a:pPr>
            <a:endParaRPr lang="en-US" dirty="0">
              <a:ea typeface="Verdana"/>
              <a:cs typeface="Verdana"/>
            </a:endParaRPr>
          </a:p>
          <a:p>
            <a:pPr>
              <a:buNone/>
            </a:pPr>
            <a:r>
              <a:rPr lang="en-US" dirty="0">
                <a:ea typeface="Verdana"/>
                <a:cs typeface="Verdana"/>
              </a:rPr>
              <a:t>&gt;&gt;&gt; </a:t>
            </a:r>
            <a:r>
              <a:rPr lang="en-US" dirty="0" err="1">
                <a:ea typeface="Verdana"/>
                <a:cs typeface="Verdana"/>
              </a:rPr>
              <a:t>dict</a:t>
            </a:r>
            <a:r>
              <a:rPr lang="en-US" dirty="0">
                <a:ea typeface="Verdana"/>
                <a:cs typeface="Verdana"/>
              </a:rPr>
              <a:t>([(3,26),(4,44)])</a:t>
            </a:r>
            <a:endParaRPr lang="en-US" dirty="0"/>
          </a:p>
          <a:p>
            <a:pPr>
              <a:buNone/>
            </a:pPr>
            <a:r>
              <a:rPr lang="en-US" dirty="0">
                <a:ea typeface="Verdana"/>
                <a:cs typeface="Verdana"/>
              </a:rPr>
              <a:t>{3: 26, 4: 44}</a:t>
            </a:r>
            <a:endParaRPr lang="en-US" dirty="0"/>
          </a:p>
        </p:txBody>
      </p:sp>
    </p:spTree>
    <p:extLst>
      <p:ext uri="{BB962C8B-B14F-4D97-AF65-F5344CB8AC3E}">
        <p14:creationId xmlns:p14="http://schemas.microsoft.com/office/powerpoint/2010/main" val="12832089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AE5B2-D503-4559-AC75-68F48E051FC0}"/>
              </a:ext>
            </a:extLst>
          </p:cNvPr>
          <p:cNvSpPr>
            <a:spLocks noGrp="1"/>
          </p:cNvSpPr>
          <p:nvPr>
            <p:ph type="title"/>
          </p:nvPr>
        </p:nvSpPr>
        <p:spPr/>
        <p:txBody>
          <a:bodyPr/>
          <a:lstStyle/>
          <a:p>
            <a:r>
              <a:rPr lang="en-US" dirty="0"/>
              <a:t>Operators</a:t>
            </a:r>
          </a:p>
        </p:txBody>
      </p:sp>
      <p:sp>
        <p:nvSpPr>
          <p:cNvPr id="3" name="Content Placeholder 2">
            <a:extLst>
              <a:ext uri="{FF2B5EF4-FFF2-40B4-BE49-F238E27FC236}">
                <a16:creationId xmlns:a16="http://schemas.microsoft.com/office/drawing/2014/main" id="{8D2AE34D-F503-43C6-ACE6-70A02E1B1263}"/>
              </a:ext>
            </a:extLst>
          </p:cNvPr>
          <p:cNvSpPr>
            <a:spLocks noGrp="1"/>
          </p:cNvSpPr>
          <p:nvPr>
            <p:ph idx="1"/>
          </p:nvPr>
        </p:nvSpPr>
        <p:spPr/>
        <p:txBody>
          <a:bodyPr vert="horz" lIns="91440" tIns="45720" rIns="91440" bIns="45720" rtlCol="0" anchor="t">
            <a:normAutofit fontScale="92500" lnSpcReduction="10000"/>
          </a:bodyPr>
          <a:lstStyle/>
          <a:p>
            <a:r>
              <a:rPr lang="en-US" dirty="0">
                <a:ea typeface="Verdana"/>
                <a:cs typeface="Verdana"/>
              </a:rPr>
              <a:t>Operators are the constructs which can manipulate the value of operands.</a:t>
            </a:r>
          </a:p>
          <a:p>
            <a:r>
              <a:rPr lang="en-US" dirty="0">
                <a:ea typeface="Verdana"/>
                <a:cs typeface="Verdana"/>
              </a:rPr>
              <a:t>Consider the expression 4 + 5 = 9. Here, 4 and 5 are called operands and + is called operator.</a:t>
            </a:r>
            <a:endParaRPr lang="en-US" dirty="0"/>
          </a:p>
          <a:p>
            <a:r>
              <a:rPr lang="en-US" dirty="0">
                <a:ea typeface="Verdana"/>
                <a:cs typeface="Verdana"/>
              </a:rPr>
              <a:t>Python language supports the following types of operators.</a:t>
            </a:r>
          </a:p>
          <a:p>
            <a:pPr marL="971550" lvl="1" indent="-514350">
              <a:buAutoNum type="arabicPeriod"/>
            </a:pPr>
            <a:r>
              <a:rPr lang="en-US" dirty="0">
                <a:ea typeface="Verdana"/>
                <a:cs typeface="Verdana"/>
              </a:rPr>
              <a:t>Arithmetic Operators</a:t>
            </a:r>
          </a:p>
          <a:p>
            <a:pPr marL="971550" lvl="1" indent="-514350">
              <a:buAutoNum type="arabicPeriod"/>
            </a:pPr>
            <a:r>
              <a:rPr lang="en-US" dirty="0">
                <a:ea typeface="Verdana"/>
                <a:cs typeface="Verdana"/>
              </a:rPr>
              <a:t>Relational (Comparison) Operators</a:t>
            </a:r>
          </a:p>
          <a:p>
            <a:pPr marL="971550" lvl="1" indent="-514350">
              <a:buAutoNum type="arabicPeriod"/>
            </a:pPr>
            <a:r>
              <a:rPr lang="en-US" dirty="0">
                <a:ea typeface="Verdana"/>
                <a:cs typeface="Verdana"/>
              </a:rPr>
              <a:t>Assignment Operators</a:t>
            </a:r>
          </a:p>
          <a:p>
            <a:pPr marL="971550" lvl="1" indent="-514350">
              <a:buAutoNum type="arabicPeriod"/>
            </a:pPr>
            <a:r>
              <a:rPr lang="en-US" dirty="0">
                <a:ea typeface="Verdana"/>
                <a:cs typeface="Verdana"/>
              </a:rPr>
              <a:t>Logical Operators</a:t>
            </a:r>
          </a:p>
          <a:p>
            <a:pPr marL="971550" lvl="1" indent="-514350">
              <a:buAutoNum type="arabicPeriod"/>
            </a:pPr>
            <a:r>
              <a:rPr lang="en-US" dirty="0">
                <a:ea typeface="Verdana"/>
                <a:cs typeface="Verdana"/>
              </a:rPr>
              <a:t>Bitwise Operators</a:t>
            </a:r>
          </a:p>
          <a:p>
            <a:pPr marL="971550" lvl="1" indent="-514350">
              <a:buAutoNum type="arabicPeriod"/>
            </a:pPr>
            <a:r>
              <a:rPr lang="en-US" dirty="0">
                <a:ea typeface="Verdana"/>
                <a:cs typeface="Verdana"/>
              </a:rPr>
              <a:t>Membership Operators</a:t>
            </a:r>
          </a:p>
          <a:p>
            <a:pPr marL="971550" lvl="1" indent="-514350">
              <a:buAutoNum type="arabicPeriod"/>
            </a:pPr>
            <a:r>
              <a:rPr lang="en-US" dirty="0">
                <a:ea typeface="Verdana"/>
                <a:cs typeface="Verdana"/>
              </a:rPr>
              <a:t>Identity Operators</a:t>
            </a:r>
          </a:p>
          <a:p>
            <a:endParaRPr lang="en-US" dirty="0">
              <a:ea typeface="Verdana"/>
              <a:cs typeface="Verdana"/>
            </a:endParaRPr>
          </a:p>
        </p:txBody>
      </p:sp>
    </p:spTree>
    <p:extLst>
      <p:ext uri="{BB962C8B-B14F-4D97-AF65-F5344CB8AC3E}">
        <p14:creationId xmlns:p14="http://schemas.microsoft.com/office/powerpoint/2010/main" val="34760289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8A7A4-BB7E-4669-84F7-BAFF8D731990}"/>
              </a:ext>
            </a:extLst>
          </p:cNvPr>
          <p:cNvSpPr>
            <a:spLocks noGrp="1"/>
          </p:cNvSpPr>
          <p:nvPr>
            <p:ph type="title"/>
          </p:nvPr>
        </p:nvSpPr>
        <p:spPr>
          <a:xfrm>
            <a:off x="638254" y="180975"/>
            <a:ext cx="10515600" cy="1325563"/>
          </a:xfrm>
        </p:spPr>
        <p:txBody>
          <a:bodyPr/>
          <a:lstStyle/>
          <a:p>
            <a:r>
              <a:rPr lang="en-US" dirty="0"/>
              <a:t>Arithmetic Operators</a:t>
            </a:r>
          </a:p>
        </p:txBody>
      </p:sp>
      <p:graphicFrame>
        <p:nvGraphicFramePr>
          <p:cNvPr id="4" name="Table 4">
            <a:extLst>
              <a:ext uri="{FF2B5EF4-FFF2-40B4-BE49-F238E27FC236}">
                <a16:creationId xmlns:a16="http://schemas.microsoft.com/office/drawing/2014/main" id="{7E0A6287-73A9-40C6-8124-DF6B44F2A68A}"/>
              </a:ext>
            </a:extLst>
          </p:cNvPr>
          <p:cNvGraphicFramePr>
            <a:graphicFrameLocks noGrp="1"/>
          </p:cNvGraphicFramePr>
          <p:nvPr>
            <p:ph idx="1"/>
            <p:extLst>
              <p:ext uri="{D42A27DB-BD31-4B8C-83A1-F6EECF244321}">
                <p14:modId xmlns:p14="http://schemas.microsoft.com/office/powerpoint/2010/main" val="240870864"/>
              </p:ext>
            </p:extLst>
          </p:nvPr>
        </p:nvGraphicFramePr>
        <p:xfrm>
          <a:off x="638254" y="1295400"/>
          <a:ext cx="10515600" cy="5073014"/>
        </p:xfrm>
        <a:graphic>
          <a:graphicData uri="http://schemas.openxmlformats.org/drawingml/2006/table">
            <a:tbl>
              <a:tblPr firstRow="1" bandRow="1">
                <a:tableStyleId>{F2DE63D5-997A-4646-A377-4702673A728D}</a:tableStyleId>
              </a:tblPr>
              <a:tblGrid>
                <a:gridCol w="3505200">
                  <a:extLst>
                    <a:ext uri="{9D8B030D-6E8A-4147-A177-3AD203B41FA5}">
                      <a16:colId xmlns:a16="http://schemas.microsoft.com/office/drawing/2014/main" val="2485383929"/>
                    </a:ext>
                  </a:extLst>
                </a:gridCol>
                <a:gridCol w="3505200">
                  <a:extLst>
                    <a:ext uri="{9D8B030D-6E8A-4147-A177-3AD203B41FA5}">
                      <a16:colId xmlns:a16="http://schemas.microsoft.com/office/drawing/2014/main" val="1274210720"/>
                    </a:ext>
                  </a:extLst>
                </a:gridCol>
                <a:gridCol w="3505200">
                  <a:extLst>
                    <a:ext uri="{9D8B030D-6E8A-4147-A177-3AD203B41FA5}">
                      <a16:colId xmlns:a16="http://schemas.microsoft.com/office/drawing/2014/main" val="681797651"/>
                    </a:ext>
                  </a:extLst>
                </a:gridCol>
              </a:tblGrid>
              <a:tr h="409574">
                <a:tc>
                  <a:txBody>
                    <a:bodyPr/>
                    <a:lstStyle/>
                    <a:p>
                      <a:pPr lvl="0" algn="ctr">
                        <a:buNone/>
                      </a:pPr>
                      <a:r>
                        <a:rPr lang="en-US" sz="1800" u="none" strike="noStrike" noProof="0" dirty="0"/>
                        <a:t>Operator</a:t>
                      </a:r>
                      <a:endParaRPr lang="en-US" dirty="0"/>
                    </a:p>
                  </a:txBody>
                  <a:tcPr anchor="ctr"/>
                </a:tc>
                <a:tc>
                  <a:txBody>
                    <a:bodyPr/>
                    <a:lstStyle/>
                    <a:p>
                      <a:pPr lvl="0" algn="ctr">
                        <a:buNone/>
                      </a:pPr>
                      <a:r>
                        <a:rPr lang="en-US" sz="1800" u="none" strike="noStrike" noProof="0" dirty="0"/>
                        <a:t>Description</a:t>
                      </a:r>
                      <a:endParaRPr lang="en-US" dirty="0"/>
                    </a:p>
                  </a:txBody>
                  <a:tcPr anchor="ctr"/>
                </a:tc>
                <a:tc>
                  <a:txBody>
                    <a:bodyPr/>
                    <a:lstStyle/>
                    <a:p>
                      <a:pPr lvl="0" algn="ctr">
                        <a:buNone/>
                      </a:pPr>
                      <a:r>
                        <a:rPr lang="en-US" sz="1800" u="none" strike="noStrike" noProof="0" dirty="0"/>
                        <a:t>Example</a:t>
                      </a:r>
                      <a:endParaRPr lang="en-US" dirty="0"/>
                    </a:p>
                  </a:txBody>
                  <a:tcPr anchor="ctr"/>
                </a:tc>
                <a:extLst>
                  <a:ext uri="{0D108BD9-81ED-4DB2-BD59-A6C34878D82A}">
                    <a16:rowId xmlns:a16="http://schemas.microsoft.com/office/drawing/2014/main" val="847143725"/>
                  </a:ext>
                </a:extLst>
              </a:tr>
              <a:tr h="370839">
                <a:tc>
                  <a:txBody>
                    <a:bodyPr/>
                    <a:lstStyle/>
                    <a:p>
                      <a:pPr lvl="0" algn="ctr">
                        <a:buNone/>
                      </a:pPr>
                      <a:r>
                        <a:rPr lang="en-US" sz="1800" u="none" strike="noStrike" noProof="0" dirty="0"/>
                        <a:t>+ Addition</a:t>
                      </a:r>
                      <a:endParaRPr lang="en-US"/>
                    </a:p>
                  </a:txBody>
                  <a:tcPr anchor="ctr"/>
                </a:tc>
                <a:tc>
                  <a:txBody>
                    <a:bodyPr/>
                    <a:lstStyle/>
                    <a:p>
                      <a:pPr lvl="0" algn="ctr">
                        <a:buNone/>
                      </a:pPr>
                      <a:r>
                        <a:rPr lang="en-US" sz="1800" u="none" strike="noStrike" noProof="0" dirty="0"/>
                        <a:t>Adds values on either side of the operator.</a:t>
                      </a:r>
                      <a:endParaRPr lang="en-US"/>
                    </a:p>
                  </a:txBody>
                  <a:tcPr anchor="ctr"/>
                </a:tc>
                <a:tc>
                  <a:txBody>
                    <a:bodyPr/>
                    <a:lstStyle/>
                    <a:p>
                      <a:pPr lvl="0" algn="ctr">
                        <a:buNone/>
                      </a:pPr>
                      <a:r>
                        <a:rPr lang="en-US" sz="1800" u="none" strike="noStrike" noProof="0" dirty="0">
                          <a:solidFill>
                            <a:srgbClr val="00B0F0"/>
                          </a:solidFill>
                        </a:rPr>
                        <a:t>10 + 20 = 30</a:t>
                      </a:r>
                      <a:endParaRPr lang="en-US" dirty="0">
                        <a:solidFill>
                          <a:srgbClr val="00B0F0"/>
                        </a:solidFill>
                      </a:endParaRPr>
                    </a:p>
                  </a:txBody>
                  <a:tcPr anchor="ctr"/>
                </a:tc>
                <a:extLst>
                  <a:ext uri="{0D108BD9-81ED-4DB2-BD59-A6C34878D82A}">
                    <a16:rowId xmlns:a16="http://schemas.microsoft.com/office/drawing/2014/main" val="1272383501"/>
                  </a:ext>
                </a:extLst>
              </a:tr>
              <a:tr h="370840">
                <a:tc>
                  <a:txBody>
                    <a:bodyPr/>
                    <a:lstStyle/>
                    <a:p>
                      <a:pPr lvl="0" algn="ctr">
                        <a:buNone/>
                      </a:pPr>
                      <a:r>
                        <a:rPr lang="en-US" sz="1800" u="none" strike="noStrike" noProof="0" dirty="0"/>
                        <a:t>- Subtraction</a:t>
                      </a:r>
                      <a:endParaRPr lang="en-US" dirty="0"/>
                    </a:p>
                  </a:txBody>
                  <a:tcPr anchor="ctr"/>
                </a:tc>
                <a:tc>
                  <a:txBody>
                    <a:bodyPr/>
                    <a:lstStyle/>
                    <a:p>
                      <a:pPr lvl="0" algn="ctr">
                        <a:buNone/>
                      </a:pPr>
                      <a:r>
                        <a:rPr lang="en-US" sz="1800" u="none" strike="noStrike" noProof="0" dirty="0"/>
                        <a:t>Subtracts right hand operand from left hand operand.</a:t>
                      </a:r>
                      <a:endParaRPr lang="en-US" dirty="0"/>
                    </a:p>
                  </a:txBody>
                  <a:tcPr anchor="ctr"/>
                </a:tc>
                <a:tc>
                  <a:txBody>
                    <a:bodyPr/>
                    <a:lstStyle/>
                    <a:p>
                      <a:pPr lvl="0" algn="ctr">
                        <a:buNone/>
                      </a:pPr>
                      <a:r>
                        <a:rPr lang="en-US" sz="1800" u="none" strike="noStrike" noProof="0" dirty="0">
                          <a:solidFill>
                            <a:srgbClr val="00B0F0"/>
                          </a:solidFill>
                        </a:rPr>
                        <a:t>10 – 20 = -10</a:t>
                      </a:r>
                      <a:endParaRPr lang="en-US" dirty="0">
                        <a:solidFill>
                          <a:srgbClr val="00B0F0"/>
                        </a:solidFill>
                      </a:endParaRPr>
                    </a:p>
                  </a:txBody>
                  <a:tcPr anchor="ctr"/>
                </a:tc>
                <a:extLst>
                  <a:ext uri="{0D108BD9-81ED-4DB2-BD59-A6C34878D82A}">
                    <a16:rowId xmlns:a16="http://schemas.microsoft.com/office/drawing/2014/main" val="2970259069"/>
                  </a:ext>
                </a:extLst>
              </a:tr>
              <a:tr h="370840">
                <a:tc>
                  <a:txBody>
                    <a:bodyPr/>
                    <a:lstStyle/>
                    <a:p>
                      <a:pPr lvl="0" algn="ctr">
                        <a:buNone/>
                      </a:pPr>
                      <a:r>
                        <a:rPr lang="en-US" sz="1800" u="none" strike="noStrike" noProof="0" dirty="0"/>
                        <a:t>* Multiplication</a:t>
                      </a:r>
                      <a:endParaRPr lang="en-US" dirty="0"/>
                    </a:p>
                  </a:txBody>
                  <a:tcPr anchor="ctr"/>
                </a:tc>
                <a:tc>
                  <a:txBody>
                    <a:bodyPr/>
                    <a:lstStyle/>
                    <a:p>
                      <a:pPr lvl="0" algn="ctr">
                        <a:buNone/>
                      </a:pPr>
                      <a:r>
                        <a:rPr lang="en-US" sz="1800" u="none" strike="noStrike" noProof="0" dirty="0"/>
                        <a:t>Multiplies values on either side of the operator</a:t>
                      </a:r>
                      <a:endParaRPr lang="en-US" dirty="0"/>
                    </a:p>
                  </a:txBody>
                  <a:tcPr anchor="ctr"/>
                </a:tc>
                <a:tc>
                  <a:txBody>
                    <a:bodyPr/>
                    <a:lstStyle/>
                    <a:p>
                      <a:pPr lvl="0" algn="ctr">
                        <a:buNone/>
                      </a:pPr>
                      <a:r>
                        <a:rPr lang="en-US" sz="1800" u="none" strike="noStrike" noProof="0" dirty="0">
                          <a:solidFill>
                            <a:srgbClr val="00B0F0"/>
                          </a:solidFill>
                        </a:rPr>
                        <a:t>10 * 20 = 200</a:t>
                      </a:r>
                      <a:endParaRPr lang="en-US" dirty="0">
                        <a:solidFill>
                          <a:srgbClr val="00B0F0"/>
                        </a:solidFill>
                      </a:endParaRPr>
                    </a:p>
                  </a:txBody>
                  <a:tcPr anchor="ctr"/>
                </a:tc>
                <a:extLst>
                  <a:ext uri="{0D108BD9-81ED-4DB2-BD59-A6C34878D82A}">
                    <a16:rowId xmlns:a16="http://schemas.microsoft.com/office/drawing/2014/main" val="3546596139"/>
                  </a:ext>
                </a:extLst>
              </a:tr>
              <a:tr h="370840">
                <a:tc>
                  <a:txBody>
                    <a:bodyPr/>
                    <a:lstStyle/>
                    <a:p>
                      <a:pPr lvl="0" algn="ctr">
                        <a:buNone/>
                      </a:pPr>
                      <a:r>
                        <a:rPr lang="en-US" sz="1800" u="none" strike="noStrike" noProof="0" dirty="0"/>
                        <a:t>/ Division</a:t>
                      </a:r>
                      <a:endParaRPr lang="en-US" dirty="0"/>
                    </a:p>
                  </a:txBody>
                  <a:tcPr anchor="ctr"/>
                </a:tc>
                <a:tc>
                  <a:txBody>
                    <a:bodyPr/>
                    <a:lstStyle/>
                    <a:p>
                      <a:pPr lvl="0" algn="ctr">
                        <a:buNone/>
                      </a:pPr>
                      <a:r>
                        <a:rPr lang="en-US" dirty="0"/>
                        <a:t>Divides left hand operand by right hand operand</a:t>
                      </a:r>
                    </a:p>
                  </a:txBody>
                  <a:tcPr anchor="ctr"/>
                </a:tc>
                <a:tc>
                  <a:txBody>
                    <a:bodyPr/>
                    <a:lstStyle/>
                    <a:p>
                      <a:pPr lvl="0" algn="ctr">
                        <a:buNone/>
                      </a:pPr>
                      <a:r>
                        <a:rPr lang="en-US" sz="1800" u="none" strike="noStrike" noProof="0" dirty="0">
                          <a:solidFill>
                            <a:srgbClr val="00B0F0"/>
                          </a:solidFill>
                        </a:rPr>
                        <a:t>10 / 20 = 2</a:t>
                      </a:r>
                      <a:endParaRPr lang="en-US" dirty="0">
                        <a:solidFill>
                          <a:srgbClr val="00B0F0"/>
                        </a:solidFill>
                      </a:endParaRPr>
                    </a:p>
                  </a:txBody>
                  <a:tcPr anchor="ctr"/>
                </a:tc>
                <a:extLst>
                  <a:ext uri="{0D108BD9-81ED-4DB2-BD59-A6C34878D82A}">
                    <a16:rowId xmlns:a16="http://schemas.microsoft.com/office/drawing/2014/main" val="2466452124"/>
                  </a:ext>
                </a:extLst>
              </a:tr>
              <a:tr h="370840">
                <a:tc>
                  <a:txBody>
                    <a:bodyPr/>
                    <a:lstStyle/>
                    <a:p>
                      <a:pPr lvl="0" algn="ctr">
                        <a:buNone/>
                      </a:pPr>
                      <a:r>
                        <a:rPr lang="en-US" sz="1800" u="none" strike="noStrike" noProof="0" dirty="0"/>
                        <a:t>% Modulus</a:t>
                      </a:r>
                      <a:endParaRPr lang="en-US" dirty="0"/>
                    </a:p>
                  </a:txBody>
                  <a:tcPr anchor="ctr"/>
                </a:tc>
                <a:tc>
                  <a:txBody>
                    <a:bodyPr/>
                    <a:lstStyle/>
                    <a:p>
                      <a:pPr lvl="0" algn="ctr">
                        <a:buNone/>
                      </a:pPr>
                      <a:r>
                        <a:rPr lang="en-US" sz="1800" u="none" strike="noStrike" noProof="0" dirty="0"/>
                        <a:t>Divides left hand operand by right hand operand and returns remainder</a:t>
                      </a:r>
                      <a:endParaRPr lang="en-US" dirty="0"/>
                    </a:p>
                  </a:txBody>
                  <a:tcPr anchor="ctr"/>
                </a:tc>
                <a:tc>
                  <a:txBody>
                    <a:bodyPr/>
                    <a:lstStyle/>
                    <a:p>
                      <a:pPr lvl="0" algn="ctr">
                        <a:buNone/>
                      </a:pPr>
                      <a:r>
                        <a:rPr lang="en-US" sz="1800" u="none" strike="noStrike" noProof="0" dirty="0">
                          <a:solidFill>
                            <a:srgbClr val="00B0F0"/>
                          </a:solidFill>
                        </a:rPr>
                        <a:t>20 % 10 = 0</a:t>
                      </a:r>
                      <a:endParaRPr lang="en-US" dirty="0">
                        <a:solidFill>
                          <a:srgbClr val="00B0F0"/>
                        </a:solidFill>
                      </a:endParaRPr>
                    </a:p>
                  </a:txBody>
                  <a:tcPr anchor="ctr"/>
                </a:tc>
                <a:extLst>
                  <a:ext uri="{0D108BD9-81ED-4DB2-BD59-A6C34878D82A}">
                    <a16:rowId xmlns:a16="http://schemas.microsoft.com/office/drawing/2014/main" val="1123917805"/>
                  </a:ext>
                </a:extLst>
              </a:tr>
              <a:tr h="370840">
                <a:tc>
                  <a:txBody>
                    <a:bodyPr/>
                    <a:lstStyle/>
                    <a:p>
                      <a:pPr lvl="0" algn="ctr">
                        <a:buNone/>
                      </a:pPr>
                      <a:r>
                        <a:rPr lang="en-US" sz="1800" u="none" strike="noStrike" noProof="0" dirty="0"/>
                        <a:t>** Exponent</a:t>
                      </a:r>
                      <a:endParaRPr lang="en-US" dirty="0"/>
                    </a:p>
                  </a:txBody>
                  <a:tcPr anchor="ctr"/>
                </a:tc>
                <a:tc>
                  <a:txBody>
                    <a:bodyPr/>
                    <a:lstStyle/>
                    <a:p>
                      <a:pPr lvl="0" algn="ctr">
                        <a:buNone/>
                      </a:pPr>
                      <a:r>
                        <a:rPr lang="en-US" sz="1800" u="none" strike="noStrike" noProof="0" dirty="0"/>
                        <a:t>Performs exponential (power) calculation on operators</a:t>
                      </a:r>
                      <a:endParaRPr lang="en-US" dirty="0"/>
                    </a:p>
                  </a:txBody>
                  <a:tcPr anchor="ctr"/>
                </a:tc>
                <a:tc>
                  <a:txBody>
                    <a:bodyPr/>
                    <a:lstStyle/>
                    <a:p>
                      <a:pPr lvl="0" algn="ctr">
                        <a:buNone/>
                      </a:pPr>
                      <a:r>
                        <a:rPr lang="en-US" sz="1800" u="none" strike="noStrike" noProof="0" dirty="0">
                          <a:solidFill>
                            <a:srgbClr val="00B0F0"/>
                          </a:solidFill>
                        </a:rPr>
                        <a:t>32 ** 2 = 1024</a:t>
                      </a:r>
                      <a:endParaRPr lang="en-US" dirty="0">
                        <a:solidFill>
                          <a:srgbClr val="00B0F0"/>
                        </a:solidFill>
                      </a:endParaRPr>
                    </a:p>
                  </a:txBody>
                  <a:tcPr anchor="ctr"/>
                </a:tc>
                <a:extLst>
                  <a:ext uri="{0D108BD9-81ED-4DB2-BD59-A6C34878D82A}">
                    <a16:rowId xmlns:a16="http://schemas.microsoft.com/office/drawing/2014/main" val="788615415"/>
                  </a:ext>
                </a:extLst>
              </a:tr>
            </a:tbl>
          </a:graphicData>
        </a:graphic>
      </p:graphicFrame>
    </p:spTree>
    <p:extLst>
      <p:ext uri="{BB962C8B-B14F-4D97-AF65-F5344CB8AC3E}">
        <p14:creationId xmlns:p14="http://schemas.microsoft.com/office/powerpoint/2010/main" val="3417146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473CE-D840-4516-9475-F52F8582CC52}"/>
              </a:ext>
            </a:extLst>
          </p:cNvPr>
          <p:cNvSpPr>
            <a:spLocks noGrp="1"/>
          </p:cNvSpPr>
          <p:nvPr>
            <p:ph type="title"/>
          </p:nvPr>
        </p:nvSpPr>
        <p:spPr>
          <a:xfrm>
            <a:off x="295311" y="-161925"/>
            <a:ext cx="10515600" cy="1325563"/>
          </a:xfrm>
        </p:spPr>
        <p:txBody>
          <a:bodyPr/>
          <a:lstStyle/>
          <a:p>
            <a:r>
              <a:rPr lang="en-US" dirty="0"/>
              <a:t>Relational operators</a:t>
            </a:r>
          </a:p>
        </p:txBody>
      </p:sp>
      <p:graphicFrame>
        <p:nvGraphicFramePr>
          <p:cNvPr id="4" name="Table 4">
            <a:extLst>
              <a:ext uri="{FF2B5EF4-FFF2-40B4-BE49-F238E27FC236}">
                <a16:creationId xmlns:a16="http://schemas.microsoft.com/office/drawing/2014/main" id="{03E27FED-267C-47D7-B583-34ED50FA891C}"/>
              </a:ext>
            </a:extLst>
          </p:cNvPr>
          <p:cNvGraphicFramePr>
            <a:graphicFrameLocks noGrp="1"/>
          </p:cNvGraphicFramePr>
          <p:nvPr>
            <p:ph idx="1"/>
            <p:extLst>
              <p:ext uri="{D42A27DB-BD31-4B8C-83A1-F6EECF244321}">
                <p14:modId xmlns:p14="http://schemas.microsoft.com/office/powerpoint/2010/main" val="309936653"/>
              </p:ext>
            </p:extLst>
          </p:nvPr>
        </p:nvGraphicFramePr>
        <p:xfrm>
          <a:off x="409625" y="876300"/>
          <a:ext cx="10474923" cy="5768106"/>
        </p:xfrm>
        <a:graphic>
          <a:graphicData uri="http://schemas.openxmlformats.org/drawingml/2006/table">
            <a:tbl>
              <a:tblPr firstRow="1" bandRow="1">
                <a:tableStyleId>{F2DE63D5-997A-4646-A377-4702673A728D}</a:tableStyleId>
              </a:tblPr>
              <a:tblGrid>
                <a:gridCol w="3491641">
                  <a:extLst>
                    <a:ext uri="{9D8B030D-6E8A-4147-A177-3AD203B41FA5}">
                      <a16:colId xmlns:a16="http://schemas.microsoft.com/office/drawing/2014/main" val="1993331412"/>
                    </a:ext>
                  </a:extLst>
                </a:gridCol>
                <a:gridCol w="3491641">
                  <a:extLst>
                    <a:ext uri="{9D8B030D-6E8A-4147-A177-3AD203B41FA5}">
                      <a16:colId xmlns:a16="http://schemas.microsoft.com/office/drawing/2014/main" val="1175037077"/>
                    </a:ext>
                  </a:extLst>
                </a:gridCol>
                <a:gridCol w="3491641">
                  <a:extLst>
                    <a:ext uri="{9D8B030D-6E8A-4147-A177-3AD203B41FA5}">
                      <a16:colId xmlns:a16="http://schemas.microsoft.com/office/drawing/2014/main" val="3453427629"/>
                    </a:ext>
                  </a:extLst>
                </a:gridCol>
              </a:tblGrid>
              <a:tr h="291868">
                <a:tc>
                  <a:txBody>
                    <a:bodyPr/>
                    <a:lstStyle/>
                    <a:p>
                      <a:pPr>
                        <a:buNone/>
                      </a:pPr>
                      <a:r>
                        <a:rPr lang="en-US" sz="1400" dirty="0"/>
                        <a:t>Operator</a:t>
                      </a:r>
                    </a:p>
                  </a:txBody>
                  <a:tcPr anchor="ctr"/>
                </a:tc>
                <a:tc>
                  <a:txBody>
                    <a:bodyPr/>
                    <a:lstStyle/>
                    <a:p>
                      <a:pPr>
                        <a:buNone/>
                      </a:pPr>
                      <a:r>
                        <a:rPr lang="en-US" sz="1400" dirty="0"/>
                        <a:t>Description</a:t>
                      </a:r>
                    </a:p>
                  </a:txBody>
                  <a:tcPr anchor="ctr"/>
                </a:tc>
                <a:tc>
                  <a:txBody>
                    <a:bodyPr/>
                    <a:lstStyle/>
                    <a:p>
                      <a:pPr>
                        <a:buNone/>
                      </a:pPr>
                      <a:r>
                        <a:rPr lang="en-US" sz="1400" dirty="0"/>
                        <a:t>Example</a:t>
                      </a:r>
                    </a:p>
                  </a:txBody>
                  <a:tcPr anchor="ctr"/>
                </a:tc>
                <a:extLst>
                  <a:ext uri="{0D108BD9-81ED-4DB2-BD59-A6C34878D82A}">
                    <a16:rowId xmlns:a16="http://schemas.microsoft.com/office/drawing/2014/main" val="256820891"/>
                  </a:ext>
                </a:extLst>
              </a:tr>
              <a:tr h="678165">
                <a:tc>
                  <a:txBody>
                    <a:bodyPr/>
                    <a:lstStyle/>
                    <a:p>
                      <a:pPr lvl="0" algn="ctr">
                        <a:buNone/>
                      </a:pPr>
                      <a:r>
                        <a:rPr lang="en-US" sz="1400" b="0" i="0" u="none" strike="noStrike" noProof="0" dirty="0">
                          <a:solidFill>
                            <a:srgbClr val="FFFFFF"/>
                          </a:solidFill>
                          <a:latin typeface="Verdana"/>
                        </a:rPr>
                        <a:t>==</a:t>
                      </a:r>
                      <a:endParaRPr lang="en-US" sz="1400" dirty="0"/>
                    </a:p>
                  </a:txBody>
                  <a:tcPr anchor="ctr"/>
                </a:tc>
                <a:tc>
                  <a:txBody>
                    <a:bodyPr/>
                    <a:lstStyle/>
                    <a:p>
                      <a:pPr lvl="0" algn="ctr">
                        <a:buNone/>
                      </a:pPr>
                      <a:r>
                        <a:rPr lang="en-US" sz="1400" b="0" i="0" u="none" strike="noStrike" noProof="0" dirty="0">
                          <a:solidFill>
                            <a:srgbClr val="FFFFFF"/>
                          </a:solidFill>
                          <a:latin typeface="Verdana"/>
                        </a:rPr>
                        <a:t>If the values of two operands are equal, then the condition becomes true.</a:t>
                      </a:r>
                      <a:endParaRPr lang="en-US" sz="1400" dirty="0"/>
                    </a:p>
                  </a:txBody>
                  <a:tcPr anchor="ctr"/>
                </a:tc>
                <a:tc>
                  <a:txBody>
                    <a:bodyPr/>
                    <a:lstStyle/>
                    <a:p>
                      <a:pPr lvl="0" algn="ctr">
                        <a:buNone/>
                      </a:pPr>
                      <a:r>
                        <a:rPr lang="en-US" sz="1400" b="0" i="0" u="none" strike="noStrike" noProof="0" dirty="0">
                          <a:solidFill>
                            <a:srgbClr val="00B0F0"/>
                          </a:solidFill>
                          <a:latin typeface="Verdana"/>
                        </a:rPr>
                        <a:t>(4 == 5) is not true.</a:t>
                      </a:r>
                      <a:endParaRPr lang="en-US" dirty="0">
                        <a:solidFill>
                          <a:srgbClr val="00B0F0"/>
                        </a:solidFill>
                      </a:endParaRPr>
                    </a:p>
                  </a:txBody>
                  <a:tcPr anchor="ctr"/>
                </a:tc>
                <a:extLst>
                  <a:ext uri="{0D108BD9-81ED-4DB2-BD59-A6C34878D82A}">
                    <a16:rowId xmlns:a16="http://schemas.microsoft.com/office/drawing/2014/main" val="3491642556"/>
                  </a:ext>
                </a:extLst>
              </a:tr>
              <a:tr h="575153">
                <a:tc>
                  <a:txBody>
                    <a:bodyPr/>
                    <a:lstStyle/>
                    <a:p>
                      <a:pPr lvl="0" algn="ctr">
                        <a:buNone/>
                      </a:pPr>
                      <a:r>
                        <a:rPr lang="en-US" sz="1400" b="0" i="0" u="none" strike="noStrike" noProof="0" dirty="0">
                          <a:solidFill>
                            <a:srgbClr val="FFFFFF"/>
                          </a:solidFill>
                          <a:latin typeface="Verdana"/>
                        </a:rPr>
                        <a:t>!=</a:t>
                      </a:r>
                      <a:endParaRPr lang="en-US" sz="1400" dirty="0"/>
                    </a:p>
                  </a:txBody>
                  <a:tcPr anchor="ctr"/>
                </a:tc>
                <a:tc>
                  <a:txBody>
                    <a:bodyPr/>
                    <a:lstStyle/>
                    <a:p>
                      <a:pPr lvl="0" algn="ctr">
                        <a:buNone/>
                      </a:pPr>
                      <a:r>
                        <a:rPr lang="en-US" sz="1400" b="0" i="0" u="none" strike="noStrike" noProof="0" dirty="0">
                          <a:solidFill>
                            <a:srgbClr val="FFFFFF"/>
                          </a:solidFill>
                          <a:latin typeface="Verdana"/>
                        </a:rPr>
                        <a:t>If values of two operands are not equal, then condition becomes true.</a:t>
                      </a:r>
                      <a:endParaRPr lang="en-US" sz="1400" dirty="0"/>
                    </a:p>
                  </a:txBody>
                  <a:tcPr anchor="ctr"/>
                </a:tc>
                <a:tc>
                  <a:txBody>
                    <a:bodyPr/>
                    <a:lstStyle/>
                    <a:p>
                      <a:pPr lvl="0" algn="ctr">
                        <a:buNone/>
                      </a:pPr>
                      <a:r>
                        <a:rPr lang="en-US" sz="1400" b="0" i="0" u="none" strike="noStrike" noProof="0" dirty="0">
                          <a:solidFill>
                            <a:srgbClr val="00B0F0"/>
                          </a:solidFill>
                          <a:latin typeface="Verdana"/>
                        </a:rPr>
                        <a:t>(4 != 5) is true.</a:t>
                      </a:r>
                      <a:endParaRPr lang="en-US" dirty="0">
                        <a:solidFill>
                          <a:srgbClr val="00B0F0"/>
                        </a:solidFill>
                      </a:endParaRPr>
                    </a:p>
                  </a:txBody>
                  <a:tcPr anchor="ctr"/>
                </a:tc>
                <a:extLst>
                  <a:ext uri="{0D108BD9-81ED-4DB2-BD59-A6C34878D82A}">
                    <a16:rowId xmlns:a16="http://schemas.microsoft.com/office/drawing/2014/main" val="1572053184"/>
                  </a:ext>
                </a:extLst>
              </a:tr>
              <a:tr h="575153">
                <a:tc>
                  <a:txBody>
                    <a:bodyPr/>
                    <a:lstStyle/>
                    <a:p>
                      <a:pPr lvl="0" algn="ctr">
                        <a:buNone/>
                      </a:pPr>
                      <a:r>
                        <a:rPr lang="en-US" sz="1400" b="0" i="0" u="none" strike="noStrike" noProof="0" dirty="0">
                          <a:solidFill>
                            <a:srgbClr val="FFFFFF"/>
                          </a:solidFill>
                          <a:latin typeface="Verdana"/>
                        </a:rPr>
                        <a:t>&lt;&gt;</a:t>
                      </a:r>
                      <a:endParaRPr lang="en-US" sz="1400" dirty="0"/>
                    </a:p>
                  </a:txBody>
                  <a:tcPr anchor="ctr"/>
                </a:tc>
                <a:tc>
                  <a:txBody>
                    <a:bodyPr/>
                    <a:lstStyle/>
                    <a:p>
                      <a:pPr lvl="0" algn="ctr">
                        <a:buNone/>
                      </a:pPr>
                      <a:r>
                        <a:rPr lang="en-US" sz="1400" b="0" i="0" u="none" strike="noStrike" noProof="0" dirty="0">
                          <a:solidFill>
                            <a:srgbClr val="FFFFFF"/>
                          </a:solidFill>
                          <a:latin typeface="Verdana"/>
                        </a:rPr>
                        <a:t>If values of two operands are not equal, then condition becomes true.</a:t>
                      </a:r>
                      <a:endParaRPr lang="en-US" sz="1400" dirty="0"/>
                    </a:p>
                  </a:txBody>
                  <a:tcPr anchor="ctr"/>
                </a:tc>
                <a:tc>
                  <a:txBody>
                    <a:bodyPr/>
                    <a:lstStyle/>
                    <a:p>
                      <a:pPr lvl="0" algn="ctr">
                        <a:buNone/>
                      </a:pPr>
                      <a:r>
                        <a:rPr lang="en-US" sz="1400" b="0" i="0" u="none" strike="noStrike" noProof="0" dirty="0">
                          <a:solidFill>
                            <a:srgbClr val="00B0F0"/>
                          </a:solidFill>
                          <a:latin typeface="Verdana"/>
                        </a:rPr>
                        <a:t>(3 &lt;&gt; 4) is true. This is similar to != operator.</a:t>
                      </a:r>
                      <a:endParaRPr lang="en-US" dirty="0">
                        <a:solidFill>
                          <a:srgbClr val="00B0F0"/>
                        </a:solidFill>
                      </a:endParaRPr>
                    </a:p>
                  </a:txBody>
                  <a:tcPr anchor="ctr"/>
                </a:tc>
                <a:extLst>
                  <a:ext uri="{0D108BD9-81ED-4DB2-BD59-A6C34878D82A}">
                    <a16:rowId xmlns:a16="http://schemas.microsoft.com/office/drawing/2014/main" val="3398159756"/>
                  </a:ext>
                </a:extLst>
              </a:tr>
              <a:tr h="867022">
                <a:tc>
                  <a:txBody>
                    <a:bodyPr/>
                    <a:lstStyle/>
                    <a:p>
                      <a:pPr lvl="0" algn="ctr">
                        <a:buNone/>
                      </a:pPr>
                      <a:r>
                        <a:rPr lang="en-US" sz="1400" b="0" i="0" u="none" strike="noStrike" noProof="0" dirty="0">
                          <a:solidFill>
                            <a:srgbClr val="FFFFFF"/>
                          </a:solidFill>
                          <a:latin typeface="Verdana"/>
                        </a:rPr>
                        <a:t>&gt;</a:t>
                      </a:r>
                      <a:endParaRPr lang="en-US" sz="1400" dirty="0"/>
                    </a:p>
                  </a:txBody>
                  <a:tcPr anchor="ctr"/>
                </a:tc>
                <a:tc>
                  <a:txBody>
                    <a:bodyPr/>
                    <a:lstStyle/>
                    <a:p>
                      <a:pPr lvl="0" algn="ctr">
                        <a:buNone/>
                      </a:pPr>
                      <a:r>
                        <a:rPr lang="en-US" sz="1400" b="0" i="0" u="none" strike="noStrike" noProof="0" dirty="0">
                          <a:solidFill>
                            <a:srgbClr val="FFFFFF"/>
                          </a:solidFill>
                          <a:latin typeface="Verdana"/>
                        </a:rPr>
                        <a:t>If the value of left operand is greater than the value of right operand, then condition becomes true.</a:t>
                      </a:r>
                      <a:endParaRPr lang="en-US" sz="1400" dirty="0"/>
                    </a:p>
                  </a:txBody>
                  <a:tcPr anchor="ctr"/>
                </a:tc>
                <a:tc>
                  <a:txBody>
                    <a:bodyPr/>
                    <a:lstStyle/>
                    <a:p>
                      <a:pPr lvl="0" algn="ctr">
                        <a:buNone/>
                      </a:pPr>
                      <a:r>
                        <a:rPr lang="en-US" sz="1400" b="0" i="0" u="none" strike="noStrike" noProof="0" dirty="0">
                          <a:solidFill>
                            <a:srgbClr val="00B0F0"/>
                          </a:solidFill>
                          <a:latin typeface="Verdana"/>
                        </a:rPr>
                        <a:t>(4 &gt; 5) is not true.</a:t>
                      </a:r>
                      <a:endParaRPr lang="en-US" dirty="0">
                        <a:solidFill>
                          <a:srgbClr val="00B0F0"/>
                        </a:solidFill>
                      </a:endParaRPr>
                    </a:p>
                  </a:txBody>
                  <a:tcPr anchor="ctr"/>
                </a:tc>
                <a:extLst>
                  <a:ext uri="{0D108BD9-81ED-4DB2-BD59-A6C34878D82A}">
                    <a16:rowId xmlns:a16="http://schemas.microsoft.com/office/drawing/2014/main" val="3801751549"/>
                  </a:ext>
                </a:extLst>
              </a:tr>
              <a:tr h="746840">
                <a:tc>
                  <a:txBody>
                    <a:bodyPr/>
                    <a:lstStyle/>
                    <a:p>
                      <a:pPr lvl="0" algn="ctr">
                        <a:buNone/>
                      </a:pPr>
                      <a:r>
                        <a:rPr lang="en-US" sz="1400" b="0" i="0" u="none" strike="noStrike" noProof="0" dirty="0">
                          <a:solidFill>
                            <a:srgbClr val="FFFFFF"/>
                          </a:solidFill>
                          <a:latin typeface="Verdana"/>
                        </a:rPr>
                        <a:t>&lt;</a:t>
                      </a:r>
                      <a:endParaRPr lang="en-US" sz="1400" dirty="0"/>
                    </a:p>
                  </a:txBody>
                  <a:tcPr anchor="ctr"/>
                </a:tc>
                <a:tc>
                  <a:txBody>
                    <a:bodyPr/>
                    <a:lstStyle/>
                    <a:p>
                      <a:pPr lvl="0" algn="ctr">
                        <a:buNone/>
                      </a:pPr>
                      <a:r>
                        <a:rPr lang="en-US" sz="1400" b="0" i="0" u="none" strike="noStrike" noProof="0" dirty="0">
                          <a:solidFill>
                            <a:srgbClr val="FFFFFF"/>
                          </a:solidFill>
                          <a:latin typeface="Verdana"/>
                        </a:rPr>
                        <a:t>If the value of left operand is less than the value of right operand, then condition becomes true.</a:t>
                      </a:r>
                      <a:endParaRPr lang="en-US" sz="1400" dirty="0"/>
                    </a:p>
                  </a:txBody>
                  <a:tcPr anchor="ctr"/>
                </a:tc>
                <a:tc>
                  <a:txBody>
                    <a:bodyPr/>
                    <a:lstStyle/>
                    <a:p>
                      <a:pPr lvl="0" algn="ctr">
                        <a:buNone/>
                      </a:pPr>
                      <a:r>
                        <a:rPr lang="en-US" sz="1400" b="0" i="0" u="none" strike="noStrike" noProof="0" dirty="0">
                          <a:solidFill>
                            <a:srgbClr val="00B0F0"/>
                          </a:solidFill>
                          <a:latin typeface="Verdana"/>
                        </a:rPr>
                        <a:t>(4 &lt; 5) is true.</a:t>
                      </a:r>
                      <a:endParaRPr lang="en-US" dirty="0">
                        <a:solidFill>
                          <a:srgbClr val="00B0F0"/>
                        </a:solidFill>
                      </a:endParaRPr>
                    </a:p>
                  </a:txBody>
                  <a:tcPr anchor="ctr"/>
                </a:tc>
                <a:extLst>
                  <a:ext uri="{0D108BD9-81ED-4DB2-BD59-A6C34878D82A}">
                    <a16:rowId xmlns:a16="http://schemas.microsoft.com/office/drawing/2014/main" val="3215352262"/>
                  </a:ext>
                </a:extLst>
              </a:tr>
              <a:tr h="918529">
                <a:tc>
                  <a:txBody>
                    <a:bodyPr/>
                    <a:lstStyle/>
                    <a:p>
                      <a:pPr lvl="0" algn="ctr">
                        <a:buNone/>
                      </a:pPr>
                      <a:r>
                        <a:rPr lang="en-US" sz="1400" b="0" i="0" u="none" strike="noStrike" noProof="0" dirty="0">
                          <a:solidFill>
                            <a:srgbClr val="FFFFFF"/>
                          </a:solidFill>
                          <a:latin typeface="Verdana"/>
                        </a:rPr>
                        <a:t>&gt;=</a:t>
                      </a:r>
                      <a:endParaRPr lang="en-US" sz="1400" dirty="0"/>
                    </a:p>
                  </a:txBody>
                  <a:tcPr anchor="ctr"/>
                </a:tc>
                <a:tc>
                  <a:txBody>
                    <a:bodyPr/>
                    <a:lstStyle/>
                    <a:p>
                      <a:pPr lvl="0" algn="ctr">
                        <a:buNone/>
                      </a:pPr>
                      <a:r>
                        <a:rPr lang="en-US" sz="1400" b="0" i="0" u="none" strike="noStrike" noProof="0" dirty="0">
                          <a:solidFill>
                            <a:srgbClr val="FFFFFF"/>
                          </a:solidFill>
                          <a:latin typeface="Verdana"/>
                        </a:rPr>
                        <a:t>If the value of left operand is greater than or equal to the value of right operand, then condition becomes true.</a:t>
                      </a:r>
                      <a:endParaRPr lang="en-US" sz="1400" dirty="0"/>
                    </a:p>
                  </a:txBody>
                  <a:tcPr anchor="ctr"/>
                </a:tc>
                <a:tc>
                  <a:txBody>
                    <a:bodyPr/>
                    <a:lstStyle/>
                    <a:p>
                      <a:pPr lvl="0" algn="ctr">
                        <a:buNone/>
                      </a:pPr>
                      <a:r>
                        <a:rPr lang="en-US" sz="1400" b="0" i="0" u="none" strike="noStrike" noProof="0" dirty="0">
                          <a:solidFill>
                            <a:srgbClr val="00B0F0"/>
                          </a:solidFill>
                          <a:latin typeface="Verdana"/>
                        </a:rPr>
                        <a:t>(4 &gt;= 5) is not true.</a:t>
                      </a:r>
                      <a:endParaRPr lang="en-US" dirty="0">
                        <a:solidFill>
                          <a:srgbClr val="00B0F0"/>
                        </a:solidFill>
                      </a:endParaRPr>
                    </a:p>
                  </a:txBody>
                  <a:tcPr anchor="ctr"/>
                </a:tc>
                <a:extLst>
                  <a:ext uri="{0D108BD9-81ED-4DB2-BD59-A6C34878D82A}">
                    <a16:rowId xmlns:a16="http://schemas.microsoft.com/office/drawing/2014/main" val="1414799722"/>
                  </a:ext>
                </a:extLst>
              </a:tr>
              <a:tr h="867022">
                <a:tc>
                  <a:txBody>
                    <a:bodyPr/>
                    <a:lstStyle/>
                    <a:p>
                      <a:pPr lvl="0" algn="ctr">
                        <a:buNone/>
                      </a:pPr>
                      <a:r>
                        <a:rPr lang="en-US" sz="1400" b="0" i="0" u="none" strike="noStrike" noProof="0" dirty="0">
                          <a:solidFill>
                            <a:srgbClr val="FFFFFF"/>
                          </a:solidFill>
                          <a:latin typeface="Verdana"/>
                        </a:rPr>
                        <a:t>&lt;=</a:t>
                      </a:r>
                      <a:endParaRPr lang="en-US" sz="1400" dirty="0"/>
                    </a:p>
                  </a:txBody>
                  <a:tcPr anchor="ctr"/>
                </a:tc>
                <a:tc>
                  <a:txBody>
                    <a:bodyPr/>
                    <a:lstStyle/>
                    <a:p>
                      <a:pPr lvl="0" algn="ctr">
                        <a:buNone/>
                      </a:pPr>
                      <a:r>
                        <a:rPr lang="en-US" sz="1400" b="0" i="0" u="none" strike="noStrike" noProof="0" dirty="0">
                          <a:solidFill>
                            <a:srgbClr val="FFFFFF"/>
                          </a:solidFill>
                          <a:latin typeface="Verdana"/>
                        </a:rPr>
                        <a:t>If the value of left operand is less than or equal to the value of right operand, then condition becomes true.</a:t>
                      </a:r>
                      <a:endParaRPr lang="en-US" sz="1400" dirty="0"/>
                    </a:p>
                  </a:txBody>
                  <a:tcPr anchor="ctr"/>
                </a:tc>
                <a:tc>
                  <a:txBody>
                    <a:bodyPr/>
                    <a:lstStyle/>
                    <a:p>
                      <a:pPr lvl="0" algn="ctr">
                        <a:buNone/>
                      </a:pPr>
                      <a:r>
                        <a:rPr lang="en-US" sz="1400" b="0" i="0" u="none" strike="noStrike" noProof="0" dirty="0">
                          <a:solidFill>
                            <a:srgbClr val="00B0F0"/>
                          </a:solidFill>
                          <a:latin typeface="Verdana"/>
                        </a:rPr>
                        <a:t>(4 &lt;= 5) is true.</a:t>
                      </a:r>
                      <a:endParaRPr lang="en-US" dirty="0">
                        <a:solidFill>
                          <a:srgbClr val="00B0F0"/>
                        </a:solidFill>
                      </a:endParaRPr>
                    </a:p>
                  </a:txBody>
                  <a:tcPr anchor="ctr"/>
                </a:tc>
                <a:extLst>
                  <a:ext uri="{0D108BD9-81ED-4DB2-BD59-A6C34878D82A}">
                    <a16:rowId xmlns:a16="http://schemas.microsoft.com/office/drawing/2014/main" val="3323871318"/>
                  </a:ext>
                </a:extLst>
              </a:tr>
            </a:tbl>
          </a:graphicData>
        </a:graphic>
      </p:graphicFrame>
    </p:spTree>
    <p:extLst>
      <p:ext uri="{BB962C8B-B14F-4D97-AF65-F5344CB8AC3E}">
        <p14:creationId xmlns:p14="http://schemas.microsoft.com/office/powerpoint/2010/main" val="11348722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D09C5-A4CF-4B49-8B3B-576C01975E10}"/>
              </a:ext>
            </a:extLst>
          </p:cNvPr>
          <p:cNvSpPr>
            <a:spLocks noGrp="1"/>
          </p:cNvSpPr>
          <p:nvPr>
            <p:ph type="title"/>
          </p:nvPr>
        </p:nvSpPr>
        <p:spPr>
          <a:xfrm>
            <a:off x="495361" y="-161925"/>
            <a:ext cx="10515600" cy="1325563"/>
          </a:xfrm>
        </p:spPr>
        <p:txBody>
          <a:bodyPr/>
          <a:lstStyle/>
          <a:p>
            <a:r>
              <a:rPr lang="en-US" dirty="0"/>
              <a:t>Assignment Operators</a:t>
            </a:r>
          </a:p>
        </p:txBody>
      </p:sp>
      <p:graphicFrame>
        <p:nvGraphicFramePr>
          <p:cNvPr id="4" name="Table 4">
            <a:extLst>
              <a:ext uri="{FF2B5EF4-FFF2-40B4-BE49-F238E27FC236}">
                <a16:creationId xmlns:a16="http://schemas.microsoft.com/office/drawing/2014/main" id="{5694DDF5-A990-4FC3-950E-6D62F22C18D5}"/>
              </a:ext>
            </a:extLst>
          </p:cNvPr>
          <p:cNvGraphicFramePr>
            <a:graphicFrameLocks noGrp="1"/>
          </p:cNvGraphicFramePr>
          <p:nvPr>
            <p:ph idx="1"/>
            <p:extLst>
              <p:ext uri="{D42A27DB-BD31-4B8C-83A1-F6EECF244321}">
                <p14:modId xmlns:p14="http://schemas.microsoft.com/office/powerpoint/2010/main" val="1457482996"/>
              </p:ext>
            </p:extLst>
          </p:nvPr>
        </p:nvGraphicFramePr>
        <p:xfrm>
          <a:off x="609675" y="876300"/>
          <a:ext cx="10838982" cy="5772496"/>
        </p:xfrm>
        <a:graphic>
          <a:graphicData uri="http://schemas.openxmlformats.org/drawingml/2006/table">
            <a:tbl>
              <a:tblPr firstRow="1" bandRow="1">
                <a:tableStyleId>{F2DE63D5-997A-4646-A377-4702673A728D}</a:tableStyleId>
              </a:tblPr>
              <a:tblGrid>
                <a:gridCol w="3612994">
                  <a:extLst>
                    <a:ext uri="{9D8B030D-6E8A-4147-A177-3AD203B41FA5}">
                      <a16:colId xmlns:a16="http://schemas.microsoft.com/office/drawing/2014/main" val="2097852206"/>
                    </a:ext>
                  </a:extLst>
                </a:gridCol>
                <a:gridCol w="3612994">
                  <a:extLst>
                    <a:ext uri="{9D8B030D-6E8A-4147-A177-3AD203B41FA5}">
                      <a16:colId xmlns:a16="http://schemas.microsoft.com/office/drawing/2014/main" val="3951892003"/>
                    </a:ext>
                  </a:extLst>
                </a:gridCol>
                <a:gridCol w="3612994">
                  <a:extLst>
                    <a:ext uri="{9D8B030D-6E8A-4147-A177-3AD203B41FA5}">
                      <a16:colId xmlns:a16="http://schemas.microsoft.com/office/drawing/2014/main" val="969371622"/>
                    </a:ext>
                  </a:extLst>
                </a:gridCol>
              </a:tblGrid>
              <a:tr h="515755">
                <a:tc>
                  <a:txBody>
                    <a:bodyPr/>
                    <a:lstStyle/>
                    <a:p>
                      <a:pPr algn="ctr">
                        <a:buNone/>
                      </a:pPr>
                      <a:r>
                        <a:rPr lang="en-US" sz="1400" dirty="0"/>
                        <a:t>Operator</a:t>
                      </a:r>
                    </a:p>
                  </a:txBody>
                  <a:tcPr anchor="ctr"/>
                </a:tc>
                <a:tc>
                  <a:txBody>
                    <a:bodyPr/>
                    <a:lstStyle/>
                    <a:p>
                      <a:pPr algn="ctr">
                        <a:buNone/>
                      </a:pPr>
                      <a:r>
                        <a:rPr lang="en-US" sz="1400" dirty="0"/>
                        <a:t>Description</a:t>
                      </a:r>
                    </a:p>
                  </a:txBody>
                  <a:tcPr anchor="ctr"/>
                </a:tc>
                <a:tc>
                  <a:txBody>
                    <a:bodyPr/>
                    <a:lstStyle/>
                    <a:p>
                      <a:pPr algn="ctr">
                        <a:buNone/>
                      </a:pPr>
                      <a:r>
                        <a:rPr lang="en-US" sz="1400" dirty="0"/>
                        <a:t>Example</a:t>
                      </a:r>
                    </a:p>
                  </a:txBody>
                  <a:tcPr anchor="ctr"/>
                </a:tc>
                <a:extLst>
                  <a:ext uri="{0D108BD9-81ED-4DB2-BD59-A6C34878D82A}">
                    <a16:rowId xmlns:a16="http://schemas.microsoft.com/office/drawing/2014/main" val="2407908990"/>
                  </a:ext>
                </a:extLst>
              </a:tr>
              <a:tr h="555429">
                <a:tc>
                  <a:txBody>
                    <a:bodyPr/>
                    <a:lstStyle/>
                    <a:p>
                      <a:pPr lvl="0" algn="ctr">
                        <a:buNone/>
                      </a:pPr>
                      <a:r>
                        <a:rPr lang="en-US" sz="1400" b="0" i="0" u="none" strike="noStrike" noProof="0" dirty="0">
                          <a:solidFill>
                            <a:srgbClr val="FFFFFF"/>
                          </a:solidFill>
                          <a:latin typeface="Verdana"/>
                        </a:rPr>
                        <a:t>=</a:t>
                      </a:r>
                    </a:p>
                  </a:txBody>
                  <a:tcPr anchor="ctr"/>
                </a:tc>
                <a:tc>
                  <a:txBody>
                    <a:bodyPr/>
                    <a:lstStyle/>
                    <a:p>
                      <a:pPr lvl="0" algn="ctr">
                        <a:buNone/>
                      </a:pPr>
                      <a:r>
                        <a:rPr lang="en-US" sz="1400" dirty="0"/>
                        <a:t>Assigns values from right side operands to left side operand</a:t>
                      </a:r>
                    </a:p>
                  </a:txBody>
                  <a:tcPr anchor="ctr"/>
                </a:tc>
                <a:tc>
                  <a:txBody>
                    <a:bodyPr/>
                    <a:lstStyle/>
                    <a:p>
                      <a:pPr lvl="0" algn="ctr">
                        <a:buNone/>
                      </a:pPr>
                      <a:r>
                        <a:rPr lang="en-US" sz="1400" b="0" i="0" u="none" strike="noStrike" noProof="0" dirty="0">
                          <a:solidFill>
                            <a:srgbClr val="00B0F0"/>
                          </a:solidFill>
                          <a:latin typeface="Verdana"/>
                        </a:rPr>
                        <a:t>c = a + b assigns value of a + b into c</a:t>
                      </a:r>
                      <a:endParaRPr lang="en-US" sz="1400" dirty="0">
                        <a:solidFill>
                          <a:srgbClr val="00B0F0"/>
                        </a:solidFill>
                      </a:endParaRPr>
                    </a:p>
                  </a:txBody>
                  <a:tcPr anchor="ctr"/>
                </a:tc>
                <a:extLst>
                  <a:ext uri="{0D108BD9-81ED-4DB2-BD59-A6C34878D82A}">
                    <a16:rowId xmlns:a16="http://schemas.microsoft.com/office/drawing/2014/main" val="3430257902"/>
                  </a:ext>
                </a:extLst>
              </a:tr>
              <a:tr h="783552">
                <a:tc>
                  <a:txBody>
                    <a:bodyPr/>
                    <a:lstStyle/>
                    <a:p>
                      <a:pPr lvl="0" algn="ctr">
                        <a:buNone/>
                      </a:pPr>
                      <a:r>
                        <a:rPr lang="en-US" sz="1400" b="0" i="0" u="none" strike="noStrike" noProof="0" dirty="0">
                          <a:solidFill>
                            <a:srgbClr val="FFFFFF"/>
                          </a:solidFill>
                          <a:latin typeface="Verdana"/>
                        </a:rPr>
                        <a:t>+= Add AND</a:t>
                      </a:r>
                      <a:endParaRPr lang="en-US" sz="1400" dirty="0"/>
                    </a:p>
                  </a:txBody>
                  <a:tcPr anchor="ctr"/>
                </a:tc>
                <a:tc>
                  <a:txBody>
                    <a:bodyPr/>
                    <a:lstStyle/>
                    <a:p>
                      <a:pPr lvl="0" algn="ctr">
                        <a:buNone/>
                      </a:pPr>
                      <a:r>
                        <a:rPr lang="en-US" sz="1400" b="0" i="0" u="none" strike="noStrike" noProof="0" dirty="0">
                          <a:solidFill>
                            <a:srgbClr val="FFFFFF"/>
                          </a:solidFill>
                          <a:latin typeface="Verdana"/>
                        </a:rPr>
                        <a:t>It adds right operand to the left operand and assign the result to left operand</a:t>
                      </a:r>
                      <a:endParaRPr lang="en-US" sz="1400" dirty="0"/>
                    </a:p>
                  </a:txBody>
                  <a:tcPr anchor="ctr"/>
                </a:tc>
                <a:tc>
                  <a:txBody>
                    <a:bodyPr/>
                    <a:lstStyle/>
                    <a:p>
                      <a:pPr lvl="0" algn="ctr">
                        <a:buNone/>
                      </a:pPr>
                      <a:r>
                        <a:rPr lang="en-US" sz="1400" b="0" i="0" u="none" strike="noStrike" noProof="0" dirty="0">
                          <a:solidFill>
                            <a:srgbClr val="00B0F0"/>
                          </a:solidFill>
                          <a:latin typeface="Verdana"/>
                        </a:rPr>
                        <a:t>c += a is equivalent to c = c + a</a:t>
                      </a:r>
                      <a:endParaRPr lang="en-US" sz="1400" dirty="0">
                        <a:solidFill>
                          <a:srgbClr val="00B0F0"/>
                        </a:solidFill>
                      </a:endParaRPr>
                    </a:p>
                  </a:txBody>
                  <a:tcPr anchor="ctr"/>
                </a:tc>
                <a:extLst>
                  <a:ext uri="{0D108BD9-81ED-4DB2-BD59-A6C34878D82A}">
                    <a16:rowId xmlns:a16="http://schemas.microsoft.com/office/drawing/2014/main" val="1927646547"/>
                  </a:ext>
                </a:extLst>
              </a:tr>
              <a:tr h="783552">
                <a:tc>
                  <a:txBody>
                    <a:bodyPr/>
                    <a:lstStyle/>
                    <a:p>
                      <a:pPr lvl="0" algn="ctr">
                        <a:buNone/>
                      </a:pPr>
                      <a:r>
                        <a:rPr lang="en-US" sz="1400" b="0" i="0" u="none" strike="noStrike" noProof="0" dirty="0">
                          <a:solidFill>
                            <a:srgbClr val="FFFFFF"/>
                          </a:solidFill>
                          <a:latin typeface="Verdana"/>
                        </a:rPr>
                        <a:t>-= Subtract AND</a:t>
                      </a:r>
                      <a:endParaRPr lang="en-US" sz="1400" dirty="0"/>
                    </a:p>
                  </a:txBody>
                  <a:tcPr anchor="ctr"/>
                </a:tc>
                <a:tc>
                  <a:txBody>
                    <a:bodyPr/>
                    <a:lstStyle/>
                    <a:p>
                      <a:pPr lvl="0" algn="ctr">
                        <a:buNone/>
                      </a:pPr>
                      <a:r>
                        <a:rPr lang="en-US" sz="1400" b="0" i="0" u="none" strike="noStrike" noProof="0" dirty="0">
                          <a:solidFill>
                            <a:srgbClr val="FFFFFF"/>
                          </a:solidFill>
                          <a:latin typeface="Verdana"/>
                        </a:rPr>
                        <a:t>It subtracts right operand from the left operand and assign the result to left operand</a:t>
                      </a:r>
                      <a:endParaRPr lang="en-US" sz="1400" dirty="0"/>
                    </a:p>
                  </a:txBody>
                  <a:tcPr anchor="ctr"/>
                </a:tc>
                <a:tc>
                  <a:txBody>
                    <a:bodyPr/>
                    <a:lstStyle/>
                    <a:p>
                      <a:pPr lvl="0" algn="ctr">
                        <a:buNone/>
                      </a:pPr>
                      <a:r>
                        <a:rPr lang="en-US" sz="1400" b="0" i="0" u="none" strike="noStrike" noProof="0" dirty="0">
                          <a:solidFill>
                            <a:srgbClr val="00B0F0"/>
                          </a:solidFill>
                          <a:latin typeface="Verdana"/>
                        </a:rPr>
                        <a:t>c -= a is equivalent to c = c - a</a:t>
                      </a:r>
                      <a:endParaRPr lang="en-US" sz="1400" dirty="0">
                        <a:solidFill>
                          <a:srgbClr val="00B0F0"/>
                        </a:solidFill>
                      </a:endParaRPr>
                    </a:p>
                  </a:txBody>
                  <a:tcPr anchor="ctr"/>
                </a:tc>
                <a:extLst>
                  <a:ext uri="{0D108BD9-81ED-4DB2-BD59-A6C34878D82A}">
                    <a16:rowId xmlns:a16="http://schemas.microsoft.com/office/drawing/2014/main" val="2312731511"/>
                  </a:ext>
                </a:extLst>
              </a:tr>
              <a:tr h="783552">
                <a:tc>
                  <a:txBody>
                    <a:bodyPr/>
                    <a:lstStyle/>
                    <a:p>
                      <a:pPr lvl="0" algn="ctr">
                        <a:buNone/>
                      </a:pPr>
                      <a:r>
                        <a:rPr lang="en-US" sz="1400" b="0" i="0" u="none" strike="noStrike" noProof="0" dirty="0">
                          <a:solidFill>
                            <a:srgbClr val="FFFFFF"/>
                          </a:solidFill>
                          <a:latin typeface="Verdana"/>
                        </a:rPr>
                        <a:t>*= Multiply AND</a:t>
                      </a:r>
                      <a:endParaRPr lang="en-US" dirty="0"/>
                    </a:p>
                  </a:txBody>
                  <a:tcPr anchor="ctr"/>
                </a:tc>
                <a:tc>
                  <a:txBody>
                    <a:bodyPr/>
                    <a:lstStyle/>
                    <a:p>
                      <a:pPr lvl="0" algn="ctr">
                        <a:buNone/>
                      </a:pPr>
                      <a:r>
                        <a:rPr lang="en-US" sz="1400" b="0" i="0" u="none" strike="noStrike" noProof="0" dirty="0">
                          <a:solidFill>
                            <a:srgbClr val="FFFFFF"/>
                          </a:solidFill>
                          <a:latin typeface="Verdana"/>
                        </a:rPr>
                        <a:t>It multiplies right operand with the left operand and assign the result to left operand</a:t>
                      </a:r>
                      <a:endParaRPr lang="en-US" dirty="0"/>
                    </a:p>
                  </a:txBody>
                  <a:tcPr anchor="ctr"/>
                </a:tc>
                <a:tc>
                  <a:txBody>
                    <a:bodyPr/>
                    <a:lstStyle/>
                    <a:p>
                      <a:pPr lvl="0" algn="ctr">
                        <a:buNone/>
                      </a:pPr>
                      <a:r>
                        <a:rPr lang="en-US" sz="1400" b="0" i="0" u="none" strike="noStrike" noProof="0" dirty="0">
                          <a:solidFill>
                            <a:srgbClr val="00B0F0"/>
                          </a:solidFill>
                          <a:latin typeface="Verdana"/>
                        </a:rPr>
                        <a:t>c *= a is equivalent to c = c * a</a:t>
                      </a:r>
                      <a:endParaRPr lang="en-US" dirty="0">
                        <a:solidFill>
                          <a:srgbClr val="00B0F0"/>
                        </a:solidFill>
                      </a:endParaRPr>
                    </a:p>
                  </a:txBody>
                  <a:tcPr anchor="ctr"/>
                </a:tc>
                <a:extLst>
                  <a:ext uri="{0D108BD9-81ED-4DB2-BD59-A6C34878D82A}">
                    <a16:rowId xmlns:a16="http://schemas.microsoft.com/office/drawing/2014/main" val="2703544917"/>
                  </a:ext>
                </a:extLst>
              </a:tr>
              <a:tr h="783552">
                <a:tc>
                  <a:txBody>
                    <a:bodyPr/>
                    <a:lstStyle/>
                    <a:p>
                      <a:pPr lvl="0" algn="ctr">
                        <a:buNone/>
                      </a:pPr>
                      <a:r>
                        <a:rPr lang="en-US" sz="1400" b="0" i="0" u="none" strike="noStrike" noProof="0" dirty="0">
                          <a:solidFill>
                            <a:srgbClr val="FFFFFF"/>
                          </a:solidFill>
                          <a:latin typeface="Verdana"/>
                        </a:rPr>
                        <a:t>/= Divide AND</a:t>
                      </a:r>
                      <a:endParaRPr lang="en-US" dirty="0"/>
                    </a:p>
                  </a:txBody>
                  <a:tcPr anchor="ctr"/>
                </a:tc>
                <a:tc>
                  <a:txBody>
                    <a:bodyPr/>
                    <a:lstStyle/>
                    <a:p>
                      <a:pPr lvl="0" algn="ctr">
                        <a:buNone/>
                      </a:pPr>
                      <a:r>
                        <a:rPr lang="en-US" sz="1400" b="0" i="0" u="none" strike="noStrike" noProof="0" dirty="0">
                          <a:solidFill>
                            <a:srgbClr val="FFFFFF"/>
                          </a:solidFill>
                          <a:latin typeface="Verdana"/>
                        </a:rPr>
                        <a:t>It divides left operand with the right operand and assign the result to left operand</a:t>
                      </a:r>
                      <a:endParaRPr lang="en-US" dirty="0"/>
                    </a:p>
                  </a:txBody>
                  <a:tcPr anchor="ctr"/>
                </a:tc>
                <a:tc>
                  <a:txBody>
                    <a:bodyPr/>
                    <a:lstStyle/>
                    <a:p>
                      <a:pPr lvl="0" algn="ctr">
                        <a:buNone/>
                      </a:pPr>
                      <a:r>
                        <a:rPr lang="en-US" sz="1400" b="0" i="0" u="none" strike="noStrike" noProof="0" dirty="0">
                          <a:solidFill>
                            <a:srgbClr val="00B0F0"/>
                          </a:solidFill>
                          <a:latin typeface="Verdana"/>
                        </a:rPr>
                        <a:t>c /= a is equivalent to c = c / ac /= a is equivalent to c = c / a</a:t>
                      </a:r>
                      <a:endParaRPr lang="en-US" dirty="0">
                        <a:solidFill>
                          <a:srgbClr val="00B0F0"/>
                        </a:solidFill>
                      </a:endParaRPr>
                    </a:p>
                  </a:txBody>
                  <a:tcPr anchor="ctr"/>
                </a:tc>
                <a:extLst>
                  <a:ext uri="{0D108BD9-81ED-4DB2-BD59-A6C34878D82A}">
                    <a16:rowId xmlns:a16="http://schemas.microsoft.com/office/drawing/2014/main" val="109900897"/>
                  </a:ext>
                </a:extLst>
              </a:tr>
              <a:tr h="783552">
                <a:tc>
                  <a:txBody>
                    <a:bodyPr/>
                    <a:lstStyle/>
                    <a:p>
                      <a:pPr lvl="0" algn="ctr">
                        <a:buNone/>
                      </a:pPr>
                      <a:r>
                        <a:rPr lang="en-US" sz="1400" b="0" i="0" u="none" strike="noStrike" noProof="0" dirty="0">
                          <a:solidFill>
                            <a:srgbClr val="FFFFFF"/>
                          </a:solidFill>
                          <a:latin typeface="Verdana"/>
                        </a:rPr>
                        <a:t>%= Modulus AND</a:t>
                      </a:r>
                      <a:endParaRPr lang="en-US" dirty="0"/>
                    </a:p>
                  </a:txBody>
                  <a:tcPr anchor="ctr"/>
                </a:tc>
                <a:tc>
                  <a:txBody>
                    <a:bodyPr/>
                    <a:lstStyle/>
                    <a:p>
                      <a:pPr lvl="0" algn="ctr">
                        <a:buNone/>
                      </a:pPr>
                      <a:r>
                        <a:rPr lang="en-US" sz="1400" b="0" i="0" u="none" strike="noStrike" noProof="0" dirty="0">
                          <a:solidFill>
                            <a:srgbClr val="FFFFFF"/>
                          </a:solidFill>
                          <a:latin typeface="Verdana"/>
                        </a:rPr>
                        <a:t>It takes modulus using two operands and assign the result to left operand</a:t>
                      </a:r>
                      <a:endParaRPr lang="en-US" dirty="0"/>
                    </a:p>
                  </a:txBody>
                  <a:tcPr anchor="ctr"/>
                </a:tc>
                <a:tc>
                  <a:txBody>
                    <a:bodyPr/>
                    <a:lstStyle/>
                    <a:p>
                      <a:pPr lvl="0" algn="ctr">
                        <a:buNone/>
                      </a:pPr>
                      <a:r>
                        <a:rPr lang="en-US" sz="1400" b="0" i="0" u="none" strike="noStrike" noProof="0" dirty="0">
                          <a:solidFill>
                            <a:srgbClr val="00B0F0"/>
                          </a:solidFill>
                          <a:latin typeface="Verdana"/>
                        </a:rPr>
                        <a:t>c %= a is equivalent to c = c % a</a:t>
                      </a:r>
                      <a:endParaRPr lang="en-US" dirty="0">
                        <a:solidFill>
                          <a:srgbClr val="00B0F0"/>
                        </a:solidFill>
                      </a:endParaRPr>
                    </a:p>
                  </a:txBody>
                  <a:tcPr anchor="ctr"/>
                </a:tc>
                <a:extLst>
                  <a:ext uri="{0D108BD9-81ED-4DB2-BD59-A6C34878D82A}">
                    <a16:rowId xmlns:a16="http://schemas.microsoft.com/office/drawing/2014/main" val="839785913"/>
                  </a:ext>
                </a:extLst>
              </a:tr>
              <a:tr h="783552">
                <a:tc>
                  <a:txBody>
                    <a:bodyPr/>
                    <a:lstStyle/>
                    <a:p>
                      <a:pPr lvl="0" algn="ctr">
                        <a:buNone/>
                      </a:pPr>
                      <a:r>
                        <a:rPr lang="en-US" sz="1400" b="0" i="0" u="none" strike="noStrike" noProof="0" dirty="0">
                          <a:solidFill>
                            <a:srgbClr val="FFFFFF"/>
                          </a:solidFill>
                          <a:latin typeface="Verdana"/>
                        </a:rPr>
                        <a:t>**= Exponent AND</a:t>
                      </a:r>
                      <a:endParaRPr lang="en-US" dirty="0"/>
                    </a:p>
                  </a:txBody>
                  <a:tcPr anchor="ctr"/>
                </a:tc>
                <a:tc>
                  <a:txBody>
                    <a:bodyPr/>
                    <a:lstStyle/>
                    <a:p>
                      <a:pPr lvl="0" algn="ctr">
                        <a:buNone/>
                      </a:pPr>
                      <a:r>
                        <a:rPr lang="en-US" sz="1400" b="0" i="0" u="none" strike="noStrike" noProof="0" dirty="0">
                          <a:solidFill>
                            <a:srgbClr val="FFFFFF"/>
                          </a:solidFill>
                          <a:latin typeface="Verdana"/>
                        </a:rPr>
                        <a:t>Performs exponential (power) calculation on operators and assign value to the left operand</a:t>
                      </a:r>
                      <a:endParaRPr lang="en-US" dirty="0"/>
                    </a:p>
                  </a:txBody>
                  <a:tcPr anchor="ctr"/>
                </a:tc>
                <a:tc>
                  <a:txBody>
                    <a:bodyPr/>
                    <a:lstStyle/>
                    <a:p>
                      <a:pPr lvl="0" algn="ctr">
                        <a:buNone/>
                      </a:pPr>
                      <a:r>
                        <a:rPr lang="en-US" sz="1400" b="0" i="0" u="none" strike="noStrike" noProof="0" dirty="0">
                          <a:solidFill>
                            <a:srgbClr val="00B0F0"/>
                          </a:solidFill>
                          <a:latin typeface="Verdana"/>
                        </a:rPr>
                        <a:t>c **= a is equivalent to c = c ** a</a:t>
                      </a:r>
                      <a:endParaRPr lang="en-US" dirty="0">
                        <a:solidFill>
                          <a:srgbClr val="00B0F0"/>
                        </a:solidFill>
                      </a:endParaRPr>
                    </a:p>
                  </a:txBody>
                  <a:tcPr anchor="ctr"/>
                </a:tc>
                <a:extLst>
                  <a:ext uri="{0D108BD9-81ED-4DB2-BD59-A6C34878D82A}">
                    <a16:rowId xmlns:a16="http://schemas.microsoft.com/office/drawing/2014/main" val="3352896232"/>
                  </a:ext>
                </a:extLst>
              </a:tr>
            </a:tbl>
          </a:graphicData>
        </a:graphic>
      </p:graphicFrame>
    </p:spTree>
    <p:extLst>
      <p:ext uri="{BB962C8B-B14F-4D97-AF65-F5344CB8AC3E}">
        <p14:creationId xmlns:p14="http://schemas.microsoft.com/office/powerpoint/2010/main" val="22555028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E93BF-D10C-4BA0-9355-7542736F93F4}"/>
              </a:ext>
            </a:extLst>
          </p:cNvPr>
          <p:cNvSpPr>
            <a:spLocks noGrp="1"/>
          </p:cNvSpPr>
          <p:nvPr>
            <p:ph type="title"/>
          </p:nvPr>
        </p:nvSpPr>
        <p:spPr>
          <a:xfrm>
            <a:off x="428678" y="-219075"/>
            <a:ext cx="10515600" cy="1325563"/>
          </a:xfrm>
        </p:spPr>
        <p:txBody>
          <a:bodyPr/>
          <a:lstStyle/>
          <a:p>
            <a:r>
              <a:rPr lang="en-US" dirty="0"/>
              <a:t>Bitwise Operators</a:t>
            </a:r>
          </a:p>
        </p:txBody>
      </p:sp>
      <p:graphicFrame>
        <p:nvGraphicFramePr>
          <p:cNvPr id="4" name="Table 4">
            <a:extLst>
              <a:ext uri="{FF2B5EF4-FFF2-40B4-BE49-F238E27FC236}">
                <a16:creationId xmlns:a16="http://schemas.microsoft.com/office/drawing/2014/main" id="{00CEB20C-1CC3-4688-BF22-64D88F77C0E0}"/>
              </a:ext>
            </a:extLst>
          </p:cNvPr>
          <p:cNvGraphicFramePr>
            <a:graphicFrameLocks noGrp="1"/>
          </p:cNvGraphicFramePr>
          <p:nvPr>
            <p:ph idx="1"/>
            <p:extLst>
              <p:ext uri="{D42A27DB-BD31-4B8C-83A1-F6EECF244321}">
                <p14:modId xmlns:p14="http://schemas.microsoft.com/office/powerpoint/2010/main" val="1718236090"/>
              </p:ext>
            </p:extLst>
          </p:nvPr>
        </p:nvGraphicFramePr>
        <p:xfrm>
          <a:off x="523939" y="800100"/>
          <a:ext cx="11094996" cy="5863242"/>
        </p:xfrm>
        <a:graphic>
          <a:graphicData uri="http://schemas.openxmlformats.org/drawingml/2006/table">
            <a:tbl>
              <a:tblPr firstRow="1" bandRow="1">
                <a:tableStyleId>{F2DE63D5-997A-4646-A377-4702673A728D}</a:tableStyleId>
              </a:tblPr>
              <a:tblGrid>
                <a:gridCol w="3698332">
                  <a:extLst>
                    <a:ext uri="{9D8B030D-6E8A-4147-A177-3AD203B41FA5}">
                      <a16:colId xmlns:a16="http://schemas.microsoft.com/office/drawing/2014/main" val="2292424907"/>
                    </a:ext>
                  </a:extLst>
                </a:gridCol>
                <a:gridCol w="3698332">
                  <a:extLst>
                    <a:ext uri="{9D8B030D-6E8A-4147-A177-3AD203B41FA5}">
                      <a16:colId xmlns:a16="http://schemas.microsoft.com/office/drawing/2014/main" val="132939400"/>
                    </a:ext>
                  </a:extLst>
                </a:gridCol>
                <a:gridCol w="3698332">
                  <a:extLst>
                    <a:ext uri="{9D8B030D-6E8A-4147-A177-3AD203B41FA5}">
                      <a16:colId xmlns:a16="http://schemas.microsoft.com/office/drawing/2014/main" val="52079509"/>
                    </a:ext>
                  </a:extLst>
                </a:gridCol>
              </a:tblGrid>
              <a:tr h="401874">
                <a:tc>
                  <a:txBody>
                    <a:bodyPr/>
                    <a:lstStyle/>
                    <a:p>
                      <a:pPr algn="ctr">
                        <a:buNone/>
                      </a:pPr>
                      <a:r>
                        <a:rPr lang="en-US" sz="1600" dirty="0"/>
                        <a:t>Operator</a:t>
                      </a:r>
                    </a:p>
                  </a:txBody>
                  <a:tcPr anchor="ctr"/>
                </a:tc>
                <a:tc>
                  <a:txBody>
                    <a:bodyPr/>
                    <a:lstStyle/>
                    <a:p>
                      <a:pPr algn="ctr">
                        <a:buNone/>
                      </a:pPr>
                      <a:r>
                        <a:rPr lang="en-US" sz="1600" dirty="0"/>
                        <a:t>Description</a:t>
                      </a:r>
                    </a:p>
                  </a:txBody>
                  <a:tcPr anchor="ctr"/>
                </a:tc>
                <a:tc>
                  <a:txBody>
                    <a:bodyPr/>
                    <a:lstStyle/>
                    <a:p>
                      <a:pPr algn="ctr">
                        <a:buNone/>
                      </a:pPr>
                      <a:r>
                        <a:rPr lang="en-US" sz="1600" dirty="0"/>
                        <a:t>Example</a:t>
                      </a:r>
                    </a:p>
                  </a:txBody>
                  <a:tcPr anchor="ctr"/>
                </a:tc>
                <a:extLst>
                  <a:ext uri="{0D108BD9-81ED-4DB2-BD59-A6C34878D82A}">
                    <a16:rowId xmlns:a16="http://schemas.microsoft.com/office/drawing/2014/main" val="4280694799"/>
                  </a:ext>
                </a:extLst>
              </a:tr>
              <a:tr h="906794">
                <a:tc>
                  <a:txBody>
                    <a:bodyPr/>
                    <a:lstStyle/>
                    <a:p>
                      <a:pPr lvl="0" algn="ctr">
                        <a:buNone/>
                      </a:pPr>
                      <a:r>
                        <a:rPr lang="en-US" sz="1600" b="0" i="0" u="none" strike="noStrike" noProof="0" dirty="0">
                          <a:solidFill>
                            <a:srgbClr val="FFFFFF"/>
                          </a:solidFill>
                          <a:latin typeface="Verdana"/>
                        </a:rPr>
                        <a:t>&amp; Binary AND</a:t>
                      </a:r>
                      <a:endParaRPr lang="en-US" sz="1600" dirty="0"/>
                    </a:p>
                  </a:txBody>
                  <a:tcPr anchor="ctr"/>
                </a:tc>
                <a:tc>
                  <a:txBody>
                    <a:bodyPr/>
                    <a:lstStyle/>
                    <a:p>
                      <a:pPr lvl="0" algn="ctr">
                        <a:buNone/>
                      </a:pPr>
                      <a:r>
                        <a:rPr lang="en-US" sz="1600" b="0" i="0" u="none" strike="noStrike" noProof="0" dirty="0">
                          <a:solidFill>
                            <a:srgbClr val="FFFFFF"/>
                          </a:solidFill>
                          <a:latin typeface="Verdana"/>
                        </a:rPr>
                        <a:t>Operator copies a bit to the result if it exists in both operands</a:t>
                      </a:r>
                      <a:endParaRPr lang="en-US" sz="1600" dirty="0"/>
                    </a:p>
                  </a:txBody>
                  <a:tcPr anchor="ctr"/>
                </a:tc>
                <a:tc>
                  <a:txBody>
                    <a:bodyPr/>
                    <a:lstStyle/>
                    <a:p>
                      <a:pPr lvl="0" algn="ctr">
                        <a:buNone/>
                      </a:pPr>
                      <a:r>
                        <a:rPr lang="en-US" sz="1600" b="0" i="0" u="none" strike="noStrike" noProof="0" dirty="0">
                          <a:solidFill>
                            <a:srgbClr val="00B0F0"/>
                          </a:solidFill>
                          <a:latin typeface="Verdana"/>
                        </a:rPr>
                        <a:t>(a &amp; b) (means 0000 1100)</a:t>
                      </a:r>
                      <a:endParaRPr lang="en-US" sz="1600" dirty="0">
                        <a:solidFill>
                          <a:srgbClr val="00B0F0"/>
                        </a:solidFill>
                      </a:endParaRPr>
                    </a:p>
                  </a:txBody>
                  <a:tcPr anchor="ctr"/>
                </a:tc>
                <a:extLst>
                  <a:ext uri="{0D108BD9-81ED-4DB2-BD59-A6C34878D82A}">
                    <a16:rowId xmlns:a16="http://schemas.microsoft.com/office/drawing/2014/main" val="2226652201"/>
                  </a:ext>
                </a:extLst>
              </a:tr>
              <a:tr h="649182">
                <a:tc>
                  <a:txBody>
                    <a:bodyPr/>
                    <a:lstStyle/>
                    <a:p>
                      <a:pPr lvl="0" algn="ctr">
                        <a:buNone/>
                      </a:pPr>
                      <a:r>
                        <a:rPr lang="en-US" sz="1600" b="0" i="0" u="none" strike="noStrike" noProof="0" dirty="0">
                          <a:solidFill>
                            <a:srgbClr val="FFFFFF"/>
                          </a:solidFill>
                          <a:latin typeface="Verdana"/>
                        </a:rPr>
                        <a:t>| Binary OR</a:t>
                      </a:r>
                      <a:endParaRPr lang="en-US" sz="1600" dirty="0"/>
                    </a:p>
                  </a:txBody>
                  <a:tcPr anchor="ctr"/>
                </a:tc>
                <a:tc>
                  <a:txBody>
                    <a:bodyPr/>
                    <a:lstStyle/>
                    <a:p>
                      <a:pPr lvl="0" algn="ctr">
                        <a:buNone/>
                      </a:pPr>
                      <a:r>
                        <a:rPr lang="en-US" sz="1600" dirty="0"/>
                        <a:t>It copies a bit if it exists in either operand.</a:t>
                      </a:r>
                    </a:p>
                  </a:txBody>
                  <a:tcPr anchor="ctr"/>
                </a:tc>
                <a:tc>
                  <a:txBody>
                    <a:bodyPr/>
                    <a:lstStyle/>
                    <a:p>
                      <a:pPr lvl="0" algn="ctr">
                        <a:buNone/>
                      </a:pPr>
                      <a:r>
                        <a:rPr lang="en-US" sz="1600" b="0" i="0" u="none" strike="noStrike" noProof="0" dirty="0">
                          <a:solidFill>
                            <a:srgbClr val="00B0F0"/>
                          </a:solidFill>
                          <a:latin typeface="Verdana"/>
                        </a:rPr>
                        <a:t>(a | b) = 61 (means 0011 1101)</a:t>
                      </a:r>
                      <a:endParaRPr lang="en-US" sz="1600" dirty="0">
                        <a:solidFill>
                          <a:srgbClr val="00B0F0"/>
                        </a:solidFill>
                      </a:endParaRPr>
                    </a:p>
                  </a:txBody>
                  <a:tcPr anchor="ctr"/>
                </a:tc>
                <a:extLst>
                  <a:ext uri="{0D108BD9-81ED-4DB2-BD59-A6C34878D82A}">
                    <a16:rowId xmlns:a16="http://schemas.microsoft.com/office/drawing/2014/main" val="2840710776"/>
                  </a:ext>
                </a:extLst>
              </a:tr>
              <a:tr h="649182">
                <a:tc>
                  <a:txBody>
                    <a:bodyPr/>
                    <a:lstStyle/>
                    <a:p>
                      <a:pPr lvl="0" algn="ctr">
                        <a:buNone/>
                      </a:pPr>
                      <a:r>
                        <a:rPr lang="en-US" sz="1600" b="0" i="0" u="none" strike="noStrike" noProof="0" dirty="0">
                          <a:solidFill>
                            <a:srgbClr val="FFFFFF"/>
                          </a:solidFill>
                          <a:latin typeface="Verdana"/>
                        </a:rPr>
                        <a:t>^ Binary XOR</a:t>
                      </a:r>
                      <a:endParaRPr lang="en-US" sz="1600" dirty="0"/>
                    </a:p>
                  </a:txBody>
                  <a:tcPr anchor="ctr"/>
                </a:tc>
                <a:tc>
                  <a:txBody>
                    <a:bodyPr/>
                    <a:lstStyle/>
                    <a:p>
                      <a:pPr lvl="0" algn="ctr">
                        <a:buNone/>
                      </a:pPr>
                      <a:r>
                        <a:rPr lang="en-US" sz="1600" b="0" i="0" u="none" strike="noStrike" noProof="0" dirty="0">
                          <a:solidFill>
                            <a:srgbClr val="FFFFFF"/>
                          </a:solidFill>
                          <a:latin typeface="Verdana"/>
                        </a:rPr>
                        <a:t>It copies the bit if it is set in one operand but not both.</a:t>
                      </a:r>
                      <a:endParaRPr lang="en-US" sz="1600" dirty="0"/>
                    </a:p>
                  </a:txBody>
                  <a:tcPr anchor="ctr"/>
                </a:tc>
                <a:tc>
                  <a:txBody>
                    <a:bodyPr/>
                    <a:lstStyle/>
                    <a:p>
                      <a:pPr lvl="0" algn="ctr">
                        <a:buNone/>
                      </a:pPr>
                      <a:r>
                        <a:rPr lang="en-US" sz="1600" b="0" i="0" u="none" strike="noStrike" noProof="0" dirty="0">
                          <a:solidFill>
                            <a:srgbClr val="00B0F0"/>
                          </a:solidFill>
                          <a:latin typeface="Verdana"/>
                        </a:rPr>
                        <a:t>(a ^ b) = 49 (means 0011 0001)</a:t>
                      </a:r>
                      <a:endParaRPr lang="en-US" sz="1600" dirty="0">
                        <a:solidFill>
                          <a:srgbClr val="00B0F0"/>
                        </a:solidFill>
                      </a:endParaRPr>
                    </a:p>
                  </a:txBody>
                  <a:tcPr anchor="ctr"/>
                </a:tc>
                <a:extLst>
                  <a:ext uri="{0D108BD9-81ED-4DB2-BD59-A6C34878D82A}">
                    <a16:rowId xmlns:a16="http://schemas.microsoft.com/office/drawing/2014/main" val="696729270"/>
                  </a:ext>
                </a:extLst>
              </a:tr>
              <a:tr h="906794">
                <a:tc>
                  <a:txBody>
                    <a:bodyPr/>
                    <a:lstStyle/>
                    <a:p>
                      <a:pPr lvl="0" algn="ctr">
                        <a:buNone/>
                      </a:pPr>
                      <a:r>
                        <a:rPr lang="en-US" sz="1600" b="0" i="0" u="none" strike="noStrike" noProof="0" dirty="0">
                          <a:solidFill>
                            <a:srgbClr val="FFFFFF"/>
                          </a:solidFill>
                          <a:latin typeface="Verdana"/>
                        </a:rPr>
                        <a:t>~ Binary Ones Complement</a:t>
                      </a:r>
                      <a:endParaRPr lang="en-US" sz="1600" dirty="0"/>
                    </a:p>
                  </a:txBody>
                  <a:tcPr anchor="ctr"/>
                </a:tc>
                <a:tc>
                  <a:txBody>
                    <a:bodyPr/>
                    <a:lstStyle/>
                    <a:p>
                      <a:pPr lvl="0" algn="ctr">
                        <a:buNone/>
                      </a:pPr>
                      <a:r>
                        <a:rPr lang="en-US" sz="1600" b="0" i="0" u="none" strike="noStrike" noProof="0" dirty="0">
                          <a:solidFill>
                            <a:srgbClr val="FFFFFF"/>
                          </a:solidFill>
                          <a:latin typeface="Verdana"/>
                        </a:rPr>
                        <a:t>It is unary and has the effect of 'flipping' bits.</a:t>
                      </a:r>
                      <a:endParaRPr lang="en-US" sz="1600" dirty="0"/>
                    </a:p>
                  </a:txBody>
                  <a:tcPr anchor="ctr"/>
                </a:tc>
                <a:tc>
                  <a:txBody>
                    <a:bodyPr/>
                    <a:lstStyle/>
                    <a:p>
                      <a:pPr lvl="0" algn="ctr">
                        <a:buNone/>
                      </a:pPr>
                      <a:r>
                        <a:rPr lang="en-US" sz="1600" b="0" i="0" u="none" strike="noStrike" noProof="0" dirty="0">
                          <a:solidFill>
                            <a:srgbClr val="00B0F0"/>
                          </a:solidFill>
                          <a:latin typeface="Verdana"/>
                        </a:rPr>
                        <a:t>(~a ) = -61 (means 1100 0011 in 2's complement form due to a signed binary number.</a:t>
                      </a:r>
                      <a:endParaRPr lang="en-US" sz="1600" dirty="0">
                        <a:solidFill>
                          <a:srgbClr val="00B0F0"/>
                        </a:solidFill>
                      </a:endParaRPr>
                    </a:p>
                  </a:txBody>
                  <a:tcPr anchor="ctr"/>
                </a:tc>
                <a:extLst>
                  <a:ext uri="{0D108BD9-81ED-4DB2-BD59-A6C34878D82A}">
                    <a16:rowId xmlns:a16="http://schemas.microsoft.com/office/drawing/2014/main" val="359505729"/>
                  </a:ext>
                </a:extLst>
              </a:tr>
              <a:tr h="1174708">
                <a:tc>
                  <a:txBody>
                    <a:bodyPr/>
                    <a:lstStyle/>
                    <a:p>
                      <a:pPr lvl="0" algn="ctr">
                        <a:buNone/>
                      </a:pPr>
                      <a:r>
                        <a:rPr lang="en-US" sz="1600" b="0" i="0" u="none" strike="noStrike" noProof="0" dirty="0">
                          <a:solidFill>
                            <a:srgbClr val="FFFFFF"/>
                          </a:solidFill>
                          <a:latin typeface="Verdana"/>
                        </a:rPr>
                        <a:t>&lt;&lt; Binary Left Shift</a:t>
                      </a:r>
                      <a:endParaRPr lang="en-US" sz="1600" dirty="0"/>
                    </a:p>
                  </a:txBody>
                  <a:tcPr anchor="ctr"/>
                </a:tc>
                <a:tc>
                  <a:txBody>
                    <a:bodyPr/>
                    <a:lstStyle/>
                    <a:p>
                      <a:pPr lvl="0" algn="ctr">
                        <a:buNone/>
                      </a:pPr>
                      <a:r>
                        <a:rPr lang="en-US" sz="1600" b="0" i="0" u="none" strike="noStrike" noProof="0" dirty="0">
                          <a:solidFill>
                            <a:srgbClr val="FFFFFF"/>
                          </a:solidFill>
                          <a:latin typeface="Verdana"/>
                        </a:rPr>
                        <a:t>The left operands value is moved left by the number of bits specified by the right operand.</a:t>
                      </a:r>
                      <a:endParaRPr lang="en-US" sz="1600" dirty="0"/>
                    </a:p>
                  </a:txBody>
                  <a:tcPr anchor="ctr"/>
                </a:tc>
                <a:tc>
                  <a:txBody>
                    <a:bodyPr/>
                    <a:lstStyle/>
                    <a:p>
                      <a:pPr lvl="0" algn="ctr">
                        <a:buNone/>
                      </a:pPr>
                      <a:r>
                        <a:rPr lang="en-US" sz="1600" b="0" i="0" u="none" strike="noStrike" noProof="0" dirty="0">
                          <a:solidFill>
                            <a:srgbClr val="00B0F0"/>
                          </a:solidFill>
                          <a:latin typeface="Verdana"/>
                        </a:rPr>
                        <a:t>a &lt;&lt; 2 = 240 (means 1111 0000)</a:t>
                      </a:r>
                      <a:endParaRPr lang="en-US" sz="1600" dirty="0">
                        <a:solidFill>
                          <a:srgbClr val="00B0F0"/>
                        </a:solidFill>
                      </a:endParaRPr>
                    </a:p>
                  </a:txBody>
                  <a:tcPr anchor="ctr"/>
                </a:tc>
                <a:extLst>
                  <a:ext uri="{0D108BD9-81ED-4DB2-BD59-A6C34878D82A}">
                    <a16:rowId xmlns:a16="http://schemas.microsoft.com/office/drawing/2014/main" val="1996405865"/>
                  </a:ext>
                </a:extLst>
              </a:tr>
              <a:tr h="1174708">
                <a:tc>
                  <a:txBody>
                    <a:bodyPr/>
                    <a:lstStyle/>
                    <a:p>
                      <a:pPr lvl="0" algn="ctr">
                        <a:buNone/>
                      </a:pPr>
                      <a:r>
                        <a:rPr lang="en-US" sz="1600" b="0" i="0" u="none" strike="noStrike" noProof="0" dirty="0">
                          <a:solidFill>
                            <a:srgbClr val="FFFFFF"/>
                          </a:solidFill>
                          <a:latin typeface="Verdana"/>
                        </a:rPr>
                        <a:t>&gt;&gt; Binary Right Shift</a:t>
                      </a:r>
                      <a:endParaRPr lang="en-US" sz="1600" dirty="0"/>
                    </a:p>
                  </a:txBody>
                  <a:tcPr anchor="ctr"/>
                </a:tc>
                <a:tc>
                  <a:txBody>
                    <a:bodyPr/>
                    <a:lstStyle/>
                    <a:p>
                      <a:pPr lvl="0" algn="ctr">
                        <a:buNone/>
                      </a:pPr>
                      <a:r>
                        <a:rPr lang="en-US" sz="1600" b="0" i="0" u="none" strike="noStrike" noProof="0" dirty="0">
                          <a:solidFill>
                            <a:srgbClr val="FFFFFF"/>
                          </a:solidFill>
                          <a:latin typeface="Verdana"/>
                        </a:rPr>
                        <a:t>The left operands value is moved right by the number of bits specified by the right operand.</a:t>
                      </a:r>
                      <a:endParaRPr lang="en-US" sz="1600" dirty="0"/>
                    </a:p>
                  </a:txBody>
                  <a:tcPr anchor="ctr"/>
                </a:tc>
                <a:tc>
                  <a:txBody>
                    <a:bodyPr/>
                    <a:lstStyle/>
                    <a:p>
                      <a:pPr lvl="0" algn="ctr">
                        <a:buNone/>
                      </a:pPr>
                      <a:r>
                        <a:rPr lang="en-US" sz="1600" b="0" i="0" u="none" strike="noStrike" noProof="0" dirty="0">
                          <a:solidFill>
                            <a:srgbClr val="00B0F0"/>
                          </a:solidFill>
                          <a:latin typeface="Verdana"/>
                        </a:rPr>
                        <a:t>a &gt;&gt; 2 = 15 (means 0000 1111)</a:t>
                      </a:r>
                      <a:endParaRPr lang="en-US" sz="1600" dirty="0">
                        <a:solidFill>
                          <a:srgbClr val="00B0F0"/>
                        </a:solidFill>
                      </a:endParaRPr>
                    </a:p>
                  </a:txBody>
                  <a:tcPr anchor="ctr"/>
                </a:tc>
                <a:extLst>
                  <a:ext uri="{0D108BD9-81ED-4DB2-BD59-A6C34878D82A}">
                    <a16:rowId xmlns:a16="http://schemas.microsoft.com/office/drawing/2014/main" val="2758234036"/>
                  </a:ext>
                </a:extLst>
              </a:tr>
            </a:tbl>
          </a:graphicData>
        </a:graphic>
      </p:graphicFrame>
    </p:spTree>
    <p:extLst>
      <p:ext uri="{BB962C8B-B14F-4D97-AF65-F5344CB8AC3E}">
        <p14:creationId xmlns:p14="http://schemas.microsoft.com/office/powerpoint/2010/main" val="23073341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691FD-E12A-49F9-9872-973095FFA0FC}"/>
              </a:ext>
            </a:extLst>
          </p:cNvPr>
          <p:cNvSpPr>
            <a:spLocks noGrp="1"/>
          </p:cNvSpPr>
          <p:nvPr>
            <p:ph type="title"/>
          </p:nvPr>
        </p:nvSpPr>
        <p:spPr/>
        <p:txBody>
          <a:bodyPr/>
          <a:lstStyle/>
          <a:p>
            <a:r>
              <a:rPr lang="en-US" dirty="0"/>
              <a:t>Logical Operators</a:t>
            </a:r>
          </a:p>
        </p:txBody>
      </p:sp>
      <p:graphicFrame>
        <p:nvGraphicFramePr>
          <p:cNvPr id="4" name="Table 4">
            <a:extLst>
              <a:ext uri="{FF2B5EF4-FFF2-40B4-BE49-F238E27FC236}">
                <a16:creationId xmlns:a16="http://schemas.microsoft.com/office/drawing/2014/main" id="{6068656C-0D6F-4D41-AE5E-2E7FD434953A}"/>
              </a:ext>
            </a:extLst>
          </p:cNvPr>
          <p:cNvGraphicFramePr>
            <a:graphicFrameLocks noGrp="1"/>
          </p:cNvGraphicFramePr>
          <p:nvPr>
            <p:ph idx="1"/>
            <p:extLst>
              <p:ext uri="{D42A27DB-BD31-4B8C-83A1-F6EECF244321}">
                <p14:modId xmlns:p14="http://schemas.microsoft.com/office/powerpoint/2010/main" val="1181363421"/>
              </p:ext>
            </p:extLst>
          </p:nvPr>
        </p:nvGraphicFramePr>
        <p:xfrm>
          <a:off x="838200" y="1825625"/>
          <a:ext cx="10515600" cy="2839720"/>
        </p:xfrm>
        <a:graphic>
          <a:graphicData uri="http://schemas.openxmlformats.org/drawingml/2006/table">
            <a:tbl>
              <a:tblPr firstRow="1" bandRow="1">
                <a:tableStyleId>{F2DE63D5-997A-4646-A377-4702673A728D}</a:tableStyleId>
              </a:tblPr>
              <a:tblGrid>
                <a:gridCol w="3505200">
                  <a:extLst>
                    <a:ext uri="{9D8B030D-6E8A-4147-A177-3AD203B41FA5}">
                      <a16:colId xmlns:a16="http://schemas.microsoft.com/office/drawing/2014/main" val="4270141092"/>
                    </a:ext>
                  </a:extLst>
                </a:gridCol>
                <a:gridCol w="3505200">
                  <a:extLst>
                    <a:ext uri="{9D8B030D-6E8A-4147-A177-3AD203B41FA5}">
                      <a16:colId xmlns:a16="http://schemas.microsoft.com/office/drawing/2014/main" val="855701159"/>
                    </a:ext>
                  </a:extLst>
                </a:gridCol>
                <a:gridCol w="3505200">
                  <a:extLst>
                    <a:ext uri="{9D8B030D-6E8A-4147-A177-3AD203B41FA5}">
                      <a16:colId xmlns:a16="http://schemas.microsoft.com/office/drawing/2014/main" val="1428354480"/>
                    </a:ext>
                  </a:extLst>
                </a:gridCol>
              </a:tblGrid>
              <a:tr h="370840">
                <a:tc>
                  <a:txBody>
                    <a:bodyPr/>
                    <a:lstStyle/>
                    <a:p>
                      <a:pPr algn="ctr">
                        <a:buNone/>
                      </a:pPr>
                      <a:r>
                        <a:rPr lang="en-US" dirty="0"/>
                        <a:t>Operator</a:t>
                      </a:r>
                    </a:p>
                  </a:txBody>
                  <a:tcPr anchor="ctr"/>
                </a:tc>
                <a:tc>
                  <a:txBody>
                    <a:bodyPr/>
                    <a:lstStyle/>
                    <a:p>
                      <a:pPr algn="ctr">
                        <a:buNone/>
                      </a:pPr>
                      <a:r>
                        <a:rPr lang="en-US" dirty="0"/>
                        <a:t>Description</a:t>
                      </a:r>
                    </a:p>
                  </a:txBody>
                  <a:tcPr anchor="ctr"/>
                </a:tc>
                <a:tc>
                  <a:txBody>
                    <a:bodyPr/>
                    <a:lstStyle/>
                    <a:p>
                      <a:pPr algn="ctr">
                        <a:buNone/>
                      </a:pPr>
                      <a:r>
                        <a:rPr lang="en-US" dirty="0"/>
                        <a:t>Example</a:t>
                      </a:r>
                    </a:p>
                  </a:txBody>
                  <a:tcPr anchor="ctr"/>
                </a:tc>
                <a:extLst>
                  <a:ext uri="{0D108BD9-81ED-4DB2-BD59-A6C34878D82A}">
                    <a16:rowId xmlns:a16="http://schemas.microsoft.com/office/drawing/2014/main" val="3257439094"/>
                  </a:ext>
                </a:extLst>
              </a:tr>
              <a:tr h="370840">
                <a:tc>
                  <a:txBody>
                    <a:bodyPr/>
                    <a:lstStyle/>
                    <a:p>
                      <a:pPr lvl="0" algn="ctr">
                        <a:buNone/>
                      </a:pPr>
                      <a:r>
                        <a:rPr lang="en-US" sz="1800" b="0" i="0" u="none" strike="noStrike" noProof="0" dirty="0">
                          <a:solidFill>
                            <a:srgbClr val="FFFFFF"/>
                          </a:solidFill>
                          <a:latin typeface="Verdana"/>
                        </a:rPr>
                        <a:t>and Logical AND</a:t>
                      </a:r>
                      <a:endParaRPr lang="en-US" dirty="0"/>
                    </a:p>
                  </a:txBody>
                  <a:tcPr anchor="ctr"/>
                </a:tc>
                <a:tc>
                  <a:txBody>
                    <a:bodyPr/>
                    <a:lstStyle/>
                    <a:p>
                      <a:pPr lvl="0" algn="ctr">
                        <a:buNone/>
                      </a:pPr>
                      <a:r>
                        <a:rPr lang="en-US" sz="1800" b="0" i="0" u="none" strike="noStrike" noProof="0" dirty="0">
                          <a:solidFill>
                            <a:srgbClr val="FFFFFF"/>
                          </a:solidFill>
                          <a:latin typeface="Verdana"/>
                        </a:rPr>
                        <a:t>If both the operands are true then condition becomes true.</a:t>
                      </a:r>
                      <a:endParaRPr lang="en-US" dirty="0"/>
                    </a:p>
                  </a:txBody>
                  <a:tcPr anchor="ctr"/>
                </a:tc>
                <a:tc>
                  <a:txBody>
                    <a:bodyPr/>
                    <a:lstStyle/>
                    <a:p>
                      <a:pPr lvl="0" algn="ctr">
                        <a:buNone/>
                      </a:pPr>
                      <a:r>
                        <a:rPr lang="en-US" sz="1800" b="0" i="0" u="none" strike="noStrike" noProof="0" dirty="0">
                          <a:solidFill>
                            <a:srgbClr val="00B0F0"/>
                          </a:solidFill>
                          <a:latin typeface="Verdana"/>
                        </a:rPr>
                        <a:t>(a and b) is true.</a:t>
                      </a:r>
                      <a:endParaRPr lang="en-US" dirty="0">
                        <a:solidFill>
                          <a:srgbClr val="00B0F0"/>
                        </a:solidFill>
                      </a:endParaRPr>
                    </a:p>
                  </a:txBody>
                  <a:tcPr anchor="ctr"/>
                </a:tc>
                <a:extLst>
                  <a:ext uri="{0D108BD9-81ED-4DB2-BD59-A6C34878D82A}">
                    <a16:rowId xmlns:a16="http://schemas.microsoft.com/office/drawing/2014/main" val="3185745210"/>
                  </a:ext>
                </a:extLst>
              </a:tr>
              <a:tr h="370840">
                <a:tc>
                  <a:txBody>
                    <a:bodyPr/>
                    <a:lstStyle/>
                    <a:p>
                      <a:pPr lvl="0" algn="ctr">
                        <a:buNone/>
                      </a:pPr>
                      <a:r>
                        <a:rPr lang="en-US" sz="1800" b="0" i="0" u="none" strike="noStrike" noProof="0" dirty="0">
                          <a:solidFill>
                            <a:srgbClr val="FFFFFF"/>
                          </a:solidFill>
                          <a:latin typeface="Verdana"/>
                        </a:rPr>
                        <a:t>or Logical OR</a:t>
                      </a:r>
                      <a:endParaRPr lang="en-US" dirty="0"/>
                    </a:p>
                  </a:txBody>
                  <a:tcPr anchor="ctr"/>
                </a:tc>
                <a:tc>
                  <a:txBody>
                    <a:bodyPr/>
                    <a:lstStyle/>
                    <a:p>
                      <a:pPr lvl="0" algn="ctr">
                        <a:buNone/>
                      </a:pPr>
                      <a:r>
                        <a:rPr lang="en-US" sz="1800" b="0" i="0" u="none" strike="noStrike" noProof="0" dirty="0">
                          <a:solidFill>
                            <a:srgbClr val="FFFFFF"/>
                          </a:solidFill>
                          <a:latin typeface="Verdana"/>
                        </a:rPr>
                        <a:t>If any of the two operands are non-zero then condition becomes true.</a:t>
                      </a:r>
                      <a:endParaRPr lang="en-US" dirty="0"/>
                    </a:p>
                  </a:txBody>
                  <a:tcPr anchor="ctr"/>
                </a:tc>
                <a:tc>
                  <a:txBody>
                    <a:bodyPr/>
                    <a:lstStyle/>
                    <a:p>
                      <a:pPr lvl="0" algn="ctr">
                        <a:buNone/>
                      </a:pPr>
                      <a:r>
                        <a:rPr lang="en-US" sz="1800" b="0" i="0" u="none" strike="noStrike" noProof="0" dirty="0">
                          <a:solidFill>
                            <a:srgbClr val="00B0F0"/>
                          </a:solidFill>
                          <a:latin typeface="Verdana"/>
                        </a:rPr>
                        <a:t>(a or b) is true.</a:t>
                      </a:r>
                      <a:endParaRPr lang="en-US" dirty="0">
                        <a:solidFill>
                          <a:srgbClr val="00B0F0"/>
                        </a:solidFill>
                      </a:endParaRPr>
                    </a:p>
                  </a:txBody>
                  <a:tcPr anchor="ctr"/>
                </a:tc>
                <a:extLst>
                  <a:ext uri="{0D108BD9-81ED-4DB2-BD59-A6C34878D82A}">
                    <a16:rowId xmlns:a16="http://schemas.microsoft.com/office/drawing/2014/main" val="3618273964"/>
                  </a:ext>
                </a:extLst>
              </a:tr>
              <a:tr h="370840">
                <a:tc>
                  <a:txBody>
                    <a:bodyPr/>
                    <a:lstStyle/>
                    <a:p>
                      <a:pPr lvl="0" algn="ctr">
                        <a:buNone/>
                      </a:pPr>
                      <a:r>
                        <a:rPr lang="en-US" sz="1800" b="0" i="0" u="none" strike="noStrike" noProof="0" dirty="0">
                          <a:solidFill>
                            <a:srgbClr val="FFFFFF"/>
                          </a:solidFill>
                          <a:latin typeface="Verdana"/>
                        </a:rPr>
                        <a:t>not Logical NOT</a:t>
                      </a:r>
                      <a:endParaRPr lang="en-US" dirty="0"/>
                    </a:p>
                  </a:txBody>
                  <a:tcPr anchor="ctr"/>
                </a:tc>
                <a:tc>
                  <a:txBody>
                    <a:bodyPr/>
                    <a:lstStyle/>
                    <a:p>
                      <a:pPr lvl="0" algn="ctr">
                        <a:buNone/>
                      </a:pPr>
                      <a:r>
                        <a:rPr lang="en-US" sz="1800" b="0" i="0" u="none" strike="noStrike" noProof="0" dirty="0">
                          <a:solidFill>
                            <a:srgbClr val="FFFFFF"/>
                          </a:solidFill>
                          <a:latin typeface="Verdana"/>
                        </a:rPr>
                        <a:t>Used to reverse the logical state of its operand.</a:t>
                      </a:r>
                      <a:endParaRPr lang="en-US" dirty="0"/>
                    </a:p>
                  </a:txBody>
                  <a:tcPr anchor="ctr"/>
                </a:tc>
                <a:tc>
                  <a:txBody>
                    <a:bodyPr/>
                    <a:lstStyle/>
                    <a:p>
                      <a:pPr lvl="0" algn="ctr">
                        <a:buNone/>
                      </a:pPr>
                      <a:r>
                        <a:rPr lang="en-US" sz="1800" b="0" i="0" u="none" strike="noStrike" noProof="0" dirty="0">
                          <a:solidFill>
                            <a:srgbClr val="00B0F0"/>
                          </a:solidFill>
                          <a:latin typeface="Verdana"/>
                        </a:rPr>
                        <a:t>Not(a and b) is false.</a:t>
                      </a:r>
                      <a:endParaRPr lang="en-US" dirty="0">
                        <a:solidFill>
                          <a:srgbClr val="00B0F0"/>
                        </a:solidFill>
                      </a:endParaRPr>
                    </a:p>
                  </a:txBody>
                  <a:tcPr anchor="ctr"/>
                </a:tc>
                <a:extLst>
                  <a:ext uri="{0D108BD9-81ED-4DB2-BD59-A6C34878D82A}">
                    <a16:rowId xmlns:a16="http://schemas.microsoft.com/office/drawing/2014/main" val="3487624310"/>
                  </a:ext>
                </a:extLst>
              </a:tr>
            </a:tbl>
          </a:graphicData>
        </a:graphic>
      </p:graphicFrame>
    </p:spTree>
    <p:extLst>
      <p:ext uri="{BB962C8B-B14F-4D97-AF65-F5344CB8AC3E}">
        <p14:creationId xmlns:p14="http://schemas.microsoft.com/office/powerpoint/2010/main" val="445240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92D050"/>
                </a:solidFill>
              </a:rPr>
              <a:t>Hello, World</a:t>
            </a:r>
          </a:p>
        </p:txBody>
      </p:sp>
      <p:pic>
        <p:nvPicPr>
          <p:cNvPr id="4" name="Content Placeholder 3"/>
          <p:cNvPicPr>
            <a:picLocks noGrp="1" noChangeAspect="1"/>
          </p:cNvPicPr>
          <p:nvPr>
            <p:ph idx="1"/>
          </p:nvPr>
        </p:nvPicPr>
        <p:blipFill>
          <a:blip r:embed="rId2"/>
          <a:stretch>
            <a:fillRect/>
          </a:stretch>
        </p:blipFill>
        <p:spPr>
          <a:xfrm>
            <a:off x="3056466" y="1690688"/>
            <a:ext cx="6079067" cy="4973108"/>
          </a:xfrm>
          <a:prstGeom prst="rect">
            <a:avLst/>
          </a:prstGeom>
        </p:spPr>
      </p:pic>
    </p:spTree>
    <p:extLst>
      <p:ext uri="{BB962C8B-B14F-4D97-AF65-F5344CB8AC3E}">
        <p14:creationId xmlns:p14="http://schemas.microsoft.com/office/powerpoint/2010/main" val="7495908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737B5-95EE-405A-95EA-5E7125233566}"/>
              </a:ext>
            </a:extLst>
          </p:cNvPr>
          <p:cNvSpPr>
            <a:spLocks noGrp="1"/>
          </p:cNvSpPr>
          <p:nvPr>
            <p:ph type="title"/>
          </p:nvPr>
        </p:nvSpPr>
        <p:spPr/>
        <p:txBody>
          <a:bodyPr/>
          <a:lstStyle/>
          <a:p>
            <a:r>
              <a:rPr lang="en-US" dirty="0"/>
              <a:t>Membership Operators</a:t>
            </a:r>
          </a:p>
        </p:txBody>
      </p:sp>
      <p:sp>
        <p:nvSpPr>
          <p:cNvPr id="3" name="Content Placeholder 2">
            <a:extLst>
              <a:ext uri="{FF2B5EF4-FFF2-40B4-BE49-F238E27FC236}">
                <a16:creationId xmlns:a16="http://schemas.microsoft.com/office/drawing/2014/main" id="{65386847-CFA9-45F4-B93A-171CD7F3F79B}"/>
              </a:ext>
            </a:extLst>
          </p:cNvPr>
          <p:cNvSpPr>
            <a:spLocks noGrp="1"/>
          </p:cNvSpPr>
          <p:nvPr>
            <p:ph idx="1"/>
          </p:nvPr>
        </p:nvSpPr>
        <p:spPr>
          <a:xfrm>
            <a:off x="838200" y="1825625"/>
            <a:ext cx="10704600" cy="4891941"/>
          </a:xfrm>
        </p:spPr>
        <p:txBody>
          <a:bodyPr vert="horz" lIns="91440" tIns="45720" rIns="91440" bIns="45720" rtlCol="0" anchor="t">
            <a:normAutofit/>
          </a:bodyPr>
          <a:lstStyle/>
          <a:p>
            <a:r>
              <a:rPr lang="en-US" dirty="0">
                <a:ea typeface="Verdana"/>
                <a:cs typeface="Verdana"/>
              </a:rPr>
              <a:t>Python’s membership operators test for membership in a sequence, such as strings, lists, or tuples.</a:t>
            </a:r>
            <a:endParaRPr lang="en-US" dirty="0"/>
          </a:p>
        </p:txBody>
      </p:sp>
      <p:graphicFrame>
        <p:nvGraphicFramePr>
          <p:cNvPr id="4" name="Table 4">
            <a:extLst>
              <a:ext uri="{FF2B5EF4-FFF2-40B4-BE49-F238E27FC236}">
                <a16:creationId xmlns:a16="http://schemas.microsoft.com/office/drawing/2014/main" id="{77456540-D0A6-4426-8817-81E2BCA85134}"/>
              </a:ext>
            </a:extLst>
          </p:cNvPr>
          <p:cNvGraphicFramePr>
            <a:graphicFrameLocks noGrp="1"/>
          </p:cNvGraphicFramePr>
          <p:nvPr>
            <p:extLst>
              <p:ext uri="{D42A27DB-BD31-4B8C-83A1-F6EECF244321}">
                <p14:modId xmlns:p14="http://schemas.microsoft.com/office/powerpoint/2010/main" val="1688700232"/>
              </p:ext>
            </p:extLst>
          </p:nvPr>
        </p:nvGraphicFramePr>
        <p:xfrm>
          <a:off x="743041" y="3067050"/>
          <a:ext cx="10619835" cy="2872740"/>
        </p:xfrm>
        <a:graphic>
          <a:graphicData uri="http://schemas.openxmlformats.org/drawingml/2006/table">
            <a:tbl>
              <a:tblPr firstRow="1" bandRow="1">
                <a:tableStyleId>{F2DE63D5-997A-4646-A377-4702673A728D}</a:tableStyleId>
              </a:tblPr>
              <a:tblGrid>
                <a:gridCol w="3539945">
                  <a:extLst>
                    <a:ext uri="{9D8B030D-6E8A-4147-A177-3AD203B41FA5}">
                      <a16:colId xmlns:a16="http://schemas.microsoft.com/office/drawing/2014/main" val="1824255189"/>
                    </a:ext>
                  </a:extLst>
                </a:gridCol>
                <a:gridCol w="3539945">
                  <a:extLst>
                    <a:ext uri="{9D8B030D-6E8A-4147-A177-3AD203B41FA5}">
                      <a16:colId xmlns:a16="http://schemas.microsoft.com/office/drawing/2014/main" val="2760193176"/>
                    </a:ext>
                  </a:extLst>
                </a:gridCol>
                <a:gridCol w="3539945">
                  <a:extLst>
                    <a:ext uri="{9D8B030D-6E8A-4147-A177-3AD203B41FA5}">
                      <a16:colId xmlns:a16="http://schemas.microsoft.com/office/drawing/2014/main" val="3938420581"/>
                    </a:ext>
                  </a:extLst>
                </a:gridCol>
              </a:tblGrid>
              <a:tr h="495300">
                <a:tc>
                  <a:txBody>
                    <a:bodyPr/>
                    <a:lstStyle/>
                    <a:p>
                      <a:pPr algn="ctr">
                        <a:buNone/>
                      </a:pPr>
                      <a:r>
                        <a:rPr lang="en-US" dirty="0"/>
                        <a:t>Operator</a:t>
                      </a:r>
                    </a:p>
                  </a:txBody>
                  <a:tcPr anchor="ctr"/>
                </a:tc>
                <a:tc>
                  <a:txBody>
                    <a:bodyPr/>
                    <a:lstStyle/>
                    <a:p>
                      <a:pPr algn="ctr">
                        <a:buNone/>
                      </a:pPr>
                      <a:r>
                        <a:rPr lang="en-US" dirty="0"/>
                        <a:t>Description</a:t>
                      </a:r>
                    </a:p>
                  </a:txBody>
                  <a:tcPr anchor="ctr"/>
                </a:tc>
                <a:tc>
                  <a:txBody>
                    <a:bodyPr/>
                    <a:lstStyle/>
                    <a:p>
                      <a:pPr algn="ctr">
                        <a:buNone/>
                      </a:pPr>
                      <a:r>
                        <a:rPr lang="en-US" dirty="0"/>
                        <a:t>Example</a:t>
                      </a:r>
                    </a:p>
                  </a:txBody>
                  <a:tcPr anchor="ctr"/>
                </a:tc>
                <a:extLst>
                  <a:ext uri="{0D108BD9-81ED-4DB2-BD59-A6C34878D82A}">
                    <a16:rowId xmlns:a16="http://schemas.microsoft.com/office/drawing/2014/main" val="1565599355"/>
                  </a:ext>
                </a:extLst>
              </a:tr>
              <a:tr h="1070590">
                <a:tc>
                  <a:txBody>
                    <a:bodyPr/>
                    <a:lstStyle/>
                    <a:p>
                      <a:pPr lvl="0" algn="ctr">
                        <a:buNone/>
                      </a:pPr>
                      <a:r>
                        <a:rPr lang="en-US" sz="1800" b="0" i="0" u="none" strike="noStrike" noProof="0" dirty="0">
                          <a:solidFill>
                            <a:srgbClr val="FFFFFF"/>
                          </a:solidFill>
                          <a:latin typeface="Verdana"/>
                        </a:rPr>
                        <a:t>in</a:t>
                      </a:r>
                      <a:endParaRPr lang="en-US" dirty="0"/>
                    </a:p>
                  </a:txBody>
                  <a:tcPr anchor="ctr"/>
                </a:tc>
                <a:tc>
                  <a:txBody>
                    <a:bodyPr/>
                    <a:lstStyle/>
                    <a:p>
                      <a:pPr lvl="0" algn="ctr">
                        <a:buNone/>
                      </a:pPr>
                      <a:r>
                        <a:rPr lang="en-US" sz="1800" b="0" i="0" u="none" strike="noStrike" noProof="0" dirty="0">
                          <a:solidFill>
                            <a:srgbClr val="FFFFFF"/>
                          </a:solidFill>
                          <a:latin typeface="Verdana"/>
                        </a:rPr>
                        <a:t>Evaluates to true if it finds a variable in the specified sequence and false otherwise.</a:t>
                      </a:r>
                      <a:endParaRPr lang="en-US" dirty="0"/>
                    </a:p>
                  </a:txBody>
                  <a:tcPr anchor="ctr"/>
                </a:tc>
                <a:tc>
                  <a:txBody>
                    <a:bodyPr/>
                    <a:lstStyle/>
                    <a:p>
                      <a:pPr lvl="0" algn="ctr">
                        <a:buNone/>
                      </a:pPr>
                      <a:r>
                        <a:rPr lang="en-US" sz="1800" b="0" i="0" u="none" strike="noStrike" noProof="0" dirty="0">
                          <a:solidFill>
                            <a:srgbClr val="00B0F0"/>
                          </a:solidFill>
                          <a:latin typeface="Verdana"/>
                        </a:rPr>
                        <a:t>x in y, here in results in a 1 if x is a member of sequence y.</a:t>
                      </a:r>
                      <a:endParaRPr lang="en-US" dirty="0">
                        <a:solidFill>
                          <a:srgbClr val="00B0F0"/>
                        </a:solidFill>
                      </a:endParaRPr>
                    </a:p>
                  </a:txBody>
                  <a:tcPr anchor="ctr"/>
                </a:tc>
                <a:extLst>
                  <a:ext uri="{0D108BD9-81ED-4DB2-BD59-A6C34878D82A}">
                    <a16:rowId xmlns:a16="http://schemas.microsoft.com/office/drawing/2014/main" val="1110510258"/>
                  </a:ext>
                </a:extLst>
              </a:tr>
              <a:tr h="1044482">
                <a:tc>
                  <a:txBody>
                    <a:bodyPr/>
                    <a:lstStyle/>
                    <a:p>
                      <a:pPr lvl="0" algn="ctr">
                        <a:buNone/>
                      </a:pPr>
                      <a:r>
                        <a:rPr lang="en-US" sz="1800" b="0" i="0" u="none" strike="noStrike" noProof="0" dirty="0">
                          <a:solidFill>
                            <a:srgbClr val="FFFFFF"/>
                          </a:solidFill>
                          <a:latin typeface="Verdana"/>
                        </a:rPr>
                        <a:t>not in</a:t>
                      </a:r>
                      <a:endParaRPr lang="en-US" dirty="0"/>
                    </a:p>
                  </a:txBody>
                  <a:tcPr anchor="ctr"/>
                </a:tc>
                <a:tc>
                  <a:txBody>
                    <a:bodyPr/>
                    <a:lstStyle/>
                    <a:p>
                      <a:pPr lvl="0" algn="ctr">
                        <a:buNone/>
                      </a:pPr>
                      <a:r>
                        <a:rPr lang="en-US" sz="1800" b="0" i="0" u="none" strike="noStrike" noProof="0" dirty="0">
                          <a:solidFill>
                            <a:srgbClr val="FFFFFF"/>
                          </a:solidFill>
                          <a:latin typeface="Verdana"/>
                        </a:rPr>
                        <a:t>Evaluates to true if it does not finds a variable in the specified sequence and false otherwise.</a:t>
                      </a:r>
                      <a:endParaRPr lang="en-US" dirty="0"/>
                    </a:p>
                  </a:txBody>
                  <a:tcPr anchor="ctr"/>
                </a:tc>
                <a:tc>
                  <a:txBody>
                    <a:bodyPr/>
                    <a:lstStyle/>
                    <a:p>
                      <a:pPr lvl="0" algn="ctr">
                        <a:buNone/>
                      </a:pPr>
                      <a:r>
                        <a:rPr lang="en-US" sz="1800" b="0" i="0" u="none" strike="noStrike" noProof="0" dirty="0">
                          <a:solidFill>
                            <a:srgbClr val="00B0F0"/>
                          </a:solidFill>
                          <a:latin typeface="Verdana"/>
                        </a:rPr>
                        <a:t>x not in y, here not in results in a 1 if x is not a member of sequence y.</a:t>
                      </a:r>
                      <a:endParaRPr lang="en-US" dirty="0">
                        <a:solidFill>
                          <a:srgbClr val="00B0F0"/>
                        </a:solidFill>
                      </a:endParaRPr>
                    </a:p>
                  </a:txBody>
                  <a:tcPr anchor="ctr"/>
                </a:tc>
                <a:extLst>
                  <a:ext uri="{0D108BD9-81ED-4DB2-BD59-A6C34878D82A}">
                    <a16:rowId xmlns:a16="http://schemas.microsoft.com/office/drawing/2014/main" val="2244626325"/>
                  </a:ext>
                </a:extLst>
              </a:tr>
            </a:tbl>
          </a:graphicData>
        </a:graphic>
      </p:graphicFrame>
    </p:spTree>
    <p:extLst>
      <p:ext uri="{BB962C8B-B14F-4D97-AF65-F5344CB8AC3E}">
        <p14:creationId xmlns:p14="http://schemas.microsoft.com/office/powerpoint/2010/main" val="7046453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390D9-A8FD-4912-9759-A90DF7C31855}"/>
              </a:ext>
            </a:extLst>
          </p:cNvPr>
          <p:cNvSpPr>
            <a:spLocks noGrp="1"/>
          </p:cNvSpPr>
          <p:nvPr>
            <p:ph type="title"/>
          </p:nvPr>
        </p:nvSpPr>
        <p:spPr/>
        <p:txBody>
          <a:bodyPr/>
          <a:lstStyle/>
          <a:p>
            <a:r>
              <a:rPr lang="en-US" dirty="0"/>
              <a:t>Identity Operators</a:t>
            </a:r>
          </a:p>
        </p:txBody>
      </p:sp>
      <p:sp>
        <p:nvSpPr>
          <p:cNvPr id="3" name="Content Placeholder 2">
            <a:extLst>
              <a:ext uri="{FF2B5EF4-FFF2-40B4-BE49-F238E27FC236}">
                <a16:creationId xmlns:a16="http://schemas.microsoft.com/office/drawing/2014/main" id="{DC113ADA-60EC-4968-8F4C-6760BF7850BC}"/>
              </a:ext>
            </a:extLst>
          </p:cNvPr>
          <p:cNvSpPr>
            <a:spLocks noGrp="1"/>
          </p:cNvSpPr>
          <p:nvPr>
            <p:ph idx="1"/>
          </p:nvPr>
        </p:nvSpPr>
        <p:spPr/>
        <p:txBody>
          <a:bodyPr vert="horz" lIns="91440" tIns="45720" rIns="91440" bIns="45720" rtlCol="0" anchor="t">
            <a:normAutofit/>
          </a:bodyPr>
          <a:lstStyle/>
          <a:p>
            <a:r>
              <a:rPr lang="en-US" dirty="0">
                <a:ea typeface="Verdana"/>
                <a:cs typeface="Verdana"/>
              </a:rPr>
              <a:t>Identity operators compare the memory locations of two objects. </a:t>
            </a:r>
            <a:endParaRPr lang="en-US" dirty="0"/>
          </a:p>
        </p:txBody>
      </p:sp>
      <p:graphicFrame>
        <p:nvGraphicFramePr>
          <p:cNvPr id="4" name="Table 4">
            <a:extLst>
              <a:ext uri="{FF2B5EF4-FFF2-40B4-BE49-F238E27FC236}">
                <a16:creationId xmlns:a16="http://schemas.microsoft.com/office/drawing/2014/main" id="{C2B0B125-5E08-49AF-9B8A-52F8F3E8F560}"/>
              </a:ext>
            </a:extLst>
          </p:cNvPr>
          <p:cNvGraphicFramePr>
            <a:graphicFrameLocks noGrp="1"/>
          </p:cNvGraphicFramePr>
          <p:nvPr>
            <p:extLst>
              <p:ext uri="{D42A27DB-BD31-4B8C-83A1-F6EECF244321}">
                <p14:modId xmlns:p14="http://schemas.microsoft.com/office/powerpoint/2010/main" val="840920472"/>
              </p:ext>
            </p:extLst>
          </p:nvPr>
        </p:nvGraphicFramePr>
        <p:xfrm>
          <a:off x="781146" y="2895600"/>
          <a:ext cx="10593090" cy="3402329"/>
        </p:xfrm>
        <a:graphic>
          <a:graphicData uri="http://schemas.openxmlformats.org/drawingml/2006/table">
            <a:tbl>
              <a:tblPr firstRow="1" bandRow="1">
                <a:tableStyleId>{F2DE63D5-997A-4646-A377-4702673A728D}</a:tableStyleId>
              </a:tblPr>
              <a:tblGrid>
                <a:gridCol w="3531030">
                  <a:extLst>
                    <a:ext uri="{9D8B030D-6E8A-4147-A177-3AD203B41FA5}">
                      <a16:colId xmlns:a16="http://schemas.microsoft.com/office/drawing/2014/main" val="2738905999"/>
                    </a:ext>
                  </a:extLst>
                </a:gridCol>
                <a:gridCol w="3531030">
                  <a:extLst>
                    <a:ext uri="{9D8B030D-6E8A-4147-A177-3AD203B41FA5}">
                      <a16:colId xmlns:a16="http://schemas.microsoft.com/office/drawing/2014/main" val="3102880866"/>
                    </a:ext>
                  </a:extLst>
                </a:gridCol>
                <a:gridCol w="3531030">
                  <a:extLst>
                    <a:ext uri="{9D8B030D-6E8A-4147-A177-3AD203B41FA5}">
                      <a16:colId xmlns:a16="http://schemas.microsoft.com/office/drawing/2014/main" val="1644416788"/>
                    </a:ext>
                  </a:extLst>
                </a:gridCol>
              </a:tblGrid>
              <a:tr h="476249">
                <a:tc>
                  <a:txBody>
                    <a:bodyPr/>
                    <a:lstStyle/>
                    <a:p>
                      <a:pPr algn="ctr">
                        <a:buNone/>
                      </a:pPr>
                      <a:r>
                        <a:rPr lang="en-US" dirty="0"/>
                        <a:t>Operator</a:t>
                      </a:r>
                    </a:p>
                  </a:txBody>
                  <a:tcPr anchor="ctr"/>
                </a:tc>
                <a:tc>
                  <a:txBody>
                    <a:bodyPr/>
                    <a:lstStyle/>
                    <a:p>
                      <a:pPr algn="ctr">
                        <a:buNone/>
                      </a:pPr>
                      <a:r>
                        <a:rPr lang="en-US" dirty="0"/>
                        <a:t>Description</a:t>
                      </a:r>
                    </a:p>
                  </a:txBody>
                  <a:tcPr anchor="ctr"/>
                </a:tc>
                <a:tc>
                  <a:txBody>
                    <a:bodyPr/>
                    <a:lstStyle/>
                    <a:p>
                      <a:pPr algn="ctr">
                        <a:buNone/>
                      </a:pPr>
                      <a:r>
                        <a:rPr lang="en-US" dirty="0"/>
                        <a:t>Example</a:t>
                      </a:r>
                    </a:p>
                  </a:txBody>
                  <a:tcPr anchor="ctr"/>
                </a:tc>
                <a:extLst>
                  <a:ext uri="{0D108BD9-81ED-4DB2-BD59-A6C34878D82A}">
                    <a16:rowId xmlns:a16="http://schemas.microsoft.com/office/drawing/2014/main" val="4025259111"/>
                  </a:ext>
                </a:extLst>
              </a:tr>
              <a:tr h="734846">
                <a:tc>
                  <a:txBody>
                    <a:bodyPr/>
                    <a:lstStyle/>
                    <a:p>
                      <a:pPr lvl="0" algn="ctr">
                        <a:buNone/>
                      </a:pPr>
                      <a:r>
                        <a:rPr lang="en-US" sz="1800" u="none" strike="noStrike" noProof="0" dirty="0"/>
                        <a:t>is</a:t>
                      </a:r>
                      <a:endParaRPr lang="en-US" dirty="0"/>
                    </a:p>
                  </a:txBody>
                  <a:tcPr anchor="ctr"/>
                </a:tc>
                <a:tc>
                  <a:txBody>
                    <a:bodyPr/>
                    <a:lstStyle/>
                    <a:p>
                      <a:pPr lvl="0" algn="ctr">
                        <a:buNone/>
                      </a:pPr>
                      <a:r>
                        <a:rPr lang="en-US" sz="1800" u="none" strike="noStrike" noProof="0" dirty="0"/>
                        <a:t>Evaluates to true if the variables on either side of the operator point to the same object and false otherwise.</a:t>
                      </a:r>
                      <a:endParaRPr lang="en-US" dirty="0"/>
                    </a:p>
                  </a:txBody>
                  <a:tcPr anchor="ctr"/>
                </a:tc>
                <a:tc>
                  <a:txBody>
                    <a:bodyPr/>
                    <a:lstStyle/>
                    <a:p>
                      <a:pPr lvl="0" algn="ctr">
                        <a:buNone/>
                      </a:pPr>
                      <a:r>
                        <a:rPr lang="en-US" sz="1800" u="none" strike="noStrike" noProof="0" dirty="0">
                          <a:solidFill>
                            <a:srgbClr val="00B0F0"/>
                          </a:solidFill>
                        </a:rPr>
                        <a:t>x is y, here is results in 1 if id(x) equals id(y).</a:t>
                      </a:r>
                      <a:endParaRPr lang="en-US" dirty="0">
                        <a:solidFill>
                          <a:srgbClr val="00B0F0"/>
                        </a:solidFill>
                      </a:endParaRPr>
                    </a:p>
                  </a:txBody>
                  <a:tcPr anchor="ctr"/>
                </a:tc>
                <a:extLst>
                  <a:ext uri="{0D108BD9-81ED-4DB2-BD59-A6C34878D82A}">
                    <a16:rowId xmlns:a16="http://schemas.microsoft.com/office/drawing/2014/main" val="4225142471"/>
                  </a:ext>
                </a:extLst>
              </a:tr>
              <a:tr h="716922">
                <a:tc>
                  <a:txBody>
                    <a:bodyPr/>
                    <a:lstStyle/>
                    <a:p>
                      <a:pPr lvl="0" algn="ctr">
                        <a:buNone/>
                      </a:pPr>
                      <a:r>
                        <a:rPr lang="en-US" sz="1800" u="none" strike="noStrike" noProof="0" dirty="0"/>
                        <a:t>is not</a:t>
                      </a:r>
                      <a:endParaRPr lang="en-US" dirty="0"/>
                    </a:p>
                  </a:txBody>
                  <a:tcPr anchor="ctr"/>
                </a:tc>
                <a:tc>
                  <a:txBody>
                    <a:bodyPr/>
                    <a:lstStyle/>
                    <a:p>
                      <a:pPr lvl="0" algn="ctr">
                        <a:buNone/>
                      </a:pPr>
                      <a:r>
                        <a:rPr lang="en-US" sz="1800" u="none" strike="noStrike" noProof="0" dirty="0"/>
                        <a:t>Evaluates to false if the variables on either side of the operator point to the same object and true otherwise.</a:t>
                      </a:r>
                      <a:endParaRPr lang="en-US" dirty="0"/>
                    </a:p>
                  </a:txBody>
                  <a:tcPr anchor="ctr"/>
                </a:tc>
                <a:tc>
                  <a:txBody>
                    <a:bodyPr/>
                    <a:lstStyle/>
                    <a:p>
                      <a:pPr lvl="0" algn="ctr">
                        <a:buNone/>
                      </a:pPr>
                      <a:r>
                        <a:rPr lang="en-US" sz="1800" u="none" strike="noStrike" noProof="0" dirty="0">
                          <a:solidFill>
                            <a:srgbClr val="00B0F0"/>
                          </a:solidFill>
                        </a:rPr>
                        <a:t>x is not y, here is not results in 1 if id(x) is not equal to id(y).</a:t>
                      </a:r>
                      <a:endParaRPr lang="en-US" dirty="0">
                        <a:solidFill>
                          <a:srgbClr val="00B0F0"/>
                        </a:solidFill>
                      </a:endParaRPr>
                    </a:p>
                  </a:txBody>
                  <a:tcPr anchor="ctr"/>
                </a:tc>
                <a:extLst>
                  <a:ext uri="{0D108BD9-81ED-4DB2-BD59-A6C34878D82A}">
                    <a16:rowId xmlns:a16="http://schemas.microsoft.com/office/drawing/2014/main" val="4252031611"/>
                  </a:ext>
                </a:extLst>
              </a:tr>
            </a:tbl>
          </a:graphicData>
        </a:graphic>
      </p:graphicFrame>
    </p:spTree>
    <p:extLst>
      <p:ext uri="{BB962C8B-B14F-4D97-AF65-F5344CB8AC3E}">
        <p14:creationId xmlns:p14="http://schemas.microsoft.com/office/powerpoint/2010/main" val="12423231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3C6B7-DB8F-447B-9E47-48E3BAE7B58E}"/>
              </a:ext>
            </a:extLst>
          </p:cNvPr>
          <p:cNvSpPr>
            <a:spLocks noGrp="1"/>
          </p:cNvSpPr>
          <p:nvPr>
            <p:ph type="title"/>
          </p:nvPr>
        </p:nvSpPr>
        <p:spPr>
          <a:xfrm>
            <a:off x="637790" y="-247650"/>
            <a:ext cx="10515600" cy="1325563"/>
          </a:xfrm>
        </p:spPr>
        <p:txBody>
          <a:bodyPr/>
          <a:lstStyle/>
          <a:p>
            <a:r>
              <a:rPr lang="en-US" dirty="0"/>
              <a:t>Operator Precedence</a:t>
            </a:r>
          </a:p>
        </p:txBody>
      </p:sp>
      <p:graphicFrame>
        <p:nvGraphicFramePr>
          <p:cNvPr id="4" name="Table 4">
            <a:extLst>
              <a:ext uri="{FF2B5EF4-FFF2-40B4-BE49-F238E27FC236}">
                <a16:creationId xmlns:a16="http://schemas.microsoft.com/office/drawing/2014/main" id="{197EEC5A-1BC2-425D-A251-2FEF57D147A5}"/>
              </a:ext>
            </a:extLst>
          </p:cNvPr>
          <p:cNvGraphicFramePr>
            <a:graphicFrameLocks noGrp="1"/>
          </p:cNvGraphicFramePr>
          <p:nvPr>
            <p:ph idx="1"/>
            <p:extLst>
              <p:ext uri="{D42A27DB-BD31-4B8C-83A1-F6EECF244321}">
                <p14:modId xmlns:p14="http://schemas.microsoft.com/office/powerpoint/2010/main" val="1283972224"/>
              </p:ext>
            </p:extLst>
          </p:nvPr>
        </p:nvGraphicFramePr>
        <p:xfrm>
          <a:off x="752568" y="838200"/>
          <a:ext cx="10285033" cy="5786159"/>
        </p:xfrm>
        <a:graphic>
          <a:graphicData uri="http://schemas.openxmlformats.org/drawingml/2006/table">
            <a:tbl>
              <a:tblPr firstRow="1" bandRow="1">
                <a:tableStyleId>{F2DE63D5-997A-4646-A377-4702673A728D}</a:tableStyleId>
              </a:tblPr>
              <a:tblGrid>
                <a:gridCol w="1084475">
                  <a:extLst>
                    <a:ext uri="{9D8B030D-6E8A-4147-A177-3AD203B41FA5}">
                      <a16:colId xmlns:a16="http://schemas.microsoft.com/office/drawing/2014/main" val="1152786183"/>
                    </a:ext>
                  </a:extLst>
                </a:gridCol>
                <a:gridCol w="9200558">
                  <a:extLst>
                    <a:ext uri="{9D8B030D-6E8A-4147-A177-3AD203B41FA5}">
                      <a16:colId xmlns:a16="http://schemas.microsoft.com/office/drawing/2014/main" val="2865224982"/>
                    </a:ext>
                  </a:extLst>
                </a:gridCol>
              </a:tblGrid>
              <a:tr h="408981">
                <a:tc>
                  <a:txBody>
                    <a:bodyPr/>
                    <a:lstStyle/>
                    <a:p>
                      <a:pPr algn="ctr">
                        <a:buNone/>
                      </a:pPr>
                      <a:r>
                        <a:rPr lang="en-US" sz="1600" dirty="0"/>
                        <a:t>#</a:t>
                      </a:r>
                    </a:p>
                  </a:txBody>
                  <a:tcPr anchor="ctr"/>
                </a:tc>
                <a:tc>
                  <a:txBody>
                    <a:bodyPr/>
                    <a:lstStyle/>
                    <a:p>
                      <a:pPr algn="ctr">
                        <a:buNone/>
                      </a:pPr>
                      <a:r>
                        <a:rPr lang="en-US" sz="1600" dirty="0"/>
                        <a:t>Operators &amp; Description</a:t>
                      </a:r>
                    </a:p>
                  </a:txBody>
                  <a:tcPr anchor="ctr"/>
                </a:tc>
                <a:extLst>
                  <a:ext uri="{0D108BD9-81ED-4DB2-BD59-A6C34878D82A}">
                    <a16:rowId xmlns:a16="http://schemas.microsoft.com/office/drawing/2014/main" val="2202628787"/>
                  </a:ext>
                </a:extLst>
              </a:tr>
              <a:tr h="408981">
                <a:tc>
                  <a:txBody>
                    <a:bodyPr/>
                    <a:lstStyle/>
                    <a:p>
                      <a:pPr algn="ctr">
                        <a:buNone/>
                      </a:pPr>
                      <a:r>
                        <a:rPr lang="en-US" sz="1600" dirty="0"/>
                        <a:t>1</a:t>
                      </a:r>
                    </a:p>
                  </a:txBody>
                  <a:tcPr anchor="ctr"/>
                </a:tc>
                <a:tc>
                  <a:txBody>
                    <a:bodyPr/>
                    <a:lstStyle/>
                    <a:p>
                      <a:pPr lvl="0" algn="ctr">
                        <a:buNone/>
                      </a:pPr>
                      <a:r>
                        <a:rPr lang="en-US" sz="1600" b="1" i="0" u="none" strike="noStrike" noProof="0" dirty="0">
                          <a:solidFill>
                            <a:srgbClr val="FFFFFF"/>
                          </a:solidFill>
                          <a:latin typeface="Verdana"/>
                        </a:rPr>
                        <a:t>**  </a:t>
                      </a:r>
                      <a:r>
                        <a:rPr lang="en-US" sz="1600" b="0" i="0" u="none" strike="noStrike" noProof="0" dirty="0">
                          <a:solidFill>
                            <a:srgbClr val="00B0F0"/>
                          </a:solidFill>
                          <a:latin typeface="Verdana"/>
                        </a:rPr>
                        <a:t>Exponentiation (raise to the power)</a:t>
                      </a:r>
                      <a:endParaRPr lang="en-US" sz="1600" dirty="0">
                        <a:solidFill>
                          <a:srgbClr val="00B0F0"/>
                        </a:solidFill>
                      </a:endParaRPr>
                    </a:p>
                  </a:txBody>
                  <a:tcPr anchor="ctr"/>
                </a:tc>
                <a:extLst>
                  <a:ext uri="{0D108BD9-81ED-4DB2-BD59-A6C34878D82A}">
                    <a16:rowId xmlns:a16="http://schemas.microsoft.com/office/drawing/2014/main" val="3156642025"/>
                  </a:ext>
                </a:extLst>
              </a:tr>
              <a:tr h="399007">
                <a:tc>
                  <a:txBody>
                    <a:bodyPr/>
                    <a:lstStyle/>
                    <a:p>
                      <a:pPr algn="ctr">
                        <a:buNone/>
                      </a:pPr>
                      <a:r>
                        <a:rPr lang="en-US" sz="1600" dirty="0"/>
                        <a:t>2</a:t>
                      </a:r>
                    </a:p>
                  </a:txBody>
                  <a:tcPr anchor="ctr"/>
                </a:tc>
                <a:tc>
                  <a:txBody>
                    <a:bodyPr/>
                    <a:lstStyle/>
                    <a:p>
                      <a:pPr lvl="0" algn="ctr">
                        <a:buNone/>
                      </a:pPr>
                      <a:r>
                        <a:rPr lang="en-US" sz="1600" b="1" i="0" u="none" strike="noStrike" noProof="0" dirty="0">
                          <a:solidFill>
                            <a:srgbClr val="FFFFFF"/>
                          </a:solidFill>
                          <a:latin typeface="Verdana"/>
                        </a:rPr>
                        <a:t>~ + -  </a:t>
                      </a:r>
                      <a:r>
                        <a:rPr lang="en-US" sz="1600" b="0" i="0" u="none" strike="noStrike" noProof="0" dirty="0">
                          <a:solidFill>
                            <a:srgbClr val="00B0F0"/>
                          </a:solidFill>
                          <a:latin typeface="Verdana"/>
                        </a:rPr>
                        <a:t>Complement, unary plus and minus (method names for the last two are +@ and -@)</a:t>
                      </a:r>
                      <a:endParaRPr lang="en-US" sz="1600" dirty="0">
                        <a:solidFill>
                          <a:srgbClr val="00B0F0"/>
                        </a:solidFill>
                      </a:endParaRPr>
                    </a:p>
                  </a:txBody>
                  <a:tcPr anchor="ctr"/>
                </a:tc>
                <a:extLst>
                  <a:ext uri="{0D108BD9-81ED-4DB2-BD59-A6C34878D82A}">
                    <a16:rowId xmlns:a16="http://schemas.microsoft.com/office/drawing/2014/main" val="2547612458"/>
                  </a:ext>
                </a:extLst>
              </a:tr>
              <a:tr h="399007">
                <a:tc>
                  <a:txBody>
                    <a:bodyPr/>
                    <a:lstStyle/>
                    <a:p>
                      <a:pPr algn="ctr">
                        <a:buNone/>
                      </a:pPr>
                      <a:r>
                        <a:rPr lang="en-US" sz="1600" dirty="0"/>
                        <a:t>3</a:t>
                      </a:r>
                    </a:p>
                  </a:txBody>
                  <a:tcPr anchor="ctr"/>
                </a:tc>
                <a:tc>
                  <a:txBody>
                    <a:bodyPr/>
                    <a:lstStyle/>
                    <a:p>
                      <a:pPr lvl="0" algn="ctr">
                        <a:buNone/>
                      </a:pPr>
                      <a:r>
                        <a:rPr lang="en-US" sz="1600" b="1" i="0" u="none" strike="noStrike" noProof="0" dirty="0">
                          <a:solidFill>
                            <a:srgbClr val="FFFFFF"/>
                          </a:solidFill>
                          <a:latin typeface="Verdana"/>
                        </a:rPr>
                        <a:t>* / % // </a:t>
                      </a:r>
                      <a:r>
                        <a:rPr lang="en-US" sz="1600" b="0" i="0" u="none" strike="noStrike" noProof="0" dirty="0">
                          <a:solidFill>
                            <a:srgbClr val="00B0F0"/>
                          </a:solidFill>
                          <a:latin typeface="Verdana"/>
                        </a:rPr>
                        <a:t>Multiply, divide, modulo and floor division</a:t>
                      </a:r>
                      <a:endParaRPr lang="en-US" sz="1600" dirty="0">
                        <a:solidFill>
                          <a:srgbClr val="00B0F0"/>
                        </a:solidFill>
                      </a:endParaRPr>
                    </a:p>
                  </a:txBody>
                  <a:tcPr anchor="ctr"/>
                </a:tc>
                <a:extLst>
                  <a:ext uri="{0D108BD9-81ED-4DB2-BD59-A6C34878D82A}">
                    <a16:rowId xmlns:a16="http://schemas.microsoft.com/office/drawing/2014/main" val="787737010"/>
                  </a:ext>
                </a:extLst>
              </a:tr>
              <a:tr h="399007">
                <a:tc>
                  <a:txBody>
                    <a:bodyPr/>
                    <a:lstStyle/>
                    <a:p>
                      <a:pPr algn="ctr">
                        <a:buNone/>
                      </a:pPr>
                      <a:r>
                        <a:rPr lang="en-US" sz="1600" dirty="0"/>
                        <a:t>4</a:t>
                      </a:r>
                    </a:p>
                  </a:txBody>
                  <a:tcPr anchor="ctr"/>
                </a:tc>
                <a:tc>
                  <a:txBody>
                    <a:bodyPr/>
                    <a:lstStyle/>
                    <a:p>
                      <a:pPr lvl="0" algn="ctr">
                        <a:buNone/>
                      </a:pPr>
                      <a:r>
                        <a:rPr lang="en-US" sz="1600" b="1" i="0" u="none" strike="noStrike" noProof="0" dirty="0">
                          <a:solidFill>
                            <a:srgbClr val="FFFFFF"/>
                          </a:solidFill>
                          <a:latin typeface="Verdana"/>
                        </a:rPr>
                        <a:t>+ -  </a:t>
                      </a:r>
                      <a:r>
                        <a:rPr lang="en-US" sz="1600" b="0" i="0" u="none" strike="noStrike" noProof="0" dirty="0">
                          <a:solidFill>
                            <a:srgbClr val="00B0F0"/>
                          </a:solidFill>
                          <a:latin typeface="Verdana"/>
                        </a:rPr>
                        <a:t>Addition and subtraction</a:t>
                      </a:r>
                      <a:endParaRPr lang="en-US" sz="1600" dirty="0">
                        <a:solidFill>
                          <a:srgbClr val="00B0F0"/>
                        </a:solidFill>
                      </a:endParaRPr>
                    </a:p>
                  </a:txBody>
                  <a:tcPr anchor="ctr"/>
                </a:tc>
                <a:extLst>
                  <a:ext uri="{0D108BD9-81ED-4DB2-BD59-A6C34878D82A}">
                    <a16:rowId xmlns:a16="http://schemas.microsoft.com/office/drawing/2014/main" val="2510531208"/>
                  </a:ext>
                </a:extLst>
              </a:tr>
              <a:tr h="399007">
                <a:tc>
                  <a:txBody>
                    <a:bodyPr/>
                    <a:lstStyle/>
                    <a:p>
                      <a:pPr algn="ctr">
                        <a:buNone/>
                      </a:pPr>
                      <a:r>
                        <a:rPr lang="en-US" sz="1600" dirty="0"/>
                        <a:t>5</a:t>
                      </a:r>
                    </a:p>
                  </a:txBody>
                  <a:tcPr anchor="ctr"/>
                </a:tc>
                <a:tc>
                  <a:txBody>
                    <a:bodyPr/>
                    <a:lstStyle/>
                    <a:p>
                      <a:pPr lvl="0" algn="ctr">
                        <a:buNone/>
                      </a:pPr>
                      <a:r>
                        <a:rPr lang="en-US" sz="1600" b="1" i="0" u="none" strike="noStrike" noProof="0" dirty="0">
                          <a:solidFill>
                            <a:srgbClr val="FFFFFF"/>
                          </a:solidFill>
                          <a:latin typeface="Verdana"/>
                        </a:rPr>
                        <a:t>&gt;&gt; &lt;&lt;  </a:t>
                      </a:r>
                      <a:r>
                        <a:rPr lang="en-US" sz="1600" b="0" i="0" u="none" strike="noStrike" noProof="0" dirty="0">
                          <a:solidFill>
                            <a:srgbClr val="00B0F0"/>
                          </a:solidFill>
                          <a:latin typeface="Verdana"/>
                        </a:rPr>
                        <a:t>Right and left bitwise shift</a:t>
                      </a:r>
                      <a:endParaRPr lang="en-US" sz="1600" dirty="0">
                        <a:solidFill>
                          <a:srgbClr val="00B0F0"/>
                        </a:solidFill>
                      </a:endParaRPr>
                    </a:p>
                  </a:txBody>
                  <a:tcPr anchor="ctr"/>
                </a:tc>
                <a:extLst>
                  <a:ext uri="{0D108BD9-81ED-4DB2-BD59-A6C34878D82A}">
                    <a16:rowId xmlns:a16="http://schemas.microsoft.com/office/drawing/2014/main" val="1543376511"/>
                  </a:ext>
                </a:extLst>
              </a:tr>
              <a:tr h="399007">
                <a:tc>
                  <a:txBody>
                    <a:bodyPr/>
                    <a:lstStyle/>
                    <a:p>
                      <a:pPr algn="ctr">
                        <a:buNone/>
                      </a:pPr>
                      <a:r>
                        <a:rPr lang="en-US" sz="1600" dirty="0"/>
                        <a:t>6</a:t>
                      </a:r>
                    </a:p>
                  </a:txBody>
                  <a:tcPr anchor="ctr"/>
                </a:tc>
                <a:tc>
                  <a:txBody>
                    <a:bodyPr/>
                    <a:lstStyle/>
                    <a:p>
                      <a:pPr lvl="0" algn="ctr">
                        <a:buNone/>
                      </a:pPr>
                      <a:r>
                        <a:rPr lang="en-US" sz="1600" b="1" i="0" u="none" strike="noStrike" noProof="0" dirty="0">
                          <a:solidFill>
                            <a:srgbClr val="FFFFFF"/>
                          </a:solidFill>
                          <a:latin typeface="Verdana"/>
                        </a:rPr>
                        <a:t>&amp;   </a:t>
                      </a:r>
                      <a:r>
                        <a:rPr lang="en-US" sz="1600" b="0" i="0" u="none" strike="noStrike" noProof="0" dirty="0">
                          <a:solidFill>
                            <a:srgbClr val="00B0F0"/>
                          </a:solidFill>
                          <a:latin typeface="Verdana"/>
                        </a:rPr>
                        <a:t>Bitwise 'AND'</a:t>
                      </a:r>
                      <a:endParaRPr lang="en-US" sz="1600" dirty="0">
                        <a:solidFill>
                          <a:srgbClr val="00B0F0"/>
                        </a:solidFill>
                      </a:endParaRPr>
                    </a:p>
                  </a:txBody>
                  <a:tcPr anchor="ctr"/>
                </a:tc>
                <a:extLst>
                  <a:ext uri="{0D108BD9-81ED-4DB2-BD59-A6C34878D82A}">
                    <a16:rowId xmlns:a16="http://schemas.microsoft.com/office/drawing/2014/main" val="1625012296"/>
                  </a:ext>
                </a:extLst>
              </a:tr>
              <a:tr h="399007">
                <a:tc>
                  <a:txBody>
                    <a:bodyPr/>
                    <a:lstStyle/>
                    <a:p>
                      <a:pPr algn="ctr">
                        <a:buNone/>
                      </a:pPr>
                      <a:r>
                        <a:rPr lang="en-US" sz="1600" dirty="0"/>
                        <a:t>7</a:t>
                      </a:r>
                    </a:p>
                  </a:txBody>
                  <a:tcPr anchor="ctr"/>
                </a:tc>
                <a:tc>
                  <a:txBody>
                    <a:bodyPr/>
                    <a:lstStyle/>
                    <a:p>
                      <a:pPr lvl="0" algn="ctr">
                        <a:buNone/>
                      </a:pPr>
                      <a:r>
                        <a:rPr lang="en-US" sz="1600" b="1" i="0" u="none" strike="noStrike" noProof="0" dirty="0">
                          <a:solidFill>
                            <a:srgbClr val="FFFFFF"/>
                          </a:solidFill>
                          <a:latin typeface="Verdana"/>
                        </a:rPr>
                        <a:t>^ |   </a:t>
                      </a:r>
                      <a:r>
                        <a:rPr lang="en-US" sz="1600" b="0" i="0" u="none" strike="noStrike" noProof="0" dirty="0">
                          <a:solidFill>
                            <a:srgbClr val="00B0F0"/>
                          </a:solidFill>
                          <a:latin typeface="Verdana"/>
                        </a:rPr>
                        <a:t>Bitwise exclusive 'OR' and regular 'OR'</a:t>
                      </a:r>
                      <a:endParaRPr lang="en-US" sz="1600" dirty="0">
                        <a:solidFill>
                          <a:srgbClr val="00B0F0"/>
                        </a:solidFill>
                      </a:endParaRPr>
                    </a:p>
                  </a:txBody>
                  <a:tcPr anchor="ctr"/>
                </a:tc>
                <a:extLst>
                  <a:ext uri="{0D108BD9-81ED-4DB2-BD59-A6C34878D82A}">
                    <a16:rowId xmlns:a16="http://schemas.microsoft.com/office/drawing/2014/main" val="3733945749"/>
                  </a:ext>
                </a:extLst>
              </a:tr>
              <a:tr h="399007">
                <a:tc>
                  <a:txBody>
                    <a:bodyPr/>
                    <a:lstStyle/>
                    <a:p>
                      <a:pPr algn="ctr">
                        <a:buNone/>
                      </a:pPr>
                      <a:r>
                        <a:rPr lang="en-US" sz="1600" dirty="0"/>
                        <a:t>8</a:t>
                      </a:r>
                    </a:p>
                  </a:txBody>
                  <a:tcPr anchor="ctr"/>
                </a:tc>
                <a:tc>
                  <a:txBody>
                    <a:bodyPr/>
                    <a:lstStyle/>
                    <a:p>
                      <a:pPr lvl="0" algn="ctr">
                        <a:buNone/>
                      </a:pPr>
                      <a:r>
                        <a:rPr lang="en-US" sz="1600" b="1" i="0" u="none" strike="noStrike" noProof="0" dirty="0">
                          <a:solidFill>
                            <a:srgbClr val="FFFFFF"/>
                          </a:solidFill>
                          <a:latin typeface="Verdana"/>
                        </a:rPr>
                        <a:t>&lt;= &lt; &gt; &gt;=  </a:t>
                      </a:r>
                      <a:r>
                        <a:rPr lang="en-US" sz="1600" b="1" i="0" u="none" strike="noStrike" noProof="0" dirty="0">
                          <a:solidFill>
                            <a:srgbClr val="00B0F0"/>
                          </a:solidFill>
                          <a:latin typeface="Verdana"/>
                        </a:rPr>
                        <a:t> </a:t>
                      </a:r>
                      <a:r>
                        <a:rPr lang="en-US" sz="1600" b="0" i="0" u="none" strike="noStrike" noProof="0" dirty="0">
                          <a:solidFill>
                            <a:srgbClr val="00B0F0"/>
                          </a:solidFill>
                          <a:latin typeface="Verdana"/>
                        </a:rPr>
                        <a:t>Comparison operators</a:t>
                      </a:r>
                      <a:endParaRPr lang="en-US" sz="1600" dirty="0">
                        <a:solidFill>
                          <a:srgbClr val="00B0F0"/>
                        </a:solidFill>
                      </a:endParaRPr>
                    </a:p>
                  </a:txBody>
                  <a:tcPr anchor="ctr"/>
                </a:tc>
                <a:extLst>
                  <a:ext uri="{0D108BD9-81ED-4DB2-BD59-A6C34878D82A}">
                    <a16:rowId xmlns:a16="http://schemas.microsoft.com/office/drawing/2014/main" val="1467275502"/>
                  </a:ext>
                </a:extLst>
              </a:tr>
              <a:tr h="399007">
                <a:tc>
                  <a:txBody>
                    <a:bodyPr/>
                    <a:lstStyle/>
                    <a:p>
                      <a:pPr algn="ctr">
                        <a:buNone/>
                      </a:pPr>
                      <a:r>
                        <a:rPr lang="en-US" sz="1600" dirty="0"/>
                        <a:t>9</a:t>
                      </a:r>
                    </a:p>
                  </a:txBody>
                  <a:tcPr anchor="ctr"/>
                </a:tc>
                <a:tc>
                  <a:txBody>
                    <a:bodyPr/>
                    <a:lstStyle/>
                    <a:p>
                      <a:pPr lvl="0" algn="ctr">
                        <a:buNone/>
                      </a:pPr>
                      <a:r>
                        <a:rPr lang="en-US" sz="1600" b="1" i="0" u="none" strike="noStrike" noProof="0" dirty="0">
                          <a:solidFill>
                            <a:srgbClr val="FFFFFF"/>
                          </a:solidFill>
                          <a:latin typeface="Verdana"/>
                        </a:rPr>
                        <a:t>&lt;&gt; == !=   </a:t>
                      </a:r>
                      <a:r>
                        <a:rPr lang="en-US" sz="1600" b="0" i="0" u="none" strike="noStrike" noProof="0" dirty="0">
                          <a:solidFill>
                            <a:srgbClr val="00B0F0"/>
                          </a:solidFill>
                          <a:latin typeface="Verdana"/>
                        </a:rPr>
                        <a:t>Equality operators</a:t>
                      </a:r>
                      <a:endParaRPr lang="en-US" sz="1600" dirty="0">
                        <a:solidFill>
                          <a:srgbClr val="00B0F0"/>
                        </a:solidFill>
                      </a:endParaRPr>
                    </a:p>
                  </a:txBody>
                  <a:tcPr anchor="ctr"/>
                </a:tc>
                <a:extLst>
                  <a:ext uri="{0D108BD9-81ED-4DB2-BD59-A6C34878D82A}">
                    <a16:rowId xmlns:a16="http://schemas.microsoft.com/office/drawing/2014/main" val="2790234165"/>
                  </a:ext>
                </a:extLst>
              </a:tr>
              <a:tr h="399007">
                <a:tc>
                  <a:txBody>
                    <a:bodyPr/>
                    <a:lstStyle/>
                    <a:p>
                      <a:pPr algn="ctr">
                        <a:buNone/>
                      </a:pPr>
                      <a:r>
                        <a:rPr lang="en-US" sz="1600" dirty="0"/>
                        <a:t>10</a:t>
                      </a:r>
                    </a:p>
                  </a:txBody>
                  <a:tcPr anchor="ctr"/>
                </a:tc>
                <a:tc>
                  <a:txBody>
                    <a:bodyPr/>
                    <a:lstStyle/>
                    <a:p>
                      <a:pPr lvl="0" algn="ctr">
                        <a:buNone/>
                      </a:pPr>
                      <a:r>
                        <a:rPr lang="en-US" sz="1600" b="1" i="0" u="none" strike="noStrike" noProof="0" dirty="0">
                          <a:solidFill>
                            <a:srgbClr val="FFFFFF"/>
                          </a:solidFill>
                          <a:latin typeface="Verdana"/>
                        </a:rPr>
                        <a:t>= %= /= //= -= += *= **=    </a:t>
                      </a:r>
                      <a:r>
                        <a:rPr lang="en-US" sz="1600" b="0" i="0" u="none" strike="noStrike" noProof="0" dirty="0">
                          <a:solidFill>
                            <a:srgbClr val="00B0F0"/>
                          </a:solidFill>
                          <a:latin typeface="Verdana"/>
                        </a:rPr>
                        <a:t>Assignment operators</a:t>
                      </a:r>
                      <a:endParaRPr lang="en-US" sz="1600" dirty="0">
                        <a:solidFill>
                          <a:srgbClr val="00B0F0"/>
                        </a:solidFill>
                      </a:endParaRPr>
                    </a:p>
                  </a:txBody>
                  <a:tcPr anchor="ctr"/>
                </a:tc>
                <a:extLst>
                  <a:ext uri="{0D108BD9-81ED-4DB2-BD59-A6C34878D82A}">
                    <a16:rowId xmlns:a16="http://schemas.microsoft.com/office/drawing/2014/main" val="592198895"/>
                  </a:ext>
                </a:extLst>
              </a:tr>
              <a:tr h="399007">
                <a:tc>
                  <a:txBody>
                    <a:bodyPr/>
                    <a:lstStyle/>
                    <a:p>
                      <a:pPr algn="ctr">
                        <a:buNone/>
                      </a:pPr>
                      <a:r>
                        <a:rPr lang="en-US" sz="1600" dirty="0"/>
                        <a:t>11</a:t>
                      </a:r>
                    </a:p>
                  </a:txBody>
                  <a:tcPr anchor="ctr"/>
                </a:tc>
                <a:tc>
                  <a:txBody>
                    <a:bodyPr/>
                    <a:lstStyle/>
                    <a:p>
                      <a:pPr lvl="0" algn="ctr">
                        <a:buNone/>
                      </a:pPr>
                      <a:r>
                        <a:rPr lang="en-US" sz="1600" b="1" i="0" u="none" strike="noStrike" noProof="0" dirty="0">
                          <a:solidFill>
                            <a:srgbClr val="FFFFFF"/>
                          </a:solidFill>
                          <a:latin typeface="Verdana"/>
                        </a:rPr>
                        <a:t>is, is not   </a:t>
                      </a:r>
                      <a:r>
                        <a:rPr lang="en-US" sz="1600" b="0" i="0" u="none" strike="noStrike" noProof="0" dirty="0">
                          <a:solidFill>
                            <a:srgbClr val="00B0F0"/>
                          </a:solidFill>
                          <a:latin typeface="Verdana"/>
                        </a:rPr>
                        <a:t>Identity operators</a:t>
                      </a:r>
                      <a:endParaRPr lang="en-US" sz="1600" dirty="0">
                        <a:solidFill>
                          <a:srgbClr val="00B0F0"/>
                        </a:solidFill>
                      </a:endParaRPr>
                    </a:p>
                  </a:txBody>
                  <a:tcPr anchor="ctr"/>
                </a:tc>
                <a:extLst>
                  <a:ext uri="{0D108BD9-81ED-4DB2-BD59-A6C34878D82A}">
                    <a16:rowId xmlns:a16="http://schemas.microsoft.com/office/drawing/2014/main" val="387455342"/>
                  </a:ext>
                </a:extLst>
              </a:tr>
              <a:tr h="399007">
                <a:tc>
                  <a:txBody>
                    <a:bodyPr/>
                    <a:lstStyle/>
                    <a:p>
                      <a:pPr algn="ctr">
                        <a:buNone/>
                      </a:pPr>
                      <a:r>
                        <a:rPr lang="en-US" sz="1600" dirty="0"/>
                        <a:t>12</a:t>
                      </a:r>
                    </a:p>
                  </a:txBody>
                  <a:tcPr anchor="ctr"/>
                </a:tc>
                <a:tc>
                  <a:txBody>
                    <a:bodyPr/>
                    <a:lstStyle/>
                    <a:p>
                      <a:pPr lvl="0" algn="ctr">
                        <a:buNone/>
                      </a:pPr>
                      <a:r>
                        <a:rPr lang="en-US" sz="1600" b="1" i="0" u="none" strike="noStrike" noProof="0" dirty="0">
                          <a:solidFill>
                            <a:srgbClr val="FFFFFF"/>
                          </a:solidFill>
                          <a:latin typeface="Verdana"/>
                        </a:rPr>
                        <a:t>in, not in  </a:t>
                      </a:r>
                      <a:r>
                        <a:rPr lang="en-US" sz="1600" b="0" i="0" u="none" strike="noStrike" noProof="0" dirty="0">
                          <a:solidFill>
                            <a:srgbClr val="00B0F0"/>
                          </a:solidFill>
                          <a:latin typeface="Verdana"/>
                        </a:rPr>
                        <a:t>Membership operators</a:t>
                      </a:r>
                      <a:endParaRPr lang="en-US" sz="1600" dirty="0">
                        <a:solidFill>
                          <a:srgbClr val="00B0F0"/>
                        </a:solidFill>
                      </a:endParaRPr>
                    </a:p>
                  </a:txBody>
                  <a:tcPr anchor="ctr"/>
                </a:tc>
                <a:extLst>
                  <a:ext uri="{0D108BD9-81ED-4DB2-BD59-A6C34878D82A}">
                    <a16:rowId xmlns:a16="http://schemas.microsoft.com/office/drawing/2014/main" val="535011525"/>
                  </a:ext>
                </a:extLst>
              </a:tr>
              <a:tr h="399007">
                <a:tc>
                  <a:txBody>
                    <a:bodyPr/>
                    <a:lstStyle/>
                    <a:p>
                      <a:pPr algn="ctr">
                        <a:buNone/>
                      </a:pPr>
                      <a:r>
                        <a:rPr lang="en-US" sz="1600" dirty="0"/>
                        <a:t>13</a:t>
                      </a:r>
                    </a:p>
                  </a:txBody>
                  <a:tcPr anchor="ctr"/>
                </a:tc>
                <a:tc>
                  <a:txBody>
                    <a:bodyPr/>
                    <a:lstStyle/>
                    <a:p>
                      <a:pPr lvl="0" algn="ctr">
                        <a:buNone/>
                      </a:pPr>
                      <a:r>
                        <a:rPr lang="en-US" sz="1600" b="1" i="0" u="none" strike="noStrike" noProof="0" dirty="0">
                          <a:solidFill>
                            <a:srgbClr val="FFFFFF"/>
                          </a:solidFill>
                          <a:latin typeface="Verdana"/>
                        </a:rPr>
                        <a:t>not, or, and  </a:t>
                      </a:r>
                      <a:r>
                        <a:rPr lang="en-US" sz="1600" b="0" i="0" u="none" strike="noStrike" noProof="0" dirty="0">
                          <a:solidFill>
                            <a:srgbClr val="00B0F0"/>
                          </a:solidFill>
                          <a:latin typeface="Verdana"/>
                        </a:rPr>
                        <a:t>Logical operators</a:t>
                      </a:r>
                      <a:endParaRPr lang="en-US" sz="1600" dirty="0">
                        <a:solidFill>
                          <a:srgbClr val="00B0F0"/>
                        </a:solidFill>
                      </a:endParaRPr>
                    </a:p>
                  </a:txBody>
                  <a:tcPr anchor="ctr"/>
                </a:tc>
                <a:extLst>
                  <a:ext uri="{0D108BD9-81ED-4DB2-BD59-A6C34878D82A}">
                    <a16:rowId xmlns:a16="http://schemas.microsoft.com/office/drawing/2014/main" val="308187587"/>
                  </a:ext>
                </a:extLst>
              </a:tr>
            </a:tbl>
          </a:graphicData>
        </a:graphic>
      </p:graphicFrame>
    </p:spTree>
    <p:extLst>
      <p:ext uri="{BB962C8B-B14F-4D97-AF65-F5344CB8AC3E}">
        <p14:creationId xmlns:p14="http://schemas.microsoft.com/office/powerpoint/2010/main" val="11975089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Brain Drill</a:t>
            </a:r>
          </a:p>
        </p:txBody>
      </p:sp>
      <p:sp>
        <p:nvSpPr>
          <p:cNvPr id="3" name="Content Placeholder 2"/>
          <p:cNvSpPr>
            <a:spLocks noGrp="1"/>
          </p:cNvSpPr>
          <p:nvPr>
            <p:ph idx="1"/>
          </p:nvPr>
        </p:nvSpPr>
        <p:spPr>
          <a:xfrm>
            <a:off x="838200" y="2133535"/>
            <a:ext cx="10515600" cy="4351338"/>
          </a:xfrm>
        </p:spPr>
        <p:txBody>
          <a:bodyPr/>
          <a:lstStyle/>
          <a:p>
            <a:pPr marL="514350" indent="-514350">
              <a:buFont typeface="+mj-lt"/>
              <a:buAutoNum type="arabicPeriod"/>
            </a:pPr>
            <a:r>
              <a:rPr lang="en-US" dirty="0"/>
              <a:t>Program is very simple, Given two integers A and B, write a program to add these two numbers.</a:t>
            </a:r>
          </a:p>
          <a:p>
            <a:pPr marL="514350" indent="-514350">
              <a:buFont typeface="+mj-lt"/>
              <a:buAutoNum type="arabicPeriod"/>
            </a:pPr>
            <a:r>
              <a:rPr lang="en-US" dirty="0"/>
              <a:t>Convert USD to INR</a:t>
            </a:r>
          </a:p>
          <a:p>
            <a:pPr marL="514350" indent="-514350">
              <a:buFont typeface="+mj-lt"/>
              <a:buAutoNum type="arabicPeriod"/>
            </a:pPr>
            <a:r>
              <a:rPr lang="en-US" dirty="0"/>
              <a:t>Find the square root </a:t>
            </a:r>
          </a:p>
          <a:p>
            <a:pPr marL="514350" indent="-514350">
              <a:buFont typeface="+mj-lt"/>
              <a:buAutoNum type="arabicPeriod"/>
            </a:pPr>
            <a:r>
              <a:rPr lang="en-US" dirty="0"/>
              <a:t>Area of a equilateral triangle</a:t>
            </a:r>
          </a:p>
          <a:p>
            <a:pPr marL="514350" indent="-514350">
              <a:buFont typeface="+mj-lt"/>
              <a:buAutoNum type="arabicPeriod"/>
            </a:pPr>
            <a:r>
              <a:rPr lang="en-US" dirty="0"/>
              <a:t>Find the remainder of variable A when divided by variable B</a:t>
            </a:r>
          </a:p>
          <a:p>
            <a:pPr marL="514350" indent="-514350">
              <a:buFont typeface="+mj-lt"/>
              <a:buAutoNum type="arabicPeriod"/>
            </a:pPr>
            <a:endParaRPr lang="en-US" dirty="0"/>
          </a:p>
        </p:txBody>
      </p:sp>
    </p:spTree>
    <p:extLst>
      <p:ext uri="{BB962C8B-B14F-4D97-AF65-F5344CB8AC3E}">
        <p14:creationId xmlns:p14="http://schemas.microsoft.com/office/powerpoint/2010/main" val="15817073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B30C4-4FB4-4053-81CC-D64D7432FD36}"/>
              </a:ext>
            </a:extLst>
          </p:cNvPr>
          <p:cNvSpPr>
            <a:spLocks noGrp="1"/>
          </p:cNvSpPr>
          <p:nvPr>
            <p:ph type="title"/>
          </p:nvPr>
        </p:nvSpPr>
        <p:spPr/>
        <p:txBody>
          <a:bodyPr/>
          <a:lstStyle/>
          <a:p>
            <a:r>
              <a:rPr lang="en-US" dirty="0"/>
              <a:t>6:Area of a Room</a:t>
            </a:r>
          </a:p>
        </p:txBody>
      </p:sp>
      <p:sp>
        <p:nvSpPr>
          <p:cNvPr id="3" name="Content Placeholder 2">
            <a:extLst>
              <a:ext uri="{FF2B5EF4-FFF2-40B4-BE49-F238E27FC236}">
                <a16:creationId xmlns:a16="http://schemas.microsoft.com/office/drawing/2014/main" id="{A9B4CC4A-20AC-4015-97A4-6A9A37B11626}"/>
              </a:ext>
            </a:extLst>
          </p:cNvPr>
          <p:cNvSpPr>
            <a:spLocks noGrp="1"/>
          </p:cNvSpPr>
          <p:nvPr>
            <p:ph idx="1"/>
          </p:nvPr>
        </p:nvSpPr>
        <p:spPr/>
        <p:txBody>
          <a:bodyPr vert="horz" lIns="91440" tIns="45720" rIns="91440" bIns="45720" rtlCol="0" anchor="t">
            <a:normAutofit/>
          </a:bodyPr>
          <a:lstStyle/>
          <a:p>
            <a:pPr marL="0" indent="0">
              <a:buNone/>
            </a:pPr>
            <a:r>
              <a:rPr lang="en-US" dirty="0">
                <a:ea typeface="Verdana"/>
                <a:cs typeface="Verdana"/>
              </a:rPr>
              <a:t>Write a program that asks the user to enter the width and length of a room. Once the values have been read, your program should compute and display the area of the room. The length and the width will be entered as floating point numbers. Include units in your prompt and output message; either feet or meters, depending on which unit you are more comfortable working with.</a:t>
            </a:r>
            <a:endParaRPr lang="en-US" dirty="0"/>
          </a:p>
        </p:txBody>
      </p:sp>
    </p:spTree>
    <p:extLst>
      <p:ext uri="{BB962C8B-B14F-4D97-AF65-F5344CB8AC3E}">
        <p14:creationId xmlns:p14="http://schemas.microsoft.com/office/powerpoint/2010/main" val="2937811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5A8EE-BD30-4BD9-AAB1-CECD9596275D}"/>
              </a:ext>
            </a:extLst>
          </p:cNvPr>
          <p:cNvSpPr>
            <a:spLocks noGrp="1"/>
          </p:cNvSpPr>
          <p:nvPr>
            <p:ph type="title"/>
          </p:nvPr>
        </p:nvSpPr>
        <p:spPr/>
        <p:txBody>
          <a:bodyPr/>
          <a:lstStyle/>
          <a:p>
            <a:r>
              <a:rPr lang="en-US" dirty="0"/>
              <a:t>7:Area of a Field</a:t>
            </a:r>
          </a:p>
        </p:txBody>
      </p:sp>
      <p:sp>
        <p:nvSpPr>
          <p:cNvPr id="3" name="Content Placeholder 2">
            <a:extLst>
              <a:ext uri="{FF2B5EF4-FFF2-40B4-BE49-F238E27FC236}">
                <a16:creationId xmlns:a16="http://schemas.microsoft.com/office/drawing/2014/main" id="{14546D43-1C02-4681-8C6D-80299F8D43F5}"/>
              </a:ext>
            </a:extLst>
          </p:cNvPr>
          <p:cNvSpPr>
            <a:spLocks noGrp="1"/>
          </p:cNvSpPr>
          <p:nvPr>
            <p:ph idx="1"/>
          </p:nvPr>
        </p:nvSpPr>
        <p:spPr/>
        <p:txBody>
          <a:bodyPr vert="horz" lIns="91440" tIns="45720" rIns="91440" bIns="45720" rtlCol="0" anchor="t">
            <a:normAutofit/>
          </a:bodyPr>
          <a:lstStyle/>
          <a:p>
            <a:pPr marL="0" indent="0">
              <a:buNone/>
            </a:pPr>
            <a:r>
              <a:rPr lang="en-US" dirty="0">
                <a:ea typeface="Verdana"/>
                <a:cs typeface="Verdana"/>
              </a:rPr>
              <a:t>Create a program that reads the length and width of a farmer’s field from the user in feet. Display the area of the field in acres.</a:t>
            </a:r>
          </a:p>
          <a:p>
            <a:pPr marL="0" indent="0">
              <a:buNone/>
            </a:pPr>
            <a:endParaRPr lang="en-US" dirty="0">
              <a:ea typeface="Verdana"/>
              <a:cs typeface="Verdana"/>
            </a:endParaRPr>
          </a:p>
          <a:p>
            <a:pPr>
              <a:buNone/>
            </a:pPr>
            <a:r>
              <a:rPr lang="en-US" dirty="0">
                <a:ea typeface="Verdana"/>
                <a:cs typeface="Verdana"/>
              </a:rPr>
              <a:t>Hint: There are 43,560 square feet in an acre.</a:t>
            </a:r>
            <a:endParaRPr lang="en-US" dirty="0"/>
          </a:p>
        </p:txBody>
      </p:sp>
    </p:spTree>
    <p:extLst>
      <p:ext uri="{BB962C8B-B14F-4D97-AF65-F5344CB8AC3E}">
        <p14:creationId xmlns:p14="http://schemas.microsoft.com/office/powerpoint/2010/main" val="28128031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3761F-8DBC-4E4C-8746-6EFAC60E48B9}"/>
              </a:ext>
            </a:extLst>
          </p:cNvPr>
          <p:cNvSpPr>
            <a:spLocks noGrp="1"/>
          </p:cNvSpPr>
          <p:nvPr>
            <p:ph type="title"/>
          </p:nvPr>
        </p:nvSpPr>
        <p:spPr/>
        <p:txBody>
          <a:bodyPr/>
          <a:lstStyle/>
          <a:p>
            <a:r>
              <a:rPr lang="en-US" dirty="0"/>
              <a:t>8: Bottle Deposits</a:t>
            </a:r>
          </a:p>
        </p:txBody>
      </p:sp>
      <p:sp>
        <p:nvSpPr>
          <p:cNvPr id="3" name="Content Placeholder 2">
            <a:extLst>
              <a:ext uri="{FF2B5EF4-FFF2-40B4-BE49-F238E27FC236}">
                <a16:creationId xmlns:a16="http://schemas.microsoft.com/office/drawing/2014/main" id="{46774B26-7AF1-47BB-926F-E57F74CEF80D}"/>
              </a:ext>
            </a:extLst>
          </p:cNvPr>
          <p:cNvSpPr>
            <a:spLocks noGrp="1"/>
          </p:cNvSpPr>
          <p:nvPr>
            <p:ph idx="1"/>
          </p:nvPr>
        </p:nvSpPr>
        <p:spPr/>
        <p:txBody>
          <a:bodyPr vert="horz" lIns="91440" tIns="45720" rIns="91440" bIns="45720" rtlCol="0" anchor="t">
            <a:normAutofit/>
          </a:bodyPr>
          <a:lstStyle/>
          <a:p>
            <a:pPr marL="0" indent="0">
              <a:buNone/>
            </a:pPr>
            <a:r>
              <a:rPr lang="en-US" dirty="0">
                <a:ea typeface="Verdana"/>
                <a:cs typeface="Verdana"/>
              </a:rPr>
              <a:t>In many jurisdictions a small deposit is added to drink containers to encourage people to recycle them. In one particular jurisdiction, drink containers holding one liter or less have a $0.10 deposit, and drink containers holding more than one liter have a $0.25 deposit. Write a program that reads the number of containers of each size from the user. Your program should continue by computing and displaying the refund that will be received for returning those containers. Format the output so that it includes a dollar sign and always displays exactly two decimal places.</a:t>
            </a:r>
          </a:p>
        </p:txBody>
      </p:sp>
    </p:spTree>
    <p:extLst>
      <p:ext uri="{BB962C8B-B14F-4D97-AF65-F5344CB8AC3E}">
        <p14:creationId xmlns:p14="http://schemas.microsoft.com/office/powerpoint/2010/main" val="8199873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FAEF2-65A8-4FB6-B2A7-FC931D120EDC}"/>
              </a:ext>
            </a:extLst>
          </p:cNvPr>
          <p:cNvSpPr>
            <a:spLocks noGrp="1"/>
          </p:cNvSpPr>
          <p:nvPr>
            <p:ph type="title"/>
          </p:nvPr>
        </p:nvSpPr>
        <p:spPr/>
        <p:txBody>
          <a:bodyPr/>
          <a:lstStyle/>
          <a:p>
            <a:r>
              <a:rPr lang="en-US" dirty="0"/>
              <a:t>9:Tax and Tip</a:t>
            </a:r>
          </a:p>
        </p:txBody>
      </p:sp>
      <p:sp>
        <p:nvSpPr>
          <p:cNvPr id="3" name="Content Placeholder 2">
            <a:extLst>
              <a:ext uri="{FF2B5EF4-FFF2-40B4-BE49-F238E27FC236}">
                <a16:creationId xmlns:a16="http://schemas.microsoft.com/office/drawing/2014/main" id="{91F1E014-47AF-4CCB-AC46-91B090525960}"/>
              </a:ext>
            </a:extLst>
          </p:cNvPr>
          <p:cNvSpPr>
            <a:spLocks noGrp="1"/>
          </p:cNvSpPr>
          <p:nvPr>
            <p:ph idx="1"/>
          </p:nvPr>
        </p:nvSpPr>
        <p:spPr/>
        <p:txBody>
          <a:bodyPr vert="horz" lIns="91440" tIns="45720" rIns="91440" bIns="45720" rtlCol="0" anchor="t">
            <a:normAutofit/>
          </a:bodyPr>
          <a:lstStyle/>
          <a:p>
            <a:pPr marL="0" indent="0">
              <a:buNone/>
            </a:pPr>
            <a:r>
              <a:rPr lang="en-US" dirty="0">
                <a:ea typeface="Verdana"/>
                <a:cs typeface="Verdana"/>
              </a:rPr>
              <a:t>The program that you create for this exercise will begin by reading the cost of a meal ordered at a restaurant from the user. Then your program will compute the tax and tip for the meal. Use your local tax rate when computing the amount of tax owing. Compute the tip as 18 percent of the meal amount (without the tax). The output from your program should include the tax amount, the tip amount, and the grand total for the meal including both the tax and the tip. Format the output so that all of the </a:t>
            </a:r>
            <a:r>
              <a:rPr lang="en-US" dirty="0" err="1">
                <a:ea typeface="Verdana"/>
                <a:cs typeface="Verdana"/>
              </a:rPr>
              <a:t>valuesare</a:t>
            </a:r>
            <a:r>
              <a:rPr lang="en-US" dirty="0">
                <a:ea typeface="Verdana"/>
                <a:cs typeface="Verdana"/>
              </a:rPr>
              <a:t> displayed using two decimal places.</a:t>
            </a:r>
            <a:endParaRPr lang="en-US"/>
          </a:p>
        </p:txBody>
      </p:sp>
    </p:spTree>
    <p:extLst>
      <p:ext uri="{BB962C8B-B14F-4D97-AF65-F5344CB8AC3E}">
        <p14:creationId xmlns:p14="http://schemas.microsoft.com/office/powerpoint/2010/main" val="375755797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782B-5C0B-4733-8952-89DD5815A43E}"/>
              </a:ext>
            </a:extLst>
          </p:cNvPr>
          <p:cNvSpPr>
            <a:spLocks noGrp="1"/>
          </p:cNvSpPr>
          <p:nvPr>
            <p:ph type="title"/>
          </p:nvPr>
        </p:nvSpPr>
        <p:spPr/>
        <p:txBody>
          <a:bodyPr>
            <a:normAutofit/>
          </a:bodyPr>
          <a:lstStyle/>
          <a:p>
            <a:r>
              <a:rPr lang="en-US" dirty="0"/>
              <a:t>10: Height Units</a:t>
            </a:r>
          </a:p>
        </p:txBody>
      </p:sp>
      <p:sp>
        <p:nvSpPr>
          <p:cNvPr id="3" name="Content Placeholder 2">
            <a:extLst>
              <a:ext uri="{FF2B5EF4-FFF2-40B4-BE49-F238E27FC236}">
                <a16:creationId xmlns:a16="http://schemas.microsoft.com/office/drawing/2014/main" id="{A4158CEE-2057-4BC0-AC56-6410680026AF}"/>
              </a:ext>
            </a:extLst>
          </p:cNvPr>
          <p:cNvSpPr>
            <a:spLocks noGrp="1"/>
          </p:cNvSpPr>
          <p:nvPr>
            <p:ph idx="1"/>
          </p:nvPr>
        </p:nvSpPr>
        <p:spPr/>
        <p:txBody>
          <a:bodyPr vert="horz" lIns="91440" tIns="45720" rIns="91440" bIns="45720" rtlCol="0" anchor="t">
            <a:normAutofit/>
          </a:bodyPr>
          <a:lstStyle/>
          <a:p>
            <a:pPr marL="0" indent="0">
              <a:buNone/>
            </a:pPr>
            <a:r>
              <a:rPr lang="en-US" dirty="0">
                <a:ea typeface="Verdana"/>
                <a:cs typeface="Verdana"/>
              </a:rPr>
              <a:t>Many people think about their height in feet and inches, even in some countries that primarily use the metric system. Write a program that reads a number of feet from the user, followed by a number of inches. Once these values are read, your program should compute and display the equivalent number of centimeters.</a:t>
            </a:r>
          </a:p>
          <a:p>
            <a:pPr marL="0" indent="0">
              <a:buNone/>
            </a:pPr>
            <a:endParaRPr lang="en-US" dirty="0">
              <a:ea typeface="Verdana"/>
              <a:cs typeface="Verdana"/>
            </a:endParaRPr>
          </a:p>
          <a:p>
            <a:pPr>
              <a:buNone/>
            </a:pPr>
            <a:r>
              <a:rPr lang="en-US" dirty="0">
                <a:ea typeface="Verdana"/>
                <a:cs typeface="Verdana"/>
              </a:rPr>
              <a:t>Hint: One foot is 12 inches. One inch is 2.54 centimeters.</a:t>
            </a:r>
            <a:endParaRPr lang="en-US" dirty="0"/>
          </a:p>
        </p:txBody>
      </p:sp>
    </p:spTree>
    <p:extLst>
      <p:ext uri="{BB962C8B-B14F-4D97-AF65-F5344CB8AC3E}">
        <p14:creationId xmlns:p14="http://schemas.microsoft.com/office/powerpoint/2010/main" val="380997961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E985E-58C7-4868-85C0-F1878B17DCBC}"/>
              </a:ext>
            </a:extLst>
          </p:cNvPr>
          <p:cNvSpPr>
            <a:spLocks noGrp="1"/>
          </p:cNvSpPr>
          <p:nvPr>
            <p:ph type="title"/>
          </p:nvPr>
        </p:nvSpPr>
        <p:spPr/>
        <p:txBody>
          <a:bodyPr/>
          <a:lstStyle/>
          <a:p>
            <a:r>
              <a:rPr lang="en-US" dirty="0"/>
              <a:t>11: Free Fall</a:t>
            </a:r>
          </a:p>
        </p:txBody>
      </p:sp>
      <p:sp>
        <p:nvSpPr>
          <p:cNvPr id="3" name="Content Placeholder 2">
            <a:extLst>
              <a:ext uri="{FF2B5EF4-FFF2-40B4-BE49-F238E27FC236}">
                <a16:creationId xmlns:a16="http://schemas.microsoft.com/office/drawing/2014/main" id="{40792DFA-08AE-4FF8-9D61-66B319181557}"/>
              </a:ext>
            </a:extLst>
          </p:cNvPr>
          <p:cNvSpPr>
            <a:spLocks noGrp="1"/>
          </p:cNvSpPr>
          <p:nvPr>
            <p:ph idx="1"/>
          </p:nvPr>
        </p:nvSpPr>
        <p:spPr/>
        <p:txBody>
          <a:bodyPr vert="horz" lIns="91440" tIns="45720" rIns="91440" bIns="45720" rtlCol="0" anchor="t">
            <a:normAutofit/>
          </a:bodyPr>
          <a:lstStyle/>
          <a:p>
            <a:r>
              <a:rPr lang="en-US" dirty="0">
                <a:ea typeface="Verdana"/>
                <a:cs typeface="Verdana"/>
              </a:rPr>
              <a:t>Create a program that determines how quickly an object is traveling when it hits the ground. The user will enter the height from which the object is dropped in meters (m). Because the object is dropped its initial speed is 0m/s. Assume that the acceleration due to gravity is 9.8m/s2. You can use the formula </a:t>
            </a:r>
            <a:r>
              <a:rPr lang="en-US" dirty="0" err="1">
                <a:ea typeface="Verdana"/>
                <a:cs typeface="Verdana"/>
              </a:rPr>
              <a:t>v</a:t>
            </a:r>
            <a:r>
              <a:rPr lang="en-US" sz="2400" dirty="0" err="1">
                <a:ea typeface="Verdana"/>
                <a:cs typeface="Verdana"/>
              </a:rPr>
              <a:t>f</a:t>
            </a:r>
            <a:r>
              <a:rPr lang="en-US" dirty="0">
                <a:ea typeface="Verdana"/>
                <a:cs typeface="Verdana"/>
              </a:rPr>
              <a:t> = sqrt(vi^2 + 2ad) to compute the final speed, </a:t>
            </a:r>
            <a:r>
              <a:rPr lang="en-US" dirty="0" err="1">
                <a:ea typeface="Verdana"/>
                <a:cs typeface="Verdana"/>
              </a:rPr>
              <a:t>vf</a:t>
            </a:r>
            <a:r>
              <a:rPr lang="en-US" dirty="0">
                <a:ea typeface="Verdana"/>
                <a:cs typeface="Verdana"/>
              </a:rPr>
              <a:t> , when the initial speed, vi , acceleration, a, and distance, d, are known.</a:t>
            </a:r>
          </a:p>
        </p:txBody>
      </p:sp>
    </p:spTree>
    <p:extLst>
      <p:ext uri="{BB962C8B-B14F-4D97-AF65-F5344CB8AC3E}">
        <p14:creationId xmlns:p14="http://schemas.microsoft.com/office/powerpoint/2010/main" val="1834692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How do you print?</a:t>
            </a:r>
          </a:p>
        </p:txBody>
      </p:sp>
      <p:sp>
        <p:nvSpPr>
          <p:cNvPr id="5" name="TextBox 4"/>
          <p:cNvSpPr txBox="1"/>
          <p:nvPr/>
        </p:nvSpPr>
        <p:spPr>
          <a:xfrm>
            <a:off x="838200" y="2793999"/>
            <a:ext cx="7772399" cy="646331"/>
          </a:xfrm>
          <a:prstGeom prst="rect">
            <a:avLst/>
          </a:prstGeom>
          <a:noFill/>
        </p:spPr>
        <p:txBody>
          <a:bodyPr wrap="square" rtlCol="0">
            <a:spAutoFit/>
          </a:bodyPr>
          <a:lstStyle/>
          <a:p>
            <a:r>
              <a:rPr lang="en-US" sz="3600" dirty="0">
                <a:latin typeface="Courier New" charset="0"/>
                <a:ea typeface="Courier New" charset="0"/>
                <a:cs typeface="Courier New" charset="0"/>
              </a:rPr>
              <a:t>$&gt; print(</a:t>
            </a:r>
            <a:r>
              <a:rPr lang="en-US" sz="3600" dirty="0">
                <a:solidFill>
                  <a:srgbClr val="008080"/>
                </a:solidFill>
                <a:effectLst/>
                <a:latin typeface="Courier New" charset="0"/>
                <a:ea typeface="Courier New" charset="0"/>
                <a:cs typeface="Courier New" charset="0"/>
              </a:rPr>
              <a:t>'Hello, World!'</a:t>
            </a:r>
            <a:r>
              <a:rPr lang="en-US" sz="3600" dirty="0">
                <a:latin typeface="Courier New" charset="0"/>
                <a:ea typeface="Courier New" charset="0"/>
                <a:cs typeface="Courier New" charset="0"/>
              </a:rPr>
              <a:t>)</a:t>
            </a:r>
          </a:p>
        </p:txBody>
      </p:sp>
      <p:sp>
        <p:nvSpPr>
          <p:cNvPr id="7" name="TextBox 6"/>
          <p:cNvSpPr txBox="1"/>
          <p:nvPr/>
        </p:nvSpPr>
        <p:spPr>
          <a:xfrm>
            <a:off x="4118079" y="4834466"/>
            <a:ext cx="3955843" cy="461665"/>
          </a:xfrm>
          <a:prstGeom prst="rect">
            <a:avLst/>
          </a:prstGeom>
          <a:noFill/>
        </p:spPr>
        <p:txBody>
          <a:bodyPr wrap="square" rtlCol="0">
            <a:spAutoFit/>
          </a:bodyPr>
          <a:lstStyle/>
          <a:p>
            <a:pPr algn="ctr"/>
            <a:r>
              <a:rPr lang="en-US" sz="2400" dirty="0">
                <a:latin typeface="Andale Mono" charset="0"/>
                <a:ea typeface="Andale Mono" charset="0"/>
                <a:cs typeface="Andale Mono" charset="0"/>
              </a:rPr>
              <a:t>That</a:t>
            </a:r>
            <a:r>
              <a:rPr lang="mr-IN" sz="2400" dirty="0">
                <a:latin typeface="Andale Mono" charset="0"/>
                <a:ea typeface="Andale Mono" charset="0"/>
                <a:cs typeface="Andale Mono" charset="0"/>
              </a:rPr>
              <a:t>’</a:t>
            </a:r>
            <a:r>
              <a:rPr lang="en-US" sz="2400" dirty="0">
                <a:latin typeface="Andale Mono" charset="0"/>
                <a:ea typeface="Andale Mono" charset="0"/>
                <a:cs typeface="Andale Mono" charset="0"/>
              </a:rPr>
              <a:t>s it!</a:t>
            </a:r>
          </a:p>
        </p:txBody>
      </p:sp>
    </p:spTree>
    <p:extLst>
      <p:ext uri="{BB962C8B-B14F-4D97-AF65-F5344CB8AC3E}">
        <p14:creationId xmlns:p14="http://schemas.microsoft.com/office/powerpoint/2010/main" val="64791395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9A44B-218F-434B-9B28-249B1E9D4DE2}"/>
              </a:ext>
            </a:extLst>
          </p:cNvPr>
          <p:cNvSpPr>
            <a:spLocks noGrp="1"/>
          </p:cNvSpPr>
          <p:nvPr>
            <p:ph type="title"/>
          </p:nvPr>
        </p:nvSpPr>
        <p:spPr/>
        <p:txBody>
          <a:bodyPr/>
          <a:lstStyle/>
          <a:p>
            <a:r>
              <a:rPr lang="en-US" dirty="0"/>
              <a:t>12: Day Old Bread</a:t>
            </a:r>
          </a:p>
        </p:txBody>
      </p:sp>
      <p:sp>
        <p:nvSpPr>
          <p:cNvPr id="3" name="Content Placeholder 2">
            <a:extLst>
              <a:ext uri="{FF2B5EF4-FFF2-40B4-BE49-F238E27FC236}">
                <a16:creationId xmlns:a16="http://schemas.microsoft.com/office/drawing/2014/main" id="{E941E71C-A7DB-4107-A3EE-FD9E06089BC8}"/>
              </a:ext>
            </a:extLst>
          </p:cNvPr>
          <p:cNvSpPr>
            <a:spLocks noGrp="1"/>
          </p:cNvSpPr>
          <p:nvPr>
            <p:ph idx="1"/>
          </p:nvPr>
        </p:nvSpPr>
        <p:spPr/>
        <p:txBody>
          <a:bodyPr vert="horz" lIns="91440" tIns="45720" rIns="91440" bIns="45720" rtlCol="0" anchor="t">
            <a:normAutofit/>
          </a:bodyPr>
          <a:lstStyle/>
          <a:p>
            <a:pPr marL="0" indent="0">
              <a:buNone/>
            </a:pPr>
            <a:r>
              <a:rPr lang="en-US" dirty="0">
                <a:ea typeface="Verdana"/>
                <a:cs typeface="Verdana"/>
              </a:rPr>
              <a:t>A bakery sells loaves of bread for $3.49 each. Day old bread is discounted by 60 percent. Write a program that begins by reading the number of loaves of day old bread being purchased from the user. Then your program should display the regular price for the bread, the discount because it is a day old, and the total price. All of </a:t>
            </a:r>
            <a:r>
              <a:rPr lang="en-US" dirty="0" err="1">
                <a:ea typeface="Verdana"/>
                <a:cs typeface="Verdana"/>
              </a:rPr>
              <a:t>thevalues</a:t>
            </a:r>
            <a:r>
              <a:rPr lang="en-US" dirty="0">
                <a:ea typeface="Verdana"/>
                <a:cs typeface="Verdana"/>
              </a:rPr>
              <a:t> should be displayed using two decimal places, and the decimal points in all of the numbers should be aligned when reasonable values are entered by the user.</a:t>
            </a:r>
            <a:endParaRPr lang="en-US" dirty="0"/>
          </a:p>
        </p:txBody>
      </p:sp>
    </p:spTree>
    <p:extLst>
      <p:ext uri="{BB962C8B-B14F-4D97-AF65-F5344CB8AC3E}">
        <p14:creationId xmlns:p14="http://schemas.microsoft.com/office/powerpoint/2010/main" val="34154818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C000"/>
                </a:solidFill>
              </a:rPr>
              <a:t>Super Brain Drill</a:t>
            </a:r>
          </a:p>
        </p:txBody>
      </p:sp>
      <p:sp>
        <p:nvSpPr>
          <p:cNvPr id="3" name="Content Placeholder 2"/>
          <p:cNvSpPr>
            <a:spLocks noGrp="1"/>
          </p:cNvSpPr>
          <p:nvPr>
            <p:ph idx="1"/>
          </p:nvPr>
        </p:nvSpPr>
        <p:spPr/>
        <p:txBody>
          <a:bodyPr/>
          <a:lstStyle/>
          <a:p>
            <a:pPr marL="514350" indent="-514350">
              <a:buFont typeface="+mj-lt"/>
              <a:buAutoNum type="arabicPeriod"/>
            </a:pPr>
            <a:r>
              <a:rPr lang="en-US" dirty="0"/>
              <a:t>Area of scalar triangle</a:t>
            </a:r>
          </a:p>
          <a:p>
            <a:pPr marL="514350" indent="-514350">
              <a:buFont typeface="+mj-lt"/>
              <a:buAutoNum type="arabicPeriod"/>
            </a:pPr>
            <a:r>
              <a:rPr lang="en-US" dirty="0"/>
              <a:t>Convert Fahrenheit to Celsius</a:t>
            </a:r>
          </a:p>
          <a:p>
            <a:pPr marL="514350" indent="-514350">
              <a:buFont typeface="+mj-lt"/>
              <a:buAutoNum type="arabicPeriod"/>
            </a:pPr>
            <a:r>
              <a:rPr lang="en-US" dirty="0"/>
              <a:t>Solve the following </a:t>
            </a:r>
            <a:r>
              <a:rPr lang="en-US" dirty="0" err="1"/>
              <a:t>eqautions</a:t>
            </a:r>
            <a:r>
              <a:rPr lang="en-US" dirty="0"/>
              <a:t> </a:t>
            </a:r>
            <a:r>
              <a:rPr lang="mr-IN" dirty="0"/>
              <a:t>–</a:t>
            </a:r>
            <a:r>
              <a:rPr lang="en-US" dirty="0"/>
              <a:t> </a:t>
            </a:r>
          </a:p>
          <a:p>
            <a:pPr lvl="1"/>
            <a:r>
              <a:rPr lang="mr-IN" dirty="0">
                <a:solidFill>
                  <a:srgbClr val="C1C1C1"/>
                </a:solidFill>
                <a:latin typeface="Monaco" charset="0"/>
              </a:rPr>
              <a:t>6</a:t>
            </a:r>
            <a:r>
              <a:rPr lang="mr-IN" dirty="0">
                <a:solidFill>
                  <a:srgbClr val="D1D1D1"/>
                </a:solidFill>
                <a:latin typeface="Monaco" charset="0"/>
              </a:rPr>
              <a:t>x</a:t>
            </a:r>
            <a:r>
              <a:rPr lang="mr-IN" baseline="30000" dirty="0">
                <a:solidFill>
                  <a:srgbClr val="D1D1D1"/>
                </a:solidFill>
                <a:latin typeface="Monaco" charset="0"/>
              </a:rPr>
              <a:t>2</a:t>
            </a:r>
            <a:r>
              <a:rPr lang="mr-IN" dirty="0">
                <a:solidFill>
                  <a:srgbClr val="D1D1D1"/>
                </a:solidFill>
                <a:latin typeface="Monaco" charset="0"/>
              </a:rPr>
              <a:t> </a:t>
            </a:r>
            <a:r>
              <a:rPr lang="mr-IN" dirty="0">
                <a:solidFill>
                  <a:srgbClr val="3CAACC"/>
                </a:solidFill>
                <a:latin typeface="Monaco" charset="0"/>
              </a:rPr>
              <a:t>–</a:t>
            </a:r>
            <a:r>
              <a:rPr lang="mr-IN" dirty="0">
                <a:solidFill>
                  <a:srgbClr val="D1D1D1"/>
                </a:solidFill>
                <a:latin typeface="Monaco" charset="0"/>
              </a:rPr>
              <a:t> </a:t>
            </a:r>
            <a:r>
              <a:rPr lang="mr-IN" dirty="0">
                <a:solidFill>
                  <a:srgbClr val="C1C1C1"/>
                </a:solidFill>
                <a:latin typeface="Monaco" charset="0"/>
              </a:rPr>
              <a:t>7</a:t>
            </a:r>
            <a:r>
              <a:rPr lang="mr-IN" dirty="0">
                <a:solidFill>
                  <a:srgbClr val="D1D1D1"/>
                </a:solidFill>
                <a:latin typeface="Monaco" charset="0"/>
              </a:rPr>
              <a:t>x </a:t>
            </a:r>
            <a:r>
              <a:rPr lang="mr-IN" dirty="0">
                <a:solidFill>
                  <a:srgbClr val="3CAACC"/>
                </a:solidFill>
                <a:latin typeface="Monaco" charset="0"/>
              </a:rPr>
              <a:t>–</a:t>
            </a:r>
            <a:r>
              <a:rPr lang="mr-IN" dirty="0">
                <a:solidFill>
                  <a:srgbClr val="D1D1D1"/>
                </a:solidFill>
                <a:latin typeface="Monaco" charset="0"/>
              </a:rPr>
              <a:t> </a:t>
            </a:r>
            <a:r>
              <a:rPr lang="mr-IN" dirty="0">
                <a:solidFill>
                  <a:srgbClr val="C1C1C1"/>
                </a:solidFill>
                <a:latin typeface="Monaco" charset="0"/>
              </a:rPr>
              <a:t>3</a:t>
            </a:r>
            <a:r>
              <a:rPr lang="mr-IN" dirty="0">
                <a:solidFill>
                  <a:srgbClr val="D1D1D1"/>
                </a:solidFill>
                <a:latin typeface="Monaco" charset="0"/>
              </a:rPr>
              <a:t> </a:t>
            </a:r>
            <a:r>
              <a:rPr lang="mr-IN" dirty="0">
                <a:solidFill>
                  <a:srgbClr val="3CAACC"/>
                </a:solidFill>
                <a:latin typeface="Monaco" charset="0"/>
              </a:rPr>
              <a:t>=</a:t>
            </a:r>
            <a:r>
              <a:rPr lang="mr-IN" dirty="0">
                <a:solidFill>
                  <a:srgbClr val="D1D1D1"/>
                </a:solidFill>
                <a:latin typeface="Monaco" charset="0"/>
              </a:rPr>
              <a:t> </a:t>
            </a:r>
            <a:r>
              <a:rPr lang="mr-IN" dirty="0">
                <a:solidFill>
                  <a:srgbClr val="C1C1C1"/>
                </a:solidFill>
                <a:latin typeface="Monaco" charset="0"/>
              </a:rPr>
              <a:t>0</a:t>
            </a:r>
            <a:endParaRPr lang="mr-IN" dirty="0">
              <a:solidFill>
                <a:srgbClr val="D1D1D1"/>
              </a:solidFill>
              <a:latin typeface="Monaco" charset="0"/>
            </a:endParaRPr>
          </a:p>
          <a:p>
            <a:pPr lvl="1"/>
            <a:r>
              <a:rPr lang="mr-IN" dirty="0">
                <a:solidFill>
                  <a:srgbClr val="C1C1C1"/>
                </a:solidFill>
                <a:latin typeface="Monaco" charset="0"/>
              </a:rPr>
              <a:t>2</a:t>
            </a:r>
            <a:r>
              <a:rPr lang="mr-IN" dirty="0">
                <a:solidFill>
                  <a:srgbClr val="D1D1D1"/>
                </a:solidFill>
                <a:latin typeface="Monaco" charset="0"/>
              </a:rPr>
              <a:t>x</a:t>
            </a:r>
            <a:r>
              <a:rPr lang="mr-IN" baseline="30000" dirty="0">
                <a:solidFill>
                  <a:srgbClr val="D1D1D1"/>
                </a:solidFill>
                <a:latin typeface="Monaco" charset="0"/>
              </a:rPr>
              <a:t>2</a:t>
            </a:r>
            <a:r>
              <a:rPr lang="mr-IN" dirty="0">
                <a:solidFill>
                  <a:srgbClr val="D1D1D1"/>
                </a:solidFill>
                <a:latin typeface="Monaco" charset="0"/>
              </a:rPr>
              <a:t> </a:t>
            </a:r>
            <a:r>
              <a:rPr lang="mr-IN" dirty="0">
                <a:solidFill>
                  <a:srgbClr val="3CAACC"/>
                </a:solidFill>
                <a:latin typeface="Monaco" charset="0"/>
              </a:rPr>
              <a:t>–</a:t>
            </a:r>
            <a:r>
              <a:rPr lang="mr-IN" dirty="0">
                <a:solidFill>
                  <a:srgbClr val="D1D1D1"/>
                </a:solidFill>
                <a:latin typeface="Monaco" charset="0"/>
              </a:rPr>
              <a:t> </a:t>
            </a:r>
            <a:r>
              <a:rPr lang="mr-IN" dirty="0">
                <a:solidFill>
                  <a:srgbClr val="C1C1C1"/>
                </a:solidFill>
                <a:latin typeface="Monaco" charset="0"/>
              </a:rPr>
              <a:t>8</a:t>
            </a:r>
            <a:r>
              <a:rPr lang="mr-IN" dirty="0">
                <a:solidFill>
                  <a:srgbClr val="D1D1D1"/>
                </a:solidFill>
                <a:latin typeface="Monaco" charset="0"/>
              </a:rPr>
              <a:t>x </a:t>
            </a:r>
            <a:r>
              <a:rPr lang="mr-IN" dirty="0">
                <a:solidFill>
                  <a:srgbClr val="3CAACC"/>
                </a:solidFill>
                <a:latin typeface="Monaco" charset="0"/>
              </a:rPr>
              <a:t>– </a:t>
            </a:r>
            <a:r>
              <a:rPr lang="mr-IN" dirty="0">
                <a:solidFill>
                  <a:srgbClr val="C1C1C1"/>
                </a:solidFill>
                <a:latin typeface="Monaco" charset="0"/>
              </a:rPr>
              <a:t>24</a:t>
            </a:r>
            <a:r>
              <a:rPr lang="mr-IN" dirty="0">
                <a:solidFill>
                  <a:srgbClr val="D1D1D1"/>
                </a:solidFill>
                <a:latin typeface="Monaco" charset="0"/>
              </a:rPr>
              <a:t> </a:t>
            </a:r>
            <a:r>
              <a:rPr lang="mr-IN" dirty="0">
                <a:solidFill>
                  <a:srgbClr val="3CAACC"/>
                </a:solidFill>
                <a:latin typeface="Monaco" charset="0"/>
              </a:rPr>
              <a:t>=</a:t>
            </a:r>
            <a:r>
              <a:rPr lang="mr-IN" dirty="0">
                <a:solidFill>
                  <a:srgbClr val="D1D1D1"/>
                </a:solidFill>
                <a:latin typeface="Monaco" charset="0"/>
              </a:rPr>
              <a:t> </a:t>
            </a:r>
            <a:r>
              <a:rPr lang="mr-IN" dirty="0">
                <a:solidFill>
                  <a:srgbClr val="C1C1C1"/>
                </a:solidFill>
                <a:latin typeface="Monaco" charset="0"/>
              </a:rPr>
              <a:t>0</a:t>
            </a:r>
            <a:endParaRPr lang="mr-IN" dirty="0">
              <a:solidFill>
                <a:srgbClr val="D1D1D1"/>
              </a:solidFill>
              <a:latin typeface="Monaco" charset="0"/>
            </a:endParaRPr>
          </a:p>
          <a:p>
            <a:pPr marL="514350" indent="-514350">
              <a:buFont typeface="+mj-lt"/>
              <a:buAutoNum type="arabicPeriod"/>
            </a:pPr>
            <a:endParaRPr lang="en-US" dirty="0"/>
          </a:p>
        </p:txBody>
      </p:sp>
    </p:spTree>
    <p:extLst>
      <p:ext uri="{BB962C8B-B14F-4D97-AF65-F5344CB8AC3E}">
        <p14:creationId xmlns:p14="http://schemas.microsoft.com/office/powerpoint/2010/main" val="34562062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A2A3D-08F5-448F-A157-5D82A26A4FFD}"/>
              </a:ext>
            </a:extLst>
          </p:cNvPr>
          <p:cNvSpPr>
            <a:spLocks noGrp="1"/>
          </p:cNvSpPr>
          <p:nvPr>
            <p:ph type="title"/>
          </p:nvPr>
        </p:nvSpPr>
        <p:spPr/>
        <p:txBody>
          <a:bodyPr/>
          <a:lstStyle/>
          <a:p>
            <a:r>
              <a:rPr lang="en-US" dirty="0"/>
              <a:t>Conditions</a:t>
            </a:r>
          </a:p>
        </p:txBody>
      </p:sp>
      <p:sp>
        <p:nvSpPr>
          <p:cNvPr id="3" name="Content Placeholder 2">
            <a:extLst>
              <a:ext uri="{FF2B5EF4-FFF2-40B4-BE49-F238E27FC236}">
                <a16:creationId xmlns:a16="http://schemas.microsoft.com/office/drawing/2014/main" id="{3DBA9535-5064-462F-8485-69A22335A3A3}"/>
              </a:ext>
            </a:extLst>
          </p:cNvPr>
          <p:cNvSpPr>
            <a:spLocks noGrp="1"/>
          </p:cNvSpPr>
          <p:nvPr>
            <p:ph idx="1"/>
          </p:nvPr>
        </p:nvSpPr>
        <p:spPr/>
        <p:txBody>
          <a:bodyPr vert="horz" lIns="91440" tIns="45720" rIns="91440" bIns="45720" rtlCol="0" anchor="t">
            <a:normAutofit fontScale="92500" lnSpcReduction="20000"/>
          </a:bodyPr>
          <a:lstStyle/>
          <a:p>
            <a:r>
              <a:rPr lang="en-US" dirty="0">
                <a:ea typeface="Verdana"/>
                <a:cs typeface="Verdana"/>
              </a:rPr>
              <a:t>Python uses </a:t>
            </a:r>
            <a:r>
              <a:rPr lang="en-US" dirty="0" err="1">
                <a:ea typeface="Verdana"/>
                <a:cs typeface="Verdana"/>
              </a:rPr>
              <a:t>boolean</a:t>
            </a:r>
            <a:r>
              <a:rPr lang="en-US" dirty="0">
                <a:ea typeface="Verdana"/>
                <a:cs typeface="Verdana"/>
              </a:rPr>
              <a:t> variables to evaluate conditions. The </a:t>
            </a:r>
            <a:r>
              <a:rPr lang="en-US" dirty="0" err="1">
                <a:ea typeface="Verdana"/>
                <a:cs typeface="Verdana"/>
              </a:rPr>
              <a:t>boolean</a:t>
            </a:r>
            <a:r>
              <a:rPr lang="en-US" dirty="0">
                <a:ea typeface="Verdana"/>
                <a:cs typeface="Verdana"/>
              </a:rPr>
              <a:t> values True and False are returned when an expression is compared or evaluated</a:t>
            </a:r>
            <a:endParaRPr lang="en-US" dirty="0"/>
          </a:p>
          <a:p>
            <a:endParaRPr lang="en-US" dirty="0">
              <a:ea typeface="Verdana"/>
              <a:cs typeface="Verdana"/>
            </a:endParaRPr>
          </a:p>
          <a:p>
            <a:pPr marL="0" indent="0">
              <a:buNone/>
            </a:pPr>
            <a:r>
              <a:rPr lang="mr-IN" dirty="0">
                <a:solidFill>
                  <a:srgbClr val="3CAACC"/>
                </a:solidFill>
                <a:latin typeface="Courier" charset="0"/>
                <a:ea typeface="Courier" charset="0"/>
                <a:cs typeface="Courier" charset="0"/>
              </a:rPr>
              <a:t>&gt;&gt;</a:t>
            </a:r>
            <a:r>
              <a:rPr lang="mr-IN" dirty="0">
                <a:solidFill>
                  <a:srgbClr val="D1D1D1"/>
                </a:solidFill>
                <a:latin typeface="Courier" charset="0"/>
                <a:ea typeface="Courier" charset="0"/>
                <a:cs typeface="Courier" charset="0"/>
              </a:rPr>
              <a:t> </a:t>
            </a:r>
            <a:r>
              <a:rPr lang="mr-IN" dirty="0" err="1">
                <a:solidFill>
                  <a:srgbClr val="D1D1D1"/>
                </a:solidFill>
                <a:latin typeface="Courier" charset="0"/>
                <a:ea typeface="Courier" charset="0"/>
                <a:cs typeface="Courier" charset="0"/>
              </a:rPr>
              <a:t>x</a:t>
            </a:r>
            <a:r>
              <a:rPr lang="mr-IN" dirty="0">
                <a:solidFill>
                  <a:srgbClr val="D1D1D1"/>
                </a:solidFill>
                <a:latin typeface="Courier" charset="0"/>
                <a:ea typeface="Courier" charset="0"/>
                <a:cs typeface="Courier" charset="0"/>
              </a:rPr>
              <a:t> </a:t>
            </a:r>
            <a:r>
              <a:rPr lang="mr-IN" dirty="0">
                <a:solidFill>
                  <a:srgbClr val="3CAACC"/>
                </a:solidFill>
                <a:latin typeface="Courier" charset="0"/>
                <a:ea typeface="Courier" charset="0"/>
                <a:cs typeface="Courier" charset="0"/>
              </a:rPr>
              <a:t>=</a:t>
            </a:r>
            <a:r>
              <a:rPr lang="mr-IN" dirty="0">
                <a:solidFill>
                  <a:srgbClr val="D1D1D1"/>
                </a:solidFill>
                <a:latin typeface="Courier" charset="0"/>
                <a:ea typeface="Courier" charset="0"/>
                <a:cs typeface="Courier" charset="0"/>
              </a:rPr>
              <a:t> </a:t>
            </a:r>
            <a:r>
              <a:rPr lang="mr-IN" dirty="0">
                <a:solidFill>
                  <a:srgbClr val="C1C1C1"/>
                </a:solidFill>
                <a:latin typeface="Courier" charset="0"/>
                <a:ea typeface="Courier" charset="0"/>
                <a:cs typeface="Courier" charset="0"/>
              </a:rPr>
              <a:t>2</a:t>
            </a:r>
            <a:endParaRPr lang="mr-IN" dirty="0">
              <a:solidFill>
                <a:srgbClr val="D1D1D1"/>
              </a:solidFill>
              <a:latin typeface="Courier" charset="0"/>
              <a:ea typeface="Courier" charset="0"/>
              <a:cs typeface="Courier" charset="0"/>
            </a:endParaRPr>
          </a:p>
          <a:p>
            <a:pPr marL="0" indent="0">
              <a:buNone/>
            </a:pPr>
            <a:r>
              <a:rPr lang="mr-IN" dirty="0">
                <a:solidFill>
                  <a:srgbClr val="3CAACC"/>
                </a:solidFill>
                <a:latin typeface="Courier" charset="0"/>
                <a:ea typeface="Courier" charset="0"/>
                <a:cs typeface="Courier" charset="0"/>
              </a:rPr>
              <a:t>&gt;&gt;</a:t>
            </a:r>
            <a:r>
              <a:rPr lang="mr-IN" dirty="0">
                <a:solidFill>
                  <a:srgbClr val="D1D1D1"/>
                </a:solidFill>
                <a:latin typeface="Courier" charset="0"/>
                <a:ea typeface="Courier" charset="0"/>
                <a:cs typeface="Courier" charset="0"/>
              </a:rPr>
              <a:t> </a:t>
            </a:r>
            <a:r>
              <a:rPr lang="mr-IN" dirty="0" err="1">
                <a:solidFill>
                  <a:srgbClr val="8F8BFF"/>
                </a:solidFill>
                <a:latin typeface="Courier" charset="0"/>
                <a:ea typeface="Courier" charset="0"/>
                <a:cs typeface="Courier" charset="0"/>
              </a:rPr>
              <a:t>print</a:t>
            </a:r>
            <a:r>
              <a:rPr lang="mr-IN" dirty="0">
                <a:solidFill>
                  <a:srgbClr val="D1D1D1"/>
                </a:solidFill>
                <a:latin typeface="Courier" charset="0"/>
                <a:ea typeface="Courier" charset="0"/>
                <a:cs typeface="Courier" charset="0"/>
              </a:rPr>
              <a:t>(</a:t>
            </a:r>
            <a:r>
              <a:rPr lang="mr-IN" dirty="0" err="1">
                <a:solidFill>
                  <a:srgbClr val="D1D1D1"/>
                </a:solidFill>
                <a:latin typeface="Courier" charset="0"/>
                <a:ea typeface="Courier" charset="0"/>
                <a:cs typeface="Courier" charset="0"/>
              </a:rPr>
              <a:t>x</a:t>
            </a:r>
            <a:r>
              <a:rPr lang="mr-IN" dirty="0">
                <a:solidFill>
                  <a:srgbClr val="D1D1D1"/>
                </a:solidFill>
                <a:latin typeface="Courier" charset="0"/>
                <a:ea typeface="Courier" charset="0"/>
                <a:cs typeface="Courier" charset="0"/>
              </a:rPr>
              <a:t> </a:t>
            </a:r>
            <a:r>
              <a:rPr lang="mr-IN" dirty="0">
                <a:solidFill>
                  <a:srgbClr val="3CAACC"/>
                </a:solidFill>
                <a:latin typeface="Courier" charset="0"/>
                <a:ea typeface="Courier" charset="0"/>
                <a:cs typeface="Courier" charset="0"/>
              </a:rPr>
              <a:t>==</a:t>
            </a:r>
            <a:r>
              <a:rPr lang="mr-IN" dirty="0">
                <a:solidFill>
                  <a:srgbClr val="D1D1D1"/>
                </a:solidFill>
                <a:latin typeface="Courier" charset="0"/>
                <a:ea typeface="Courier" charset="0"/>
                <a:cs typeface="Courier" charset="0"/>
              </a:rPr>
              <a:t> </a:t>
            </a:r>
            <a:r>
              <a:rPr lang="mr-IN" dirty="0">
                <a:solidFill>
                  <a:srgbClr val="C1C1C1"/>
                </a:solidFill>
                <a:latin typeface="Courier" charset="0"/>
                <a:ea typeface="Courier" charset="0"/>
                <a:cs typeface="Courier" charset="0"/>
              </a:rPr>
              <a:t>2</a:t>
            </a:r>
            <a:r>
              <a:rPr lang="mr-IN" dirty="0">
                <a:solidFill>
                  <a:srgbClr val="D1D1D1"/>
                </a:solidFill>
                <a:latin typeface="Courier" charset="0"/>
                <a:ea typeface="Courier" charset="0"/>
                <a:cs typeface="Courier" charset="0"/>
              </a:rPr>
              <a:t>)</a:t>
            </a:r>
          </a:p>
          <a:p>
            <a:pPr marL="0" indent="0">
              <a:buNone/>
            </a:pPr>
            <a:r>
              <a:rPr lang="en-US" dirty="0">
                <a:solidFill>
                  <a:srgbClr val="D47B25"/>
                </a:solidFill>
                <a:latin typeface="Courier" charset="0"/>
                <a:ea typeface="Courier" charset="0"/>
                <a:cs typeface="Courier" charset="0"/>
              </a:rPr>
              <a:t>True</a:t>
            </a:r>
            <a:endParaRPr lang="en-US" dirty="0">
              <a:solidFill>
                <a:srgbClr val="D1D1D1"/>
              </a:solidFill>
              <a:latin typeface="Courier" charset="0"/>
              <a:ea typeface="Courier" charset="0"/>
              <a:cs typeface="Courier" charset="0"/>
            </a:endParaRPr>
          </a:p>
          <a:p>
            <a:pPr marL="0" indent="0">
              <a:buNone/>
            </a:pPr>
            <a:r>
              <a:rPr lang="mr-IN" dirty="0">
                <a:solidFill>
                  <a:srgbClr val="3CAACC"/>
                </a:solidFill>
                <a:latin typeface="Courier" charset="0"/>
                <a:ea typeface="Courier" charset="0"/>
                <a:cs typeface="Courier" charset="0"/>
              </a:rPr>
              <a:t>&gt;&gt;</a:t>
            </a:r>
            <a:r>
              <a:rPr lang="mr-IN" dirty="0">
                <a:solidFill>
                  <a:srgbClr val="D1D1D1"/>
                </a:solidFill>
                <a:latin typeface="Courier" charset="0"/>
                <a:ea typeface="Courier" charset="0"/>
                <a:cs typeface="Courier" charset="0"/>
              </a:rPr>
              <a:t> </a:t>
            </a:r>
            <a:r>
              <a:rPr lang="mr-IN" dirty="0" err="1">
                <a:solidFill>
                  <a:srgbClr val="8F8BFF"/>
                </a:solidFill>
                <a:latin typeface="Courier" charset="0"/>
                <a:ea typeface="Courier" charset="0"/>
                <a:cs typeface="Courier" charset="0"/>
              </a:rPr>
              <a:t>print</a:t>
            </a:r>
            <a:r>
              <a:rPr lang="mr-IN" dirty="0">
                <a:solidFill>
                  <a:srgbClr val="D1D1D1"/>
                </a:solidFill>
                <a:latin typeface="Courier" charset="0"/>
                <a:ea typeface="Courier" charset="0"/>
                <a:cs typeface="Courier" charset="0"/>
              </a:rPr>
              <a:t>(</a:t>
            </a:r>
            <a:r>
              <a:rPr lang="mr-IN" dirty="0" err="1">
                <a:solidFill>
                  <a:srgbClr val="D1D1D1"/>
                </a:solidFill>
                <a:latin typeface="Courier" charset="0"/>
                <a:ea typeface="Courier" charset="0"/>
                <a:cs typeface="Courier" charset="0"/>
              </a:rPr>
              <a:t>x</a:t>
            </a:r>
            <a:r>
              <a:rPr lang="mr-IN" dirty="0">
                <a:solidFill>
                  <a:srgbClr val="D1D1D1"/>
                </a:solidFill>
                <a:latin typeface="Courier" charset="0"/>
                <a:ea typeface="Courier" charset="0"/>
                <a:cs typeface="Courier" charset="0"/>
              </a:rPr>
              <a:t> </a:t>
            </a:r>
            <a:r>
              <a:rPr lang="mr-IN" dirty="0">
                <a:solidFill>
                  <a:srgbClr val="3CAACC"/>
                </a:solidFill>
                <a:latin typeface="Courier" charset="0"/>
                <a:ea typeface="Courier" charset="0"/>
                <a:cs typeface="Courier" charset="0"/>
              </a:rPr>
              <a:t>==</a:t>
            </a:r>
            <a:r>
              <a:rPr lang="mr-IN" dirty="0">
                <a:solidFill>
                  <a:srgbClr val="D1D1D1"/>
                </a:solidFill>
                <a:latin typeface="Courier" charset="0"/>
                <a:ea typeface="Courier" charset="0"/>
                <a:cs typeface="Courier" charset="0"/>
              </a:rPr>
              <a:t> </a:t>
            </a:r>
            <a:r>
              <a:rPr lang="mr-IN" dirty="0">
                <a:solidFill>
                  <a:srgbClr val="C1C1C1"/>
                </a:solidFill>
                <a:latin typeface="Courier" charset="0"/>
                <a:ea typeface="Courier" charset="0"/>
                <a:cs typeface="Courier" charset="0"/>
              </a:rPr>
              <a:t>3</a:t>
            </a:r>
            <a:r>
              <a:rPr lang="mr-IN" dirty="0">
                <a:solidFill>
                  <a:srgbClr val="D1D1D1"/>
                </a:solidFill>
                <a:latin typeface="Courier" charset="0"/>
                <a:ea typeface="Courier" charset="0"/>
                <a:cs typeface="Courier" charset="0"/>
              </a:rPr>
              <a:t>)</a:t>
            </a:r>
          </a:p>
          <a:p>
            <a:pPr marL="0" indent="0">
              <a:buNone/>
            </a:pPr>
            <a:r>
              <a:rPr lang="en-US" dirty="0">
                <a:solidFill>
                  <a:srgbClr val="D47B25"/>
                </a:solidFill>
                <a:latin typeface="Courier" charset="0"/>
                <a:ea typeface="Courier" charset="0"/>
                <a:cs typeface="Courier" charset="0"/>
              </a:rPr>
              <a:t>False</a:t>
            </a:r>
            <a:endParaRPr lang="en-US" dirty="0">
              <a:solidFill>
                <a:srgbClr val="D1D1D1"/>
              </a:solidFill>
              <a:latin typeface="Courier" charset="0"/>
              <a:ea typeface="Courier" charset="0"/>
              <a:cs typeface="Courier" charset="0"/>
            </a:endParaRPr>
          </a:p>
          <a:p>
            <a:pPr marL="0" indent="0">
              <a:buNone/>
            </a:pPr>
            <a:r>
              <a:rPr lang="mr-IN" dirty="0">
                <a:solidFill>
                  <a:srgbClr val="3CAACC"/>
                </a:solidFill>
                <a:latin typeface="Courier" charset="0"/>
                <a:ea typeface="Courier" charset="0"/>
                <a:cs typeface="Courier" charset="0"/>
              </a:rPr>
              <a:t>&gt;&gt;</a:t>
            </a:r>
            <a:r>
              <a:rPr lang="mr-IN" dirty="0">
                <a:solidFill>
                  <a:srgbClr val="D1D1D1"/>
                </a:solidFill>
                <a:latin typeface="Courier" charset="0"/>
                <a:ea typeface="Courier" charset="0"/>
                <a:cs typeface="Courier" charset="0"/>
              </a:rPr>
              <a:t> </a:t>
            </a:r>
            <a:r>
              <a:rPr lang="mr-IN" dirty="0" err="1">
                <a:solidFill>
                  <a:srgbClr val="8F8BFF"/>
                </a:solidFill>
                <a:latin typeface="Courier" charset="0"/>
                <a:ea typeface="Courier" charset="0"/>
                <a:cs typeface="Courier" charset="0"/>
              </a:rPr>
              <a:t>print</a:t>
            </a:r>
            <a:r>
              <a:rPr lang="mr-IN" dirty="0">
                <a:solidFill>
                  <a:srgbClr val="D1D1D1"/>
                </a:solidFill>
                <a:latin typeface="Courier" charset="0"/>
                <a:ea typeface="Courier" charset="0"/>
                <a:cs typeface="Courier" charset="0"/>
              </a:rPr>
              <a:t>(</a:t>
            </a:r>
            <a:r>
              <a:rPr lang="mr-IN" dirty="0" err="1">
                <a:solidFill>
                  <a:srgbClr val="D1D1D1"/>
                </a:solidFill>
                <a:latin typeface="Courier" charset="0"/>
                <a:ea typeface="Courier" charset="0"/>
                <a:cs typeface="Courier" charset="0"/>
              </a:rPr>
              <a:t>x</a:t>
            </a:r>
            <a:r>
              <a:rPr lang="mr-IN" dirty="0">
                <a:solidFill>
                  <a:srgbClr val="D1D1D1"/>
                </a:solidFill>
                <a:latin typeface="Courier" charset="0"/>
                <a:ea typeface="Courier" charset="0"/>
                <a:cs typeface="Courier" charset="0"/>
              </a:rPr>
              <a:t> </a:t>
            </a:r>
            <a:r>
              <a:rPr lang="mr-IN" dirty="0">
                <a:solidFill>
                  <a:srgbClr val="3CAACC"/>
                </a:solidFill>
                <a:latin typeface="Courier" charset="0"/>
                <a:ea typeface="Courier" charset="0"/>
                <a:cs typeface="Courier" charset="0"/>
              </a:rPr>
              <a:t>&lt;</a:t>
            </a:r>
            <a:r>
              <a:rPr lang="mr-IN" dirty="0">
                <a:solidFill>
                  <a:srgbClr val="D1D1D1"/>
                </a:solidFill>
                <a:latin typeface="Courier" charset="0"/>
                <a:ea typeface="Courier" charset="0"/>
                <a:cs typeface="Courier" charset="0"/>
              </a:rPr>
              <a:t> </a:t>
            </a:r>
            <a:r>
              <a:rPr lang="mr-IN" dirty="0">
                <a:solidFill>
                  <a:srgbClr val="C1C1C1"/>
                </a:solidFill>
                <a:latin typeface="Courier" charset="0"/>
                <a:ea typeface="Courier" charset="0"/>
                <a:cs typeface="Courier" charset="0"/>
              </a:rPr>
              <a:t>3</a:t>
            </a:r>
            <a:r>
              <a:rPr lang="mr-IN" dirty="0">
                <a:solidFill>
                  <a:srgbClr val="D1D1D1"/>
                </a:solidFill>
                <a:latin typeface="Courier" charset="0"/>
                <a:ea typeface="Courier" charset="0"/>
                <a:cs typeface="Courier" charset="0"/>
              </a:rPr>
              <a:t>) </a:t>
            </a:r>
          </a:p>
          <a:p>
            <a:pPr marL="0" indent="0">
              <a:buNone/>
            </a:pPr>
            <a:r>
              <a:rPr lang="en-US" dirty="0">
                <a:solidFill>
                  <a:srgbClr val="D47B25"/>
                </a:solidFill>
                <a:latin typeface="Courier" charset="0"/>
                <a:ea typeface="Courier" charset="0"/>
                <a:cs typeface="Courier" charset="0"/>
              </a:rPr>
              <a:t>True</a:t>
            </a:r>
            <a:endParaRPr lang="en-US" dirty="0">
              <a:solidFill>
                <a:srgbClr val="D1D1D1"/>
              </a:solidFill>
              <a:latin typeface="Courier" charset="0"/>
              <a:ea typeface="Courier" charset="0"/>
              <a:cs typeface="Courier" charset="0"/>
            </a:endParaRPr>
          </a:p>
        </p:txBody>
      </p:sp>
    </p:spTree>
    <p:extLst>
      <p:ext uri="{BB962C8B-B14F-4D97-AF65-F5344CB8AC3E}">
        <p14:creationId xmlns:p14="http://schemas.microsoft.com/office/powerpoint/2010/main" val="304866094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E08F0-8862-4A67-A589-281B810C0958}"/>
              </a:ext>
            </a:extLst>
          </p:cNvPr>
          <p:cNvSpPr>
            <a:spLocks noGrp="1"/>
          </p:cNvSpPr>
          <p:nvPr>
            <p:ph type="title"/>
          </p:nvPr>
        </p:nvSpPr>
        <p:spPr>
          <a:xfrm>
            <a:off x="733515" y="104775"/>
            <a:ext cx="10515600" cy="1325563"/>
          </a:xfrm>
        </p:spPr>
        <p:txBody>
          <a:bodyPr/>
          <a:lstStyle/>
          <a:p>
            <a:r>
              <a:rPr lang="en-US" dirty="0"/>
              <a:t>Control statements</a:t>
            </a:r>
          </a:p>
        </p:txBody>
      </p:sp>
      <p:sp>
        <p:nvSpPr>
          <p:cNvPr id="3" name="Content Placeholder 2">
            <a:extLst>
              <a:ext uri="{FF2B5EF4-FFF2-40B4-BE49-F238E27FC236}">
                <a16:creationId xmlns:a16="http://schemas.microsoft.com/office/drawing/2014/main" id="{1554A0AB-73D3-40C6-BD67-0096E0DDA31F}"/>
              </a:ext>
            </a:extLst>
          </p:cNvPr>
          <p:cNvSpPr>
            <a:spLocks noGrp="1"/>
          </p:cNvSpPr>
          <p:nvPr>
            <p:ph idx="1"/>
          </p:nvPr>
        </p:nvSpPr>
        <p:spPr>
          <a:xfrm>
            <a:off x="740267" y="1371600"/>
            <a:ext cx="10515600" cy="4351338"/>
          </a:xfrm>
        </p:spPr>
        <p:txBody>
          <a:bodyPr vert="horz" lIns="91440" tIns="45720" rIns="91440" bIns="45720" rtlCol="0" anchor="t">
            <a:normAutofit/>
          </a:bodyPr>
          <a:lstStyle/>
          <a:p>
            <a:r>
              <a:rPr lang="en-US" dirty="0">
                <a:ea typeface="Verdana"/>
                <a:cs typeface="Verdana"/>
              </a:rPr>
              <a:t>A control statement is a statement that determines whether other statements will be executed.</a:t>
            </a:r>
            <a:endParaRPr lang="en-US" dirty="0"/>
          </a:p>
        </p:txBody>
      </p:sp>
      <p:sp>
        <p:nvSpPr>
          <p:cNvPr id="6" name="Rectangle 5">
            <a:extLst>
              <a:ext uri="{FF2B5EF4-FFF2-40B4-BE49-F238E27FC236}">
                <a16:creationId xmlns:a16="http://schemas.microsoft.com/office/drawing/2014/main" id="{587837BB-DAEF-4A17-B4C6-654CA11EC8B7}"/>
              </a:ext>
            </a:extLst>
          </p:cNvPr>
          <p:cNvSpPr/>
          <p:nvPr/>
        </p:nvSpPr>
        <p:spPr>
          <a:xfrm>
            <a:off x="4324350" y="2524125"/>
            <a:ext cx="2574925" cy="563444"/>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dirty="0">
                <a:ea typeface="Verdana"/>
                <a:cs typeface="Verdana"/>
              </a:rPr>
              <a:t>Control statements</a:t>
            </a:r>
            <a:endParaRPr lang="en-US" dirty="0"/>
          </a:p>
        </p:txBody>
      </p:sp>
      <p:sp>
        <p:nvSpPr>
          <p:cNvPr id="7" name="Rectangle 6">
            <a:extLst>
              <a:ext uri="{FF2B5EF4-FFF2-40B4-BE49-F238E27FC236}">
                <a16:creationId xmlns:a16="http://schemas.microsoft.com/office/drawing/2014/main" id="{C9447D65-BCF5-418F-AFF5-BF6D310BAA41}"/>
              </a:ext>
            </a:extLst>
          </p:cNvPr>
          <p:cNvSpPr/>
          <p:nvPr/>
        </p:nvSpPr>
        <p:spPr>
          <a:xfrm>
            <a:off x="1395373" y="3781425"/>
            <a:ext cx="2156489" cy="496044"/>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dirty="0">
                <a:ea typeface="Verdana"/>
                <a:cs typeface="Verdana"/>
              </a:rPr>
              <a:t>Branching</a:t>
            </a:r>
            <a:endParaRPr lang="en-US" dirty="0"/>
          </a:p>
        </p:txBody>
      </p:sp>
      <p:sp>
        <p:nvSpPr>
          <p:cNvPr id="8" name="Rectangle 7">
            <a:extLst>
              <a:ext uri="{FF2B5EF4-FFF2-40B4-BE49-F238E27FC236}">
                <a16:creationId xmlns:a16="http://schemas.microsoft.com/office/drawing/2014/main" id="{0FA6643B-5177-4BD8-9223-61AE4203A69A}"/>
              </a:ext>
            </a:extLst>
          </p:cNvPr>
          <p:cNvSpPr/>
          <p:nvPr/>
        </p:nvSpPr>
        <p:spPr>
          <a:xfrm>
            <a:off x="4406809" y="3781425"/>
            <a:ext cx="2156489" cy="496044"/>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dirty="0">
                <a:ea typeface="Verdana"/>
                <a:cs typeface="Verdana"/>
              </a:rPr>
              <a:t>Looping</a:t>
            </a:r>
            <a:endParaRPr lang="en-US" dirty="0"/>
          </a:p>
        </p:txBody>
      </p:sp>
      <p:sp>
        <p:nvSpPr>
          <p:cNvPr id="9" name="Rectangle 8">
            <a:extLst>
              <a:ext uri="{FF2B5EF4-FFF2-40B4-BE49-F238E27FC236}">
                <a16:creationId xmlns:a16="http://schemas.microsoft.com/office/drawing/2014/main" id="{CB8AE281-C202-4BFA-A91E-B17807EEFB0E}"/>
              </a:ext>
            </a:extLst>
          </p:cNvPr>
          <p:cNvSpPr/>
          <p:nvPr/>
        </p:nvSpPr>
        <p:spPr>
          <a:xfrm>
            <a:off x="7697147" y="3781425"/>
            <a:ext cx="2156489" cy="496044"/>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dirty="0">
                <a:ea typeface="Verdana"/>
                <a:cs typeface="Verdana"/>
              </a:rPr>
              <a:t>Jumping</a:t>
            </a:r>
            <a:endParaRPr lang="en-US" dirty="0"/>
          </a:p>
        </p:txBody>
      </p:sp>
      <p:cxnSp>
        <p:nvCxnSpPr>
          <p:cNvPr id="10" name="Straight Arrow Connector 9">
            <a:extLst>
              <a:ext uri="{FF2B5EF4-FFF2-40B4-BE49-F238E27FC236}">
                <a16:creationId xmlns:a16="http://schemas.microsoft.com/office/drawing/2014/main" id="{10B69662-C724-456B-A951-82F76A7451CB}"/>
              </a:ext>
            </a:extLst>
          </p:cNvPr>
          <p:cNvCxnSpPr/>
          <p:nvPr/>
        </p:nvCxnSpPr>
        <p:spPr>
          <a:xfrm flipH="1">
            <a:off x="5487075" y="3092936"/>
            <a:ext cx="3600" cy="698427"/>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1" name="Straight Arrow Connector 10">
            <a:extLst>
              <a:ext uri="{FF2B5EF4-FFF2-40B4-BE49-F238E27FC236}">
                <a16:creationId xmlns:a16="http://schemas.microsoft.com/office/drawing/2014/main" id="{7D145029-7837-4BAB-BA34-9B35E2086138}"/>
              </a:ext>
            </a:extLst>
          </p:cNvPr>
          <p:cNvCxnSpPr/>
          <p:nvPr/>
        </p:nvCxnSpPr>
        <p:spPr>
          <a:xfrm flipV="1">
            <a:off x="2475778" y="3349467"/>
            <a:ext cx="6557399" cy="16984"/>
          </a:xfrm>
          <a:prstGeom prst="straightConnector1">
            <a:avLst/>
          </a:prstGeom>
        </p:spPr>
        <p:style>
          <a:lnRef idx="1">
            <a:schemeClr val="accent3"/>
          </a:lnRef>
          <a:fillRef idx="0">
            <a:schemeClr val="accent3"/>
          </a:fillRef>
          <a:effectRef idx="0">
            <a:schemeClr val="accent3"/>
          </a:effectRef>
          <a:fontRef idx="minor">
            <a:schemeClr val="tx1"/>
          </a:fontRef>
        </p:style>
      </p:cxnSp>
      <p:cxnSp>
        <p:nvCxnSpPr>
          <p:cNvPr id="12" name="Straight Arrow Connector 11">
            <a:extLst>
              <a:ext uri="{FF2B5EF4-FFF2-40B4-BE49-F238E27FC236}">
                <a16:creationId xmlns:a16="http://schemas.microsoft.com/office/drawing/2014/main" id="{56EDDD49-69A4-4931-BFFA-6CAB7257E8B0}"/>
              </a:ext>
            </a:extLst>
          </p:cNvPr>
          <p:cNvCxnSpPr/>
          <p:nvPr/>
        </p:nvCxnSpPr>
        <p:spPr>
          <a:xfrm>
            <a:off x="2468887" y="3359150"/>
            <a:ext cx="9900" cy="387965"/>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3" name="Straight Arrow Connector 12">
            <a:extLst>
              <a:ext uri="{FF2B5EF4-FFF2-40B4-BE49-F238E27FC236}">
                <a16:creationId xmlns:a16="http://schemas.microsoft.com/office/drawing/2014/main" id="{C6A9CBA6-E3E0-4B72-B5B6-4EC4BD8379F4}"/>
              </a:ext>
            </a:extLst>
          </p:cNvPr>
          <p:cNvCxnSpPr>
            <a:cxnSpLocks/>
          </p:cNvCxnSpPr>
          <p:nvPr/>
        </p:nvCxnSpPr>
        <p:spPr>
          <a:xfrm>
            <a:off x="9031780" y="3359150"/>
            <a:ext cx="9900" cy="401463"/>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14" name="TextBox 13">
            <a:extLst>
              <a:ext uri="{FF2B5EF4-FFF2-40B4-BE49-F238E27FC236}">
                <a16:creationId xmlns:a16="http://schemas.microsoft.com/office/drawing/2014/main" id="{335B90A5-78AE-494F-9732-C5BE65A60D79}"/>
              </a:ext>
            </a:extLst>
          </p:cNvPr>
          <p:cNvSpPr txBox="1"/>
          <p:nvPr/>
        </p:nvSpPr>
        <p:spPr>
          <a:xfrm>
            <a:off x="1098300" y="4514850"/>
            <a:ext cx="2743200" cy="92333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ea typeface="Verdana"/>
                <a:cs typeface="Verdana"/>
              </a:rPr>
              <a:t>if</a:t>
            </a:r>
          </a:p>
          <a:p>
            <a:pPr algn="ctr"/>
            <a:r>
              <a:rPr lang="en-US" dirty="0">
                <a:ea typeface="Verdana"/>
                <a:cs typeface="Verdana"/>
              </a:rPr>
              <a:t>if else</a:t>
            </a:r>
          </a:p>
          <a:p>
            <a:pPr algn="ctr"/>
            <a:r>
              <a:rPr lang="en-US" dirty="0">
                <a:ea typeface="Verdana"/>
                <a:cs typeface="Verdana"/>
              </a:rPr>
              <a:t>if </a:t>
            </a:r>
            <a:r>
              <a:rPr lang="en-US" dirty="0" err="1">
                <a:ea typeface="Verdana"/>
                <a:cs typeface="Verdana"/>
              </a:rPr>
              <a:t>elif</a:t>
            </a:r>
            <a:r>
              <a:rPr lang="en-US" dirty="0">
                <a:ea typeface="Verdana"/>
                <a:cs typeface="Verdana"/>
              </a:rPr>
              <a:t> else</a:t>
            </a:r>
          </a:p>
        </p:txBody>
      </p:sp>
      <p:sp>
        <p:nvSpPr>
          <p:cNvPr id="15" name="TextBox 14">
            <a:extLst>
              <a:ext uri="{FF2B5EF4-FFF2-40B4-BE49-F238E27FC236}">
                <a16:creationId xmlns:a16="http://schemas.microsoft.com/office/drawing/2014/main" id="{D70D1E5D-0001-4043-8BBB-158F63D5E865}"/>
              </a:ext>
            </a:extLst>
          </p:cNvPr>
          <p:cNvSpPr txBox="1"/>
          <p:nvPr/>
        </p:nvSpPr>
        <p:spPr>
          <a:xfrm>
            <a:off x="4116488" y="4619625"/>
            <a:ext cx="27432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ea typeface="Verdana"/>
                <a:cs typeface="Verdana"/>
              </a:rPr>
              <a:t>for</a:t>
            </a:r>
          </a:p>
          <a:p>
            <a:pPr algn="ctr"/>
            <a:r>
              <a:rPr lang="en-US" dirty="0">
                <a:ea typeface="Verdana"/>
                <a:cs typeface="Verdana"/>
              </a:rPr>
              <a:t>while</a:t>
            </a:r>
          </a:p>
        </p:txBody>
      </p:sp>
      <p:sp>
        <p:nvSpPr>
          <p:cNvPr id="17" name="TextBox 16">
            <a:extLst>
              <a:ext uri="{FF2B5EF4-FFF2-40B4-BE49-F238E27FC236}">
                <a16:creationId xmlns:a16="http://schemas.microsoft.com/office/drawing/2014/main" id="{BBCABF2E-01AF-478C-94F8-95F06C3A3E19}"/>
              </a:ext>
            </a:extLst>
          </p:cNvPr>
          <p:cNvSpPr txBox="1"/>
          <p:nvPr/>
        </p:nvSpPr>
        <p:spPr>
          <a:xfrm>
            <a:off x="7268469" y="4619626"/>
            <a:ext cx="2743200"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break</a:t>
            </a:r>
          </a:p>
          <a:p>
            <a:pPr algn="ctr"/>
            <a:r>
              <a:rPr lang="en-US" dirty="0">
                <a:ea typeface="Verdana"/>
                <a:cs typeface="Verdana"/>
              </a:rPr>
              <a:t>continue</a:t>
            </a:r>
          </a:p>
        </p:txBody>
      </p:sp>
    </p:spTree>
    <p:extLst>
      <p:ext uri="{BB962C8B-B14F-4D97-AF65-F5344CB8AC3E}">
        <p14:creationId xmlns:p14="http://schemas.microsoft.com/office/powerpoint/2010/main" val="419733915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C3B2E-EBC9-4382-962C-69B472CD1728}"/>
              </a:ext>
            </a:extLst>
          </p:cNvPr>
          <p:cNvSpPr>
            <a:spLocks noGrp="1"/>
          </p:cNvSpPr>
          <p:nvPr>
            <p:ph type="title"/>
          </p:nvPr>
        </p:nvSpPr>
        <p:spPr>
          <a:xfrm>
            <a:off x="838200" y="133350"/>
            <a:ext cx="10515600" cy="1325563"/>
          </a:xfrm>
        </p:spPr>
        <p:txBody>
          <a:bodyPr/>
          <a:lstStyle/>
          <a:p>
            <a:r>
              <a:rPr lang="en-US" dirty="0">
                <a:latin typeface="Courier" charset="0"/>
                <a:ea typeface="Courier" charset="0"/>
                <a:cs typeface="Courier" charset="0"/>
              </a:rPr>
              <a:t>if</a:t>
            </a:r>
            <a:r>
              <a:rPr lang="en-US" dirty="0"/>
              <a:t> statement</a:t>
            </a:r>
          </a:p>
        </p:txBody>
      </p:sp>
      <p:sp>
        <p:nvSpPr>
          <p:cNvPr id="3" name="Content Placeholder 2">
            <a:extLst>
              <a:ext uri="{FF2B5EF4-FFF2-40B4-BE49-F238E27FC236}">
                <a16:creationId xmlns:a16="http://schemas.microsoft.com/office/drawing/2014/main" id="{4206AA8B-852B-45CD-9C71-5A6119BEC2A4}"/>
              </a:ext>
            </a:extLst>
          </p:cNvPr>
          <p:cNvSpPr>
            <a:spLocks noGrp="1"/>
          </p:cNvSpPr>
          <p:nvPr>
            <p:ph idx="1"/>
          </p:nvPr>
        </p:nvSpPr>
        <p:spPr>
          <a:xfrm>
            <a:off x="838200" y="1312689"/>
            <a:ext cx="10515600" cy="4864274"/>
          </a:xfrm>
        </p:spPr>
        <p:txBody>
          <a:bodyPr vert="horz" lIns="91440" tIns="45720" rIns="91440" bIns="45720" rtlCol="0" anchor="t">
            <a:normAutofit fontScale="92500" lnSpcReduction="10000"/>
          </a:bodyPr>
          <a:lstStyle/>
          <a:p>
            <a:pPr marL="0" indent="0">
              <a:buNone/>
            </a:pPr>
            <a:r>
              <a:rPr lang="en-US" dirty="0">
                <a:ea typeface="Verdana"/>
                <a:cs typeface="Verdana"/>
              </a:rPr>
              <a:t>Syntax:</a:t>
            </a:r>
          </a:p>
          <a:p>
            <a:pPr marL="0" indent="0">
              <a:buNone/>
            </a:pPr>
            <a:r>
              <a:rPr lang="en-US" dirty="0">
                <a:ea typeface="Verdana"/>
                <a:cs typeface="Verdana"/>
              </a:rPr>
              <a:t>if test expression:</a:t>
            </a:r>
            <a:br>
              <a:rPr lang="en-US" dirty="0">
                <a:latin typeface="+mn-ea"/>
                <a:cs typeface="+mn-ea"/>
              </a:rPr>
            </a:br>
            <a:r>
              <a:rPr lang="en-US" dirty="0">
                <a:ea typeface="Verdana"/>
                <a:cs typeface="Verdana"/>
              </a:rPr>
              <a:t>     statement(s)</a:t>
            </a:r>
          </a:p>
          <a:p>
            <a:pPr marL="0" indent="0">
              <a:buNone/>
            </a:pPr>
            <a:endParaRPr lang="en-US" dirty="0">
              <a:ea typeface="Verdana"/>
              <a:cs typeface="Verdana"/>
            </a:endParaRPr>
          </a:p>
          <a:p>
            <a:r>
              <a:rPr lang="en-US" dirty="0">
                <a:ea typeface="Verdana"/>
                <a:cs typeface="Verdana"/>
              </a:rPr>
              <a:t>The if statement evaluates the test expression and will execute statements only if the text expression is True.</a:t>
            </a:r>
            <a:endParaRPr lang="en-US" dirty="0"/>
          </a:p>
          <a:p>
            <a:endParaRPr lang="en-US" dirty="0">
              <a:ea typeface="Verdana"/>
              <a:cs typeface="Verdana"/>
            </a:endParaRPr>
          </a:p>
          <a:p>
            <a:r>
              <a:rPr lang="en-US" dirty="0">
                <a:ea typeface="Verdana"/>
                <a:cs typeface="Verdana"/>
              </a:rPr>
              <a:t>Example:</a:t>
            </a:r>
          </a:p>
          <a:p>
            <a:pPr marL="457200" lvl="1" indent="0">
              <a:buNone/>
            </a:pPr>
            <a:r>
              <a:rPr lang="mr-IN" dirty="0">
                <a:solidFill>
                  <a:srgbClr val="3CAACC"/>
                </a:solidFill>
                <a:latin typeface="Courier" charset="0"/>
                <a:ea typeface="Courier" charset="0"/>
                <a:cs typeface="Courier" charset="0"/>
              </a:rPr>
              <a:t>&gt;&gt;</a:t>
            </a:r>
            <a:r>
              <a:rPr lang="mr-IN" dirty="0">
                <a:solidFill>
                  <a:srgbClr val="D1D1D1"/>
                </a:solidFill>
                <a:latin typeface="Courier" charset="0"/>
                <a:ea typeface="Courier" charset="0"/>
                <a:cs typeface="Courier" charset="0"/>
              </a:rPr>
              <a:t> </a:t>
            </a:r>
            <a:r>
              <a:rPr lang="mr-IN" dirty="0" err="1">
                <a:solidFill>
                  <a:srgbClr val="D1D1D1"/>
                </a:solidFill>
                <a:latin typeface="Courier" charset="0"/>
                <a:ea typeface="Courier" charset="0"/>
                <a:cs typeface="Courier" charset="0"/>
              </a:rPr>
              <a:t>num</a:t>
            </a:r>
            <a:r>
              <a:rPr lang="mr-IN" dirty="0">
                <a:solidFill>
                  <a:srgbClr val="D1D1D1"/>
                </a:solidFill>
                <a:latin typeface="Courier" charset="0"/>
                <a:ea typeface="Courier" charset="0"/>
                <a:cs typeface="Courier" charset="0"/>
              </a:rPr>
              <a:t> </a:t>
            </a:r>
            <a:r>
              <a:rPr lang="mr-IN" dirty="0">
                <a:solidFill>
                  <a:srgbClr val="3CAACC"/>
                </a:solidFill>
                <a:latin typeface="Courier" charset="0"/>
                <a:ea typeface="Courier" charset="0"/>
                <a:cs typeface="Courier" charset="0"/>
              </a:rPr>
              <a:t>=</a:t>
            </a:r>
            <a:r>
              <a:rPr lang="mr-IN" dirty="0">
                <a:solidFill>
                  <a:srgbClr val="D1D1D1"/>
                </a:solidFill>
                <a:latin typeface="Courier" charset="0"/>
                <a:ea typeface="Courier" charset="0"/>
                <a:cs typeface="Courier" charset="0"/>
              </a:rPr>
              <a:t> </a:t>
            </a:r>
            <a:r>
              <a:rPr lang="mr-IN" dirty="0">
                <a:solidFill>
                  <a:srgbClr val="C1C1C1"/>
                </a:solidFill>
                <a:latin typeface="Courier" charset="0"/>
                <a:ea typeface="Courier" charset="0"/>
                <a:cs typeface="Courier" charset="0"/>
              </a:rPr>
              <a:t>3</a:t>
            </a:r>
            <a:endParaRPr lang="mr-IN" dirty="0">
              <a:solidFill>
                <a:srgbClr val="D1D1D1"/>
              </a:solidFill>
              <a:latin typeface="Courier" charset="0"/>
              <a:ea typeface="Courier" charset="0"/>
              <a:cs typeface="Courier" charset="0"/>
            </a:endParaRPr>
          </a:p>
          <a:p>
            <a:pPr marL="457200" lvl="1" indent="0">
              <a:buNone/>
            </a:pPr>
            <a:r>
              <a:rPr lang="mr-IN" dirty="0">
                <a:solidFill>
                  <a:srgbClr val="3CAACC"/>
                </a:solidFill>
                <a:latin typeface="Courier" charset="0"/>
                <a:ea typeface="Courier" charset="0"/>
                <a:cs typeface="Courier" charset="0"/>
              </a:rPr>
              <a:t>&gt;&gt;</a:t>
            </a:r>
            <a:r>
              <a:rPr lang="mr-IN" dirty="0">
                <a:solidFill>
                  <a:srgbClr val="D1D1D1"/>
                </a:solidFill>
                <a:latin typeface="Courier" charset="0"/>
                <a:ea typeface="Courier" charset="0"/>
                <a:cs typeface="Courier" charset="0"/>
              </a:rPr>
              <a:t> </a:t>
            </a:r>
            <a:r>
              <a:rPr lang="mr-IN" dirty="0" err="1">
                <a:solidFill>
                  <a:srgbClr val="554CF8"/>
                </a:solidFill>
                <a:latin typeface="Courier" charset="0"/>
                <a:ea typeface="Courier" charset="0"/>
                <a:cs typeface="Courier" charset="0"/>
              </a:rPr>
              <a:t>if</a:t>
            </a:r>
            <a:r>
              <a:rPr lang="mr-IN" dirty="0">
                <a:solidFill>
                  <a:srgbClr val="D1D1D1"/>
                </a:solidFill>
                <a:latin typeface="Courier" charset="0"/>
                <a:ea typeface="Courier" charset="0"/>
                <a:cs typeface="Courier" charset="0"/>
              </a:rPr>
              <a:t> </a:t>
            </a:r>
            <a:r>
              <a:rPr lang="mr-IN" dirty="0" err="1">
                <a:solidFill>
                  <a:srgbClr val="D1D1D1"/>
                </a:solidFill>
                <a:latin typeface="Courier" charset="0"/>
                <a:ea typeface="Courier" charset="0"/>
                <a:cs typeface="Courier" charset="0"/>
              </a:rPr>
              <a:t>num</a:t>
            </a:r>
            <a:r>
              <a:rPr lang="mr-IN" dirty="0">
                <a:solidFill>
                  <a:srgbClr val="D1D1D1"/>
                </a:solidFill>
                <a:latin typeface="Courier" charset="0"/>
                <a:ea typeface="Courier" charset="0"/>
                <a:cs typeface="Courier" charset="0"/>
              </a:rPr>
              <a:t> </a:t>
            </a:r>
            <a:r>
              <a:rPr lang="mr-IN" dirty="0">
                <a:solidFill>
                  <a:srgbClr val="3CAACC"/>
                </a:solidFill>
                <a:latin typeface="Courier" charset="0"/>
                <a:ea typeface="Courier" charset="0"/>
                <a:cs typeface="Courier" charset="0"/>
              </a:rPr>
              <a:t>&gt;</a:t>
            </a:r>
            <a:r>
              <a:rPr lang="mr-IN" dirty="0">
                <a:solidFill>
                  <a:srgbClr val="D1D1D1"/>
                </a:solidFill>
                <a:latin typeface="Courier" charset="0"/>
                <a:ea typeface="Courier" charset="0"/>
                <a:cs typeface="Courier" charset="0"/>
              </a:rPr>
              <a:t> </a:t>
            </a:r>
            <a:r>
              <a:rPr lang="mr-IN" dirty="0">
                <a:solidFill>
                  <a:srgbClr val="C1C1C1"/>
                </a:solidFill>
                <a:latin typeface="Courier" charset="0"/>
                <a:ea typeface="Courier" charset="0"/>
                <a:cs typeface="Courier" charset="0"/>
              </a:rPr>
              <a:t>0</a:t>
            </a:r>
            <a:r>
              <a:rPr lang="mr-IN" dirty="0">
                <a:solidFill>
                  <a:srgbClr val="D1D1D1"/>
                </a:solidFill>
                <a:latin typeface="Courier" charset="0"/>
                <a:ea typeface="Courier" charset="0"/>
                <a:cs typeface="Courier" charset="0"/>
              </a:rPr>
              <a:t>:</a:t>
            </a:r>
          </a:p>
          <a:p>
            <a:pPr marL="457200" lvl="1" indent="0">
              <a:buNone/>
            </a:pPr>
            <a:r>
              <a:rPr lang="en-US" dirty="0">
                <a:solidFill>
                  <a:srgbClr val="D1D1D1"/>
                </a:solidFill>
                <a:latin typeface="Courier" charset="0"/>
                <a:ea typeface="Courier" charset="0"/>
                <a:cs typeface="Courier" charset="0"/>
              </a:rPr>
              <a:t>...	</a:t>
            </a:r>
            <a:r>
              <a:rPr lang="en-US" dirty="0">
                <a:solidFill>
                  <a:srgbClr val="8F8BFF"/>
                </a:solidFill>
                <a:latin typeface="Courier" charset="0"/>
                <a:ea typeface="Courier" charset="0"/>
                <a:cs typeface="Courier" charset="0"/>
              </a:rPr>
              <a:t>print</a:t>
            </a:r>
            <a:r>
              <a:rPr lang="en-US" dirty="0">
                <a:solidFill>
                  <a:srgbClr val="D1D1D1"/>
                </a:solidFill>
                <a:latin typeface="Courier" charset="0"/>
                <a:ea typeface="Courier" charset="0"/>
                <a:cs typeface="Courier" charset="0"/>
              </a:rPr>
              <a:t>(</a:t>
            </a:r>
            <a:r>
              <a:rPr lang="en-US" dirty="0" err="1">
                <a:solidFill>
                  <a:srgbClr val="D1D1D1"/>
                </a:solidFill>
                <a:latin typeface="Courier" charset="0"/>
                <a:ea typeface="Courier" charset="0"/>
                <a:cs typeface="Courier" charset="0"/>
              </a:rPr>
              <a:t>num</a:t>
            </a:r>
            <a:r>
              <a:rPr lang="en-US" dirty="0">
                <a:solidFill>
                  <a:srgbClr val="D1D1D1"/>
                </a:solidFill>
                <a:latin typeface="Courier" charset="0"/>
                <a:ea typeface="Courier" charset="0"/>
                <a:cs typeface="Courier" charset="0"/>
              </a:rPr>
              <a:t>, </a:t>
            </a:r>
            <a:r>
              <a:rPr lang="en-US" dirty="0">
                <a:solidFill>
                  <a:srgbClr val="9C814F"/>
                </a:solidFill>
                <a:latin typeface="Courier" charset="0"/>
                <a:ea typeface="Courier" charset="0"/>
                <a:cs typeface="Courier" charset="0"/>
              </a:rPr>
              <a:t>"is a positive number."</a:t>
            </a:r>
            <a:r>
              <a:rPr lang="en-US" dirty="0">
                <a:solidFill>
                  <a:srgbClr val="D1D1D1"/>
                </a:solidFill>
                <a:latin typeface="Courier" charset="0"/>
                <a:ea typeface="Courier" charset="0"/>
                <a:cs typeface="Courier" charset="0"/>
              </a:rPr>
              <a:t>)</a:t>
            </a:r>
          </a:p>
          <a:p>
            <a:pPr marL="457200" lvl="1" indent="0">
              <a:buNone/>
            </a:pPr>
            <a:r>
              <a:rPr lang="en-US" dirty="0">
                <a:solidFill>
                  <a:srgbClr val="D1D1D1"/>
                </a:solidFill>
                <a:latin typeface="Courier" charset="0"/>
                <a:ea typeface="Courier" charset="0"/>
                <a:cs typeface="Courier" charset="0"/>
              </a:rPr>
              <a:t>...</a:t>
            </a:r>
            <a:r>
              <a:rPr lang="en-US" dirty="0">
                <a:solidFill>
                  <a:srgbClr val="8F8BFF"/>
                </a:solidFill>
                <a:latin typeface="Courier" charset="0"/>
                <a:ea typeface="Courier" charset="0"/>
                <a:cs typeface="Courier" charset="0"/>
              </a:rPr>
              <a:t>print</a:t>
            </a:r>
            <a:r>
              <a:rPr lang="en-US" dirty="0">
                <a:solidFill>
                  <a:srgbClr val="D1D1D1"/>
                </a:solidFill>
                <a:latin typeface="Courier" charset="0"/>
                <a:ea typeface="Courier" charset="0"/>
                <a:cs typeface="Courier" charset="0"/>
              </a:rPr>
              <a:t>(</a:t>
            </a:r>
            <a:r>
              <a:rPr lang="en-US" dirty="0">
                <a:solidFill>
                  <a:srgbClr val="9C814F"/>
                </a:solidFill>
                <a:latin typeface="Courier" charset="0"/>
                <a:ea typeface="Courier" charset="0"/>
                <a:cs typeface="Courier" charset="0"/>
              </a:rPr>
              <a:t>"This is always printed."</a:t>
            </a:r>
            <a:r>
              <a:rPr lang="en-US" dirty="0">
                <a:solidFill>
                  <a:srgbClr val="D1D1D1"/>
                </a:solidFill>
                <a:latin typeface="Courier" charset="0"/>
                <a:ea typeface="Courier" charset="0"/>
                <a:cs typeface="Courier" charset="0"/>
              </a:rPr>
              <a:t>)</a:t>
            </a:r>
            <a:endParaRPr lang="en-US" dirty="0">
              <a:latin typeface="Courier" charset="0"/>
              <a:ea typeface="Courier" charset="0"/>
              <a:cs typeface="Courier" charset="0"/>
            </a:endParaRPr>
          </a:p>
        </p:txBody>
      </p:sp>
    </p:spTree>
    <p:extLst>
      <p:ext uri="{BB962C8B-B14F-4D97-AF65-F5344CB8AC3E}">
        <p14:creationId xmlns:p14="http://schemas.microsoft.com/office/powerpoint/2010/main" val="47482291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BE052-CCCA-4888-A30A-2EFBAB46888F}"/>
              </a:ext>
            </a:extLst>
          </p:cNvPr>
          <p:cNvSpPr>
            <a:spLocks noGrp="1"/>
          </p:cNvSpPr>
          <p:nvPr>
            <p:ph type="title"/>
          </p:nvPr>
        </p:nvSpPr>
        <p:spPr>
          <a:xfrm>
            <a:off x="704937" y="-28575"/>
            <a:ext cx="10515600" cy="1325563"/>
          </a:xfrm>
        </p:spPr>
        <p:txBody>
          <a:bodyPr/>
          <a:lstStyle/>
          <a:p>
            <a:r>
              <a:rPr lang="en-US" dirty="0">
                <a:latin typeface="Courier" charset="0"/>
                <a:ea typeface="Courier" charset="0"/>
                <a:cs typeface="Courier" charset="0"/>
              </a:rPr>
              <a:t>if...else </a:t>
            </a:r>
            <a:r>
              <a:rPr lang="en-US" dirty="0"/>
              <a:t>Statement</a:t>
            </a:r>
          </a:p>
        </p:txBody>
      </p:sp>
      <p:sp>
        <p:nvSpPr>
          <p:cNvPr id="3" name="Content Placeholder 2">
            <a:extLst>
              <a:ext uri="{FF2B5EF4-FFF2-40B4-BE49-F238E27FC236}">
                <a16:creationId xmlns:a16="http://schemas.microsoft.com/office/drawing/2014/main" id="{471443F2-EF33-4D1E-948E-42F8E0987DC1}"/>
              </a:ext>
            </a:extLst>
          </p:cNvPr>
          <p:cNvSpPr>
            <a:spLocks noGrp="1"/>
          </p:cNvSpPr>
          <p:nvPr>
            <p:ph idx="1"/>
          </p:nvPr>
        </p:nvSpPr>
        <p:spPr>
          <a:xfrm>
            <a:off x="838200" y="1299190"/>
            <a:ext cx="10515600" cy="4877773"/>
          </a:xfrm>
        </p:spPr>
        <p:txBody>
          <a:bodyPr vert="horz" lIns="91440" tIns="45720" rIns="91440" bIns="45720" rtlCol="0" anchor="t">
            <a:normAutofit fontScale="77500" lnSpcReduction="20000"/>
          </a:bodyPr>
          <a:lstStyle/>
          <a:p>
            <a:pPr>
              <a:buNone/>
            </a:pPr>
            <a:r>
              <a:rPr lang="en-US" dirty="0">
                <a:ea typeface="Verdana"/>
                <a:cs typeface="Verdana"/>
              </a:rPr>
              <a:t>if test expression:</a:t>
            </a:r>
            <a:r>
              <a:rPr lang="en-US" dirty="0"/>
              <a:t>
</a:t>
            </a:r>
            <a:r>
              <a:rPr lang="en-US" dirty="0">
                <a:ea typeface="Verdana"/>
                <a:cs typeface="Verdana"/>
              </a:rPr>
              <a:t>    Body of if</a:t>
            </a:r>
          </a:p>
          <a:p>
            <a:pPr>
              <a:buNone/>
            </a:pPr>
            <a:r>
              <a:rPr lang="en-US" dirty="0">
                <a:ea typeface="Verdana"/>
                <a:cs typeface="Verdana"/>
              </a:rPr>
              <a:t>else:</a:t>
            </a:r>
            <a:r>
              <a:rPr lang="en-US" dirty="0"/>
              <a:t>
</a:t>
            </a:r>
            <a:r>
              <a:rPr lang="en-US" dirty="0">
                <a:ea typeface="Verdana"/>
                <a:cs typeface="Verdana"/>
              </a:rPr>
              <a:t>    Body of else</a:t>
            </a:r>
          </a:p>
          <a:p>
            <a:pPr>
              <a:buNone/>
            </a:pPr>
            <a:endParaRPr lang="en-US" dirty="0">
              <a:ea typeface="Verdana"/>
              <a:cs typeface="Verdana"/>
            </a:endParaRPr>
          </a:p>
          <a:p>
            <a:r>
              <a:rPr lang="en-US" dirty="0">
                <a:ea typeface="Verdana"/>
                <a:cs typeface="Verdana"/>
              </a:rPr>
              <a:t>The </a:t>
            </a:r>
            <a:r>
              <a:rPr lang="en-US" dirty="0" err="1">
                <a:ea typeface="Verdana"/>
                <a:cs typeface="Verdana"/>
              </a:rPr>
              <a:t>if..else</a:t>
            </a:r>
            <a:r>
              <a:rPr lang="en-US" dirty="0">
                <a:ea typeface="Verdana"/>
                <a:cs typeface="Verdana"/>
              </a:rPr>
              <a:t> statement evaluates test expression and will execute body of if only when test condition is True. If the condition is False, body of else is executed. Indentation is used to separate the blocks.</a:t>
            </a:r>
          </a:p>
          <a:p>
            <a:endParaRPr lang="en-US" dirty="0">
              <a:ea typeface="Verdana"/>
              <a:cs typeface="Verdana"/>
            </a:endParaRPr>
          </a:p>
          <a:p>
            <a:pPr marL="0" indent="0">
              <a:buNone/>
            </a:pPr>
            <a:r>
              <a:rPr lang="mr-IN" dirty="0">
                <a:solidFill>
                  <a:srgbClr val="3CAACC"/>
                </a:solidFill>
                <a:latin typeface="Monaco" charset="0"/>
              </a:rPr>
              <a:t>&gt;&gt;</a:t>
            </a:r>
            <a:r>
              <a:rPr lang="mr-IN" dirty="0">
                <a:solidFill>
                  <a:srgbClr val="D1D1D1"/>
                </a:solidFill>
                <a:latin typeface="Monaco" charset="0"/>
              </a:rPr>
              <a:t> </a:t>
            </a:r>
            <a:r>
              <a:rPr lang="mr-IN" dirty="0" err="1">
                <a:solidFill>
                  <a:srgbClr val="D1D1D1"/>
                </a:solidFill>
                <a:latin typeface="Monaco" charset="0"/>
              </a:rPr>
              <a:t>num</a:t>
            </a:r>
            <a:r>
              <a:rPr lang="mr-IN" dirty="0">
                <a:solidFill>
                  <a:srgbClr val="D1D1D1"/>
                </a:solidFill>
                <a:latin typeface="Monaco" charset="0"/>
              </a:rPr>
              <a:t> </a:t>
            </a:r>
            <a:r>
              <a:rPr lang="mr-IN" dirty="0">
                <a:solidFill>
                  <a:srgbClr val="3CAACC"/>
                </a:solidFill>
                <a:latin typeface="Monaco" charset="0"/>
              </a:rPr>
              <a:t>=</a:t>
            </a:r>
            <a:r>
              <a:rPr lang="mr-IN" dirty="0">
                <a:solidFill>
                  <a:srgbClr val="D1D1D1"/>
                </a:solidFill>
                <a:latin typeface="Monaco" charset="0"/>
              </a:rPr>
              <a:t> </a:t>
            </a:r>
            <a:r>
              <a:rPr lang="mr-IN" dirty="0">
                <a:solidFill>
                  <a:srgbClr val="C1C1C1"/>
                </a:solidFill>
                <a:latin typeface="Monaco" charset="0"/>
              </a:rPr>
              <a:t>3</a:t>
            </a:r>
            <a:endParaRPr lang="mr-IN" dirty="0">
              <a:solidFill>
                <a:srgbClr val="D1D1D1"/>
              </a:solidFill>
              <a:latin typeface="Monaco" charset="0"/>
            </a:endParaRPr>
          </a:p>
          <a:p>
            <a:pPr marL="0" indent="0">
              <a:buNone/>
            </a:pPr>
            <a:r>
              <a:rPr lang="mr-IN" dirty="0">
                <a:solidFill>
                  <a:srgbClr val="3CAACC"/>
                </a:solidFill>
                <a:latin typeface="Monaco" charset="0"/>
              </a:rPr>
              <a:t>&gt;&gt;</a:t>
            </a:r>
            <a:r>
              <a:rPr lang="mr-IN" dirty="0">
                <a:solidFill>
                  <a:srgbClr val="D1D1D1"/>
                </a:solidFill>
                <a:latin typeface="Monaco" charset="0"/>
              </a:rPr>
              <a:t> </a:t>
            </a:r>
            <a:r>
              <a:rPr lang="mr-IN" dirty="0" err="1">
                <a:solidFill>
                  <a:srgbClr val="554CF8"/>
                </a:solidFill>
                <a:latin typeface="Monaco" charset="0"/>
              </a:rPr>
              <a:t>if</a:t>
            </a:r>
            <a:r>
              <a:rPr lang="mr-IN" dirty="0">
                <a:solidFill>
                  <a:srgbClr val="D1D1D1"/>
                </a:solidFill>
                <a:latin typeface="Monaco" charset="0"/>
              </a:rPr>
              <a:t> </a:t>
            </a:r>
            <a:r>
              <a:rPr lang="mr-IN" dirty="0" err="1">
                <a:solidFill>
                  <a:srgbClr val="D1D1D1"/>
                </a:solidFill>
                <a:latin typeface="Monaco" charset="0"/>
              </a:rPr>
              <a:t>num</a:t>
            </a:r>
            <a:r>
              <a:rPr lang="mr-IN" dirty="0">
                <a:solidFill>
                  <a:srgbClr val="D1D1D1"/>
                </a:solidFill>
                <a:latin typeface="Monaco" charset="0"/>
              </a:rPr>
              <a:t> </a:t>
            </a:r>
            <a:r>
              <a:rPr lang="mr-IN" dirty="0">
                <a:solidFill>
                  <a:srgbClr val="3CAACC"/>
                </a:solidFill>
                <a:latin typeface="Monaco" charset="0"/>
              </a:rPr>
              <a:t>&gt;=</a:t>
            </a:r>
            <a:r>
              <a:rPr lang="mr-IN" dirty="0">
                <a:solidFill>
                  <a:srgbClr val="D1D1D1"/>
                </a:solidFill>
                <a:latin typeface="Monaco" charset="0"/>
              </a:rPr>
              <a:t> </a:t>
            </a:r>
            <a:r>
              <a:rPr lang="mr-IN" dirty="0">
                <a:solidFill>
                  <a:srgbClr val="C1C1C1"/>
                </a:solidFill>
                <a:latin typeface="Monaco" charset="0"/>
              </a:rPr>
              <a:t>0</a:t>
            </a:r>
            <a:r>
              <a:rPr lang="mr-IN" dirty="0">
                <a:solidFill>
                  <a:srgbClr val="D1D1D1"/>
                </a:solidFill>
                <a:latin typeface="Monaco" charset="0"/>
              </a:rPr>
              <a:t>:</a:t>
            </a:r>
          </a:p>
          <a:p>
            <a:pPr marL="0" indent="0">
              <a:buNone/>
            </a:pPr>
            <a:r>
              <a:rPr lang="en-US" dirty="0">
                <a:solidFill>
                  <a:srgbClr val="D1D1D1"/>
                </a:solidFill>
                <a:latin typeface="Monaco" charset="0"/>
              </a:rPr>
              <a:t>...        </a:t>
            </a:r>
            <a:r>
              <a:rPr lang="en-US" dirty="0">
                <a:solidFill>
                  <a:srgbClr val="8F8BFF"/>
                </a:solidFill>
                <a:latin typeface="Monaco" charset="0"/>
              </a:rPr>
              <a:t>print</a:t>
            </a:r>
            <a:r>
              <a:rPr lang="en-US" dirty="0">
                <a:solidFill>
                  <a:srgbClr val="D1D1D1"/>
                </a:solidFill>
                <a:latin typeface="Monaco" charset="0"/>
              </a:rPr>
              <a:t>(</a:t>
            </a:r>
            <a:r>
              <a:rPr lang="en-US" dirty="0">
                <a:solidFill>
                  <a:srgbClr val="9C814F"/>
                </a:solidFill>
                <a:latin typeface="Monaco" charset="0"/>
              </a:rPr>
              <a:t>"Positive or Zero"</a:t>
            </a:r>
            <a:r>
              <a:rPr lang="en-US" dirty="0">
                <a:solidFill>
                  <a:srgbClr val="D1D1D1"/>
                </a:solidFill>
                <a:latin typeface="Monaco" charset="0"/>
              </a:rPr>
              <a:t>)</a:t>
            </a:r>
          </a:p>
          <a:p>
            <a:pPr marL="0" indent="0">
              <a:buNone/>
            </a:pPr>
            <a:r>
              <a:rPr lang="hu-HU" dirty="0">
                <a:solidFill>
                  <a:srgbClr val="D1D1D1"/>
                </a:solidFill>
                <a:latin typeface="Monaco" charset="0"/>
              </a:rPr>
              <a:t>...   </a:t>
            </a:r>
            <a:r>
              <a:rPr lang="hu-HU" dirty="0" err="1">
                <a:solidFill>
                  <a:srgbClr val="554CF8"/>
                </a:solidFill>
                <a:latin typeface="Monaco" charset="0"/>
              </a:rPr>
              <a:t>else</a:t>
            </a:r>
            <a:r>
              <a:rPr lang="hu-HU" dirty="0">
                <a:solidFill>
                  <a:srgbClr val="D1D1D1"/>
                </a:solidFill>
                <a:latin typeface="Monaco" charset="0"/>
              </a:rPr>
              <a:t>:</a:t>
            </a:r>
          </a:p>
          <a:p>
            <a:pPr marL="0" indent="0">
              <a:buNone/>
            </a:pPr>
            <a:r>
              <a:rPr lang="en-US" dirty="0">
                <a:solidFill>
                  <a:srgbClr val="D1D1D1"/>
                </a:solidFill>
                <a:latin typeface="Monaco" charset="0"/>
              </a:rPr>
              <a:t>...        </a:t>
            </a:r>
            <a:r>
              <a:rPr lang="en-US" dirty="0">
                <a:solidFill>
                  <a:srgbClr val="8F8BFF"/>
                </a:solidFill>
                <a:latin typeface="Monaco" charset="0"/>
              </a:rPr>
              <a:t>print</a:t>
            </a:r>
            <a:r>
              <a:rPr lang="en-US" dirty="0">
                <a:solidFill>
                  <a:srgbClr val="D1D1D1"/>
                </a:solidFill>
                <a:latin typeface="Monaco" charset="0"/>
              </a:rPr>
              <a:t>(</a:t>
            </a:r>
            <a:r>
              <a:rPr lang="en-US" dirty="0">
                <a:solidFill>
                  <a:srgbClr val="9C814F"/>
                </a:solidFill>
                <a:latin typeface="Monaco" charset="0"/>
              </a:rPr>
              <a:t>"Negative number"</a:t>
            </a:r>
            <a:r>
              <a:rPr lang="en-US" dirty="0">
                <a:solidFill>
                  <a:srgbClr val="D1D1D1"/>
                </a:solidFill>
                <a:latin typeface="Monaco" charset="0"/>
              </a:rPr>
              <a:t>)</a:t>
            </a:r>
          </a:p>
          <a:p>
            <a:endParaRPr lang="en-US" dirty="0">
              <a:ea typeface="Verdana"/>
              <a:cs typeface="Verdana"/>
            </a:endParaRPr>
          </a:p>
        </p:txBody>
      </p:sp>
    </p:spTree>
    <p:extLst>
      <p:ext uri="{BB962C8B-B14F-4D97-AF65-F5344CB8AC3E}">
        <p14:creationId xmlns:p14="http://schemas.microsoft.com/office/powerpoint/2010/main" val="338536950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68C08-60B9-4541-8B5F-1A19E610C6F9}"/>
              </a:ext>
            </a:extLst>
          </p:cNvPr>
          <p:cNvSpPr>
            <a:spLocks noGrp="1"/>
          </p:cNvSpPr>
          <p:nvPr>
            <p:ph type="title"/>
          </p:nvPr>
        </p:nvSpPr>
        <p:spPr>
          <a:xfrm>
            <a:off x="714463" y="-180975"/>
            <a:ext cx="10515600" cy="1325563"/>
          </a:xfrm>
        </p:spPr>
        <p:txBody>
          <a:bodyPr/>
          <a:lstStyle/>
          <a:p>
            <a:r>
              <a:rPr lang="en-US" dirty="0"/>
              <a:t>if...</a:t>
            </a:r>
            <a:r>
              <a:rPr lang="en-US" dirty="0" err="1"/>
              <a:t>elif</a:t>
            </a:r>
            <a:r>
              <a:rPr lang="en-US" dirty="0"/>
              <a:t>...else Statement</a:t>
            </a:r>
          </a:p>
        </p:txBody>
      </p:sp>
      <p:sp>
        <p:nvSpPr>
          <p:cNvPr id="3" name="Content Placeholder 2">
            <a:extLst>
              <a:ext uri="{FF2B5EF4-FFF2-40B4-BE49-F238E27FC236}">
                <a16:creationId xmlns:a16="http://schemas.microsoft.com/office/drawing/2014/main" id="{43B55D69-3C14-4F5B-BF70-9F7412ABC3F1}"/>
              </a:ext>
            </a:extLst>
          </p:cNvPr>
          <p:cNvSpPr>
            <a:spLocks noGrp="1"/>
          </p:cNvSpPr>
          <p:nvPr>
            <p:ph idx="1"/>
          </p:nvPr>
        </p:nvSpPr>
        <p:spPr>
          <a:xfrm>
            <a:off x="838200" y="921237"/>
            <a:ext cx="10515600" cy="5255726"/>
          </a:xfrm>
        </p:spPr>
        <p:txBody>
          <a:bodyPr vert="horz" lIns="91440" tIns="45720" rIns="91440" bIns="45720" rtlCol="0" anchor="t">
            <a:normAutofit/>
          </a:bodyPr>
          <a:lstStyle/>
          <a:p>
            <a:pPr>
              <a:buNone/>
            </a:pPr>
            <a:r>
              <a:rPr lang="en-US" dirty="0">
                <a:ea typeface="Verdana"/>
                <a:cs typeface="Verdana"/>
              </a:rPr>
              <a:t>if test expression:</a:t>
            </a:r>
            <a:endParaRPr lang="en-US" dirty="0"/>
          </a:p>
          <a:p>
            <a:pPr>
              <a:buNone/>
            </a:pPr>
            <a:r>
              <a:rPr lang="en-US" dirty="0">
                <a:ea typeface="Verdana"/>
                <a:cs typeface="Verdana"/>
              </a:rPr>
              <a:t>      body of if</a:t>
            </a:r>
            <a:endParaRPr lang="en-US" dirty="0"/>
          </a:p>
          <a:p>
            <a:pPr>
              <a:buNone/>
            </a:pPr>
            <a:r>
              <a:rPr lang="en-US" dirty="0" err="1">
                <a:ea typeface="Verdana"/>
                <a:cs typeface="Verdana"/>
              </a:rPr>
              <a:t>elif</a:t>
            </a:r>
            <a:r>
              <a:rPr lang="en-US" dirty="0">
                <a:ea typeface="Verdana"/>
                <a:cs typeface="Verdana"/>
              </a:rPr>
              <a:t> test expression:</a:t>
            </a:r>
          </a:p>
          <a:p>
            <a:pPr>
              <a:buNone/>
            </a:pPr>
            <a:r>
              <a:rPr lang="en-US" dirty="0">
                <a:ea typeface="Verdana"/>
                <a:cs typeface="Verdana"/>
              </a:rPr>
              <a:t>      body of </a:t>
            </a:r>
            <a:r>
              <a:rPr lang="en-US" dirty="0" err="1">
                <a:ea typeface="Verdana"/>
                <a:cs typeface="Verdana"/>
              </a:rPr>
              <a:t>elif</a:t>
            </a:r>
            <a:endParaRPr lang="en-US" dirty="0">
              <a:ea typeface="Verdana"/>
              <a:cs typeface="Verdana"/>
            </a:endParaRPr>
          </a:p>
          <a:p>
            <a:pPr>
              <a:buNone/>
            </a:pPr>
            <a:r>
              <a:rPr lang="en-US" dirty="0">
                <a:ea typeface="Verdana"/>
                <a:cs typeface="Verdana"/>
              </a:rPr>
              <a:t>else: </a:t>
            </a:r>
          </a:p>
          <a:p>
            <a:pPr>
              <a:buNone/>
            </a:pPr>
            <a:r>
              <a:rPr lang="en-US" dirty="0">
                <a:ea typeface="Verdana"/>
                <a:cs typeface="Verdana"/>
              </a:rPr>
              <a:t>      body of else</a:t>
            </a:r>
          </a:p>
          <a:p>
            <a:pPr>
              <a:buNone/>
            </a:pPr>
            <a:endParaRPr lang="en-US" dirty="0">
              <a:ea typeface="Verdana"/>
              <a:cs typeface="Verdana"/>
            </a:endParaRPr>
          </a:p>
          <a:p>
            <a:pPr>
              <a:buNone/>
            </a:pPr>
            <a:r>
              <a:rPr lang="en-US" dirty="0">
                <a:ea typeface="Verdana"/>
                <a:cs typeface="Verdana"/>
              </a:rPr>
              <a:t>It allows us to check for multiple expressions. </a:t>
            </a:r>
          </a:p>
          <a:p>
            <a:pPr>
              <a:buNone/>
            </a:pPr>
            <a:endParaRPr lang="en-US" dirty="0">
              <a:ea typeface="Verdana"/>
              <a:cs typeface="Verdana"/>
            </a:endParaRPr>
          </a:p>
        </p:txBody>
      </p:sp>
    </p:spTree>
    <p:extLst>
      <p:ext uri="{BB962C8B-B14F-4D97-AF65-F5344CB8AC3E}">
        <p14:creationId xmlns:p14="http://schemas.microsoft.com/office/powerpoint/2010/main" val="250089525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8F81C2-9854-41D0-899B-382AC725B70C}"/>
              </a:ext>
            </a:extLst>
          </p:cNvPr>
          <p:cNvSpPr>
            <a:spLocks noGrp="1"/>
          </p:cNvSpPr>
          <p:nvPr>
            <p:ph idx="1"/>
          </p:nvPr>
        </p:nvSpPr>
        <p:spPr>
          <a:xfrm>
            <a:off x="838200" y="651270"/>
            <a:ext cx="10515600" cy="5525693"/>
          </a:xfrm>
        </p:spPr>
        <p:txBody>
          <a:bodyPr vert="horz" lIns="91440" tIns="45720" rIns="91440" bIns="45720" rtlCol="0" anchor="t">
            <a:normAutofit/>
          </a:bodyPr>
          <a:lstStyle/>
          <a:p>
            <a:pPr marL="0" indent="0">
              <a:buNone/>
            </a:pPr>
            <a:r>
              <a:rPr lang="mr-IN" dirty="0">
                <a:solidFill>
                  <a:srgbClr val="3CAACC"/>
                </a:solidFill>
                <a:latin typeface="Courier" charset="0"/>
                <a:ea typeface="Courier" charset="0"/>
                <a:cs typeface="Courier" charset="0"/>
              </a:rPr>
              <a:t>&gt;&gt;</a:t>
            </a:r>
            <a:r>
              <a:rPr lang="mr-IN" dirty="0">
                <a:solidFill>
                  <a:srgbClr val="D1D1D1"/>
                </a:solidFill>
                <a:latin typeface="Courier" charset="0"/>
                <a:ea typeface="Courier" charset="0"/>
                <a:cs typeface="Courier" charset="0"/>
              </a:rPr>
              <a:t> </a:t>
            </a:r>
            <a:r>
              <a:rPr lang="mr-IN" dirty="0" err="1">
                <a:solidFill>
                  <a:srgbClr val="D1D1D1"/>
                </a:solidFill>
                <a:latin typeface="Courier" charset="0"/>
                <a:ea typeface="Courier" charset="0"/>
                <a:cs typeface="Courier" charset="0"/>
              </a:rPr>
              <a:t>num</a:t>
            </a:r>
            <a:r>
              <a:rPr lang="mr-IN" dirty="0">
                <a:solidFill>
                  <a:srgbClr val="D1D1D1"/>
                </a:solidFill>
                <a:latin typeface="Courier" charset="0"/>
                <a:ea typeface="Courier" charset="0"/>
                <a:cs typeface="Courier" charset="0"/>
              </a:rPr>
              <a:t> </a:t>
            </a:r>
            <a:r>
              <a:rPr lang="mr-IN" dirty="0">
                <a:solidFill>
                  <a:srgbClr val="3CAACC"/>
                </a:solidFill>
                <a:latin typeface="Courier" charset="0"/>
                <a:ea typeface="Courier" charset="0"/>
                <a:cs typeface="Courier" charset="0"/>
              </a:rPr>
              <a:t>=</a:t>
            </a:r>
            <a:r>
              <a:rPr lang="mr-IN" dirty="0">
                <a:solidFill>
                  <a:srgbClr val="D1D1D1"/>
                </a:solidFill>
                <a:latin typeface="Courier" charset="0"/>
                <a:ea typeface="Courier" charset="0"/>
                <a:cs typeface="Courier" charset="0"/>
              </a:rPr>
              <a:t> </a:t>
            </a:r>
            <a:r>
              <a:rPr lang="mr-IN" dirty="0">
                <a:solidFill>
                  <a:srgbClr val="C1C1C1"/>
                </a:solidFill>
                <a:latin typeface="Courier" charset="0"/>
                <a:ea typeface="Courier" charset="0"/>
                <a:cs typeface="Courier" charset="0"/>
              </a:rPr>
              <a:t>3.4</a:t>
            </a:r>
            <a:endParaRPr lang="mr-IN" dirty="0">
              <a:solidFill>
                <a:srgbClr val="D1D1D1"/>
              </a:solidFill>
              <a:latin typeface="Courier" charset="0"/>
              <a:ea typeface="Courier" charset="0"/>
              <a:cs typeface="Courier" charset="0"/>
            </a:endParaRPr>
          </a:p>
          <a:p>
            <a:pPr marL="0" indent="0">
              <a:buNone/>
            </a:pPr>
            <a:r>
              <a:rPr lang="mr-IN" dirty="0">
                <a:solidFill>
                  <a:srgbClr val="3CAACC"/>
                </a:solidFill>
                <a:latin typeface="Courier" charset="0"/>
                <a:ea typeface="Courier" charset="0"/>
                <a:cs typeface="Courier" charset="0"/>
              </a:rPr>
              <a:t>&gt;&gt;</a:t>
            </a:r>
            <a:r>
              <a:rPr lang="mr-IN" dirty="0">
                <a:solidFill>
                  <a:srgbClr val="D1D1D1"/>
                </a:solidFill>
                <a:latin typeface="Courier" charset="0"/>
                <a:ea typeface="Courier" charset="0"/>
                <a:cs typeface="Courier" charset="0"/>
              </a:rPr>
              <a:t> </a:t>
            </a:r>
            <a:r>
              <a:rPr lang="mr-IN" dirty="0" err="1">
                <a:solidFill>
                  <a:srgbClr val="554CF8"/>
                </a:solidFill>
                <a:latin typeface="Courier" charset="0"/>
                <a:ea typeface="Courier" charset="0"/>
                <a:cs typeface="Courier" charset="0"/>
              </a:rPr>
              <a:t>if</a:t>
            </a:r>
            <a:r>
              <a:rPr lang="mr-IN" dirty="0">
                <a:solidFill>
                  <a:srgbClr val="D1D1D1"/>
                </a:solidFill>
                <a:latin typeface="Courier" charset="0"/>
                <a:ea typeface="Courier" charset="0"/>
                <a:cs typeface="Courier" charset="0"/>
              </a:rPr>
              <a:t> </a:t>
            </a:r>
            <a:r>
              <a:rPr lang="mr-IN" dirty="0" err="1">
                <a:solidFill>
                  <a:srgbClr val="D1D1D1"/>
                </a:solidFill>
                <a:latin typeface="Courier" charset="0"/>
                <a:ea typeface="Courier" charset="0"/>
                <a:cs typeface="Courier" charset="0"/>
              </a:rPr>
              <a:t>num</a:t>
            </a:r>
            <a:r>
              <a:rPr lang="mr-IN" dirty="0">
                <a:solidFill>
                  <a:srgbClr val="D1D1D1"/>
                </a:solidFill>
                <a:latin typeface="Courier" charset="0"/>
                <a:ea typeface="Courier" charset="0"/>
                <a:cs typeface="Courier" charset="0"/>
              </a:rPr>
              <a:t> </a:t>
            </a:r>
            <a:r>
              <a:rPr lang="mr-IN" dirty="0">
                <a:solidFill>
                  <a:srgbClr val="3CAACC"/>
                </a:solidFill>
                <a:latin typeface="Courier" charset="0"/>
                <a:ea typeface="Courier" charset="0"/>
                <a:cs typeface="Courier" charset="0"/>
              </a:rPr>
              <a:t>&gt;</a:t>
            </a:r>
            <a:r>
              <a:rPr lang="mr-IN" dirty="0">
                <a:solidFill>
                  <a:srgbClr val="D1D1D1"/>
                </a:solidFill>
                <a:latin typeface="Courier" charset="0"/>
                <a:ea typeface="Courier" charset="0"/>
                <a:cs typeface="Courier" charset="0"/>
              </a:rPr>
              <a:t> </a:t>
            </a:r>
            <a:r>
              <a:rPr lang="mr-IN" dirty="0">
                <a:solidFill>
                  <a:srgbClr val="C1C1C1"/>
                </a:solidFill>
                <a:latin typeface="Courier" charset="0"/>
                <a:ea typeface="Courier" charset="0"/>
                <a:cs typeface="Courier" charset="0"/>
              </a:rPr>
              <a:t>0</a:t>
            </a:r>
            <a:r>
              <a:rPr lang="mr-IN" dirty="0">
                <a:solidFill>
                  <a:srgbClr val="D1D1D1"/>
                </a:solidFill>
                <a:latin typeface="Courier" charset="0"/>
                <a:ea typeface="Courier" charset="0"/>
                <a:cs typeface="Courier" charset="0"/>
              </a:rPr>
              <a:t>:</a:t>
            </a:r>
          </a:p>
          <a:p>
            <a:pPr marL="0" indent="0">
              <a:buNone/>
            </a:pPr>
            <a:r>
              <a:rPr lang="en-US" dirty="0">
                <a:solidFill>
                  <a:srgbClr val="D1D1D1"/>
                </a:solidFill>
                <a:latin typeface="Courier" charset="0"/>
                <a:ea typeface="Courier" charset="0"/>
                <a:cs typeface="Courier" charset="0"/>
              </a:rPr>
              <a:t>...       </a:t>
            </a:r>
            <a:r>
              <a:rPr lang="en-US" dirty="0">
                <a:solidFill>
                  <a:srgbClr val="8F8BFF"/>
                </a:solidFill>
                <a:latin typeface="Courier" charset="0"/>
                <a:ea typeface="Courier" charset="0"/>
                <a:cs typeface="Courier" charset="0"/>
              </a:rPr>
              <a:t>print</a:t>
            </a:r>
            <a:r>
              <a:rPr lang="en-US" dirty="0">
                <a:solidFill>
                  <a:srgbClr val="D1D1D1"/>
                </a:solidFill>
                <a:latin typeface="Courier" charset="0"/>
                <a:ea typeface="Courier" charset="0"/>
                <a:cs typeface="Courier" charset="0"/>
              </a:rPr>
              <a:t>(</a:t>
            </a:r>
            <a:r>
              <a:rPr lang="en-US" dirty="0">
                <a:solidFill>
                  <a:srgbClr val="9C814F"/>
                </a:solidFill>
                <a:latin typeface="Courier" charset="0"/>
                <a:ea typeface="Courier" charset="0"/>
                <a:cs typeface="Courier" charset="0"/>
              </a:rPr>
              <a:t>"Positive number"</a:t>
            </a:r>
            <a:r>
              <a:rPr lang="en-US" dirty="0">
                <a:solidFill>
                  <a:srgbClr val="D1D1D1"/>
                </a:solidFill>
                <a:latin typeface="Courier" charset="0"/>
                <a:ea typeface="Courier" charset="0"/>
                <a:cs typeface="Courier" charset="0"/>
              </a:rPr>
              <a:t>)</a:t>
            </a:r>
          </a:p>
          <a:p>
            <a:pPr marL="0" indent="0">
              <a:buNone/>
            </a:pPr>
            <a:r>
              <a:rPr lang="pt-BR" dirty="0">
                <a:solidFill>
                  <a:srgbClr val="D1D1D1"/>
                </a:solidFill>
                <a:latin typeface="Courier" charset="0"/>
                <a:ea typeface="Courier" charset="0"/>
                <a:cs typeface="Courier" charset="0"/>
              </a:rPr>
              <a:t>...   </a:t>
            </a:r>
            <a:r>
              <a:rPr lang="pt-BR" dirty="0" err="1">
                <a:solidFill>
                  <a:srgbClr val="554CF8"/>
                </a:solidFill>
                <a:latin typeface="Courier" charset="0"/>
                <a:ea typeface="Courier" charset="0"/>
                <a:cs typeface="Courier" charset="0"/>
              </a:rPr>
              <a:t>elif</a:t>
            </a:r>
            <a:r>
              <a:rPr lang="pt-BR" dirty="0">
                <a:solidFill>
                  <a:srgbClr val="D1D1D1"/>
                </a:solidFill>
                <a:latin typeface="Courier" charset="0"/>
                <a:ea typeface="Courier" charset="0"/>
                <a:cs typeface="Courier" charset="0"/>
              </a:rPr>
              <a:t> num </a:t>
            </a:r>
            <a:r>
              <a:rPr lang="pt-BR" dirty="0">
                <a:solidFill>
                  <a:srgbClr val="3CAACC"/>
                </a:solidFill>
                <a:latin typeface="Courier" charset="0"/>
                <a:ea typeface="Courier" charset="0"/>
                <a:cs typeface="Courier" charset="0"/>
              </a:rPr>
              <a:t>==</a:t>
            </a:r>
            <a:r>
              <a:rPr lang="pt-BR" dirty="0">
                <a:solidFill>
                  <a:srgbClr val="D1D1D1"/>
                </a:solidFill>
                <a:latin typeface="Courier" charset="0"/>
                <a:ea typeface="Courier" charset="0"/>
                <a:cs typeface="Courier" charset="0"/>
              </a:rPr>
              <a:t> </a:t>
            </a:r>
            <a:r>
              <a:rPr lang="pt-BR" dirty="0">
                <a:solidFill>
                  <a:srgbClr val="C1C1C1"/>
                </a:solidFill>
                <a:latin typeface="Courier" charset="0"/>
                <a:ea typeface="Courier" charset="0"/>
                <a:cs typeface="Courier" charset="0"/>
              </a:rPr>
              <a:t>0</a:t>
            </a:r>
            <a:r>
              <a:rPr lang="pt-BR" dirty="0">
                <a:solidFill>
                  <a:srgbClr val="D1D1D1"/>
                </a:solidFill>
                <a:latin typeface="Courier" charset="0"/>
                <a:ea typeface="Courier" charset="0"/>
                <a:cs typeface="Courier" charset="0"/>
              </a:rPr>
              <a:t>:</a:t>
            </a:r>
          </a:p>
          <a:p>
            <a:pPr marL="0" indent="0">
              <a:buNone/>
            </a:pPr>
            <a:r>
              <a:rPr lang="pl-PL" dirty="0">
                <a:solidFill>
                  <a:srgbClr val="D1D1D1"/>
                </a:solidFill>
                <a:latin typeface="Courier" charset="0"/>
                <a:ea typeface="Courier" charset="0"/>
                <a:cs typeface="Courier" charset="0"/>
              </a:rPr>
              <a:t>...       </a:t>
            </a:r>
            <a:r>
              <a:rPr lang="pl-PL" dirty="0" err="1">
                <a:solidFill>
                  <a:srgbClr val="8F8BFF"/>
                </a:solidFill>
                <a:latin typeface="Courier" charset="0"/>
                <a:ea typeface="Courier" charset="0"/>
                <a:cs typeface="Courier" charset="0"/>
              </a:rPr>
              <a:t>print</a:t>
            </a:r>
            <a:r>
              <a:rPr lang="pl-PL" dirty="0">
                <a:solidFill>
                  <a:srgbClr val="D1D1D1"/>
                </a:solidFill>
                <a:latin typeface="Courier" charset="0"/>
                <a:ea typeface="Courier" charset="0"/>
                <a:cs typeface="Courier" charset="0"/>
              </a:rPr>
              <a:t>(</a:t>
            </a:r>
            <a:r>
              <a:rPr lang="pl-PL" dirty="0">
                <a:solidFill>
                  <a:srgbClr val="9C814F"/>
                </a:solidFill>
                <a:latin typeface="Courier" charset="0"/>
                <a:ea typeface="Courier" charset="0"/>
                <a:cs typeface="Courier" charset="0"/>
              </a:rPr>
              <a:t>"Zero"</a:t>
            </a:r>
            <a:r>
              <a:rPr lang="pl-PL" dirty="0">
                <a:solidFill>
                  <a:srgbClr val="D1D1D1"/>
                </a:solidFill>
                <a:latin typeface="Courier" charset="0"/>
                <a:ea typeface="Courier" charset="0"/>
                <a:cs typeface="Courier" charset="0"/>
              </a:rPr>
              <a:t>)</a:t>
            </a:r>
          </a:p>
          <a:p>
            <a:pPr marL="0" indent="0">
              <a:buNone/>
            </a:pPr>
            <a:r>
              <a:rPr lang="hu-HU" dirty="0">
                <a:solidFill>
                  <a:srgbClr val="D1D1D1"/>
                </a:solidFill>
                <a:latin typeface="Courier" charset="0"/>
                <a:ea typeface="Courier" charset="0"/>
                <a:cs typeface="Courier" charset="0"/>
              </a:rPr>
              <a:t>...   </a:t>
            </a:r>
            <a:r>
              <a:rPr lang="hu-HU" dirty="0" err="1">
                <a:solidFill>
                  <a:srgbClr val="554CF8"/>
                </a:solidFill>
                <a:latin typeface="Courier" charset="0"/>
                <a:ea typeface="Courier" charset="0"/>
                <a:cs typeface="Courier" charset="0"/>
              </a:rPr>
              <a:t>else</a:t>
            </a:r>
            <a:r>
              <a:rPr lang="hu-HU" dirty="0">
                <a:solidFill>
                  <a:srgbClr val="D1D1D1"/>
                </a:solidFill>
                <a:latin typeface="Courier" charset="0"/>
                <a:ea typeface="Courier" charset="0"/>
                <a:cs typeface="Courier" charset="0"/>
              </a:rPr>
              <a:t>:</a:t>
            </a:r>
          </a:p>
          <a:p>
            <a:pPr marL="0" indent="0">
              <a:buNone/>
            </a:pPr>
            <a:r>
              <a:rPr lang="en-US" dirty="0">
                <a:solidFill>
                  <a:srgbClr val="D1D1D1"/>
                </a:solidFill>
                <a:latin typeface="Courier" charset="0"/>
                <a:ea typeface="Courier" charset="0"/>
                <a:cs typeface="Courier" charset="0"/>
              </a:rPr>
              <a:t>...       </a:t>
            </a:r>
            <a:r>
              <a:rPr lang="en-US" dirty="0">
                <a:solidFill>
                  <a:srgbClr val="8F8BFF"/>
                </a:solidFill>
                <a:latin typeface="Courier" charset="0"/>
                <a:ea typeface="Courier" charset="0"/>
                <a:cs typeface="Courier" charset="0"/>
              </a:rPr>
              <a:t>print</a:t>
            </a:r>
            <a:r>
              <a:rPr lang="en-US" dirty="0">
                <a:solidFill>
                  <a:srgbClr val="D1D1D1"/>
                </a:solidFill>
                <a:latin typeface="Courier" charset="0"/>
                <a:ea typeface="Courier" charset="0"/>
                <a:cs typeface="Courier" charset="0"/>
              </a:rPr>
              <a:t>(</a:t>
            </a:r>
            <a:r>
              <a:rPr lang="en-US" dirty="0">
                <a:solidFill>
                  <a:srgbClr val="9C814F"/>
                </a:solidFill>
                <a:latin typeface="Courier" charset="0"/>
                <a:ea typeface="Courier" charset="0"/>
                <a:cs typeface="Courier" charset="0"/>
              </a:rPr>
              <a:t>"Negative number"</a:t>
            </a:r>
            <a:r>
              <a:rPr lang="en-US" dirty="0">
                <a:solidFill>
                  <a:srgbClr val="D1D1D1"/>
                </a:solidFill>
                <a:latin typeface="Courier" charset="0"/>
                <a:ea typeface="Courier" charset="0"/>
                <a:cs typeface="Courier" charset="0"/>
              </a:rPr>
              <a:t>)</a:t>
            </a:r>
          </a:p>
          <a:p>
            <a:pPr marL="0" indent="0">
              <a:buNone/>
            </a:pPr>
            <a:endParaRPr lang="en-US" dirty="0">
              <a:latin typeface="Courier" charset="0"/>
              <a:ea typeface="Courier" charset="0"/>
              <a:cs typeface="Courier" charset="0"/>
            </a:endParaRPr>
          </a:p>
        </p:txBody>
      </p:sp>
    </p:spTree>
    <p:extLst>
      <p:ext uri="{BB962C8B-B14F-4D97-AF65-F5344CB8AC3E}">
        <p14:creationId xmlns:p14="http://schemas.microsoft.com/office/powerpoint/2010/main" val="291482712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3D5AF-573E-4F1A-B50A-4F546DDACC75}"/>
              </a:ext>
            </a:extLst>
          </p:cNvPr>
          <p:cNvSpPr>
            <a:spLocks noGrp="1"/>
          </p:cNvSpPr>
          <p:nvPr>
            <p:ph type="title"/>
          </p:nvPr>
        </p:nvSpPr>
        <p:spPr>
          <a:xfrm>
            <a:off x="838200" y="-95250"/>
            <a:ext cx="10515600" cy="1325563"/>
          </a:xfrm>
        </p:spPr>
        <p:txBody>
          <a:bodyPr/>
          <a:lstStyle/>
          <a:p>
            <a:r>
              <a:rPr lang="en-US" dirty="0"/>
              <a:t>Nested if statements</a:t>
            </a:r>
          </a:p>
        </p:txBody>
      </p:sp>
      <p:sp>
        <p:nvSpPr>
          <p:cNvPr id="3" name="Content Placeholder 2">
            <a:extLst>
              <a:ext uri="{FF2B5EF4-FFF2-40B4-BE49-F238E27FC236}">
                <a16:creationId xmlns:a16="http://schemas.microsoft.com/office/drawing/2014/main" id="{40C9AB50-A907-4139-8B77-A2B4A187E6D5}"/>
              </a:ext>
            </a:extLst>
          </p:cNvPr>
          <p:cNvSpPr>
            <a:spLocks noGrp="1"/>
          </p:cNvSpPr>
          <p:nvPr>
            <p:ph idx="1"/>
          </p:nvPr>
        </p:nvSpPr>
        <p:spPr>
          <a:xfrm>
            <a:off x="838200" y="1002227"/>
            <a:ext cx="10515600" cy="5174736"/>
          </a:xfrm>
        </p:spPr>
        <p:txBody>
          <a:bodyPr vert="horz" lIns="91440" tIns="45720" rIns="91440" bIns="45720" rtlCol="0" anchor="t">
            <a:normAutofit fontScale="92500" lnSpcReduction="10000"/>
          </a:bodyPr>
          <a:lstStyle/>
          <a:p>
            <a:r>
              <a:rPr lang="en-US" dirty="0">
                <a:ea typeface="Verdana"/>
                <a:cs typeface="Verdana"/>
              </a:rPr>
              <a:t>We can have </a:t>
            </a:r>
            <a:r>
              <a:rPr lang="en-US" dirty="0" err="1">
                <a:ea typeface="Verdana"/>
                <a:cs typeface="Verdana"/>
              </a:rPr>
              <a:t>a</a:t>
            </a:r>
            <a:r>
              <a:rPr lang="en-US" dirty="0">
                <a:ea typeface="Verdana"/>
                <a:cs typeface="Verdana"/>
              </a:rPr>
              <a:t> if...</a:t>
            </a:r>
            <a:r>
              <a:rPr lang="en-US" dirty="0" err="1">
                <a:ea typeface="Verdana"/>
                <a:cs typeface="Verdana"/>
              </a:rPr>
              <a:t>elif</a:t>
            </a:r>
            <a:r>
              <a:rPr lang="en-US" dirty="0">
                <a:ea typeface="Verdana"/>
                <a:cs typeface="Verdana"/>
              </a:rPr>
              <a:t>...else statement inside another if...</a:t>
            </a:r>
            <a:r>
              <a:rPr lang="en-US" dirty="0" err="1">
                <a:ea typeface="Verdana"/>
                <a:cs typeface="Verdana"/>
              </a:rPr>
              <a:t>elif</a:t>
            </a:r>
            <a:r>
              <a:rPr lang="en-US" dirty="0">
                <a:ea typeface="Verdana"/>
                <a:cs typeface="Verdana"/>
              </a:rPr>
              <a:t>...else statement. Any number of these statements can be nested inside one another.</a:t>
            </a:r>
          </a:p>
          <a:p>
            <a:endParaRPr lang="en-US" dirty="0">
              <a:ea typeface="Verdana"/>
              <a:cs typeface="Verdana"/>
            </a:endParaRPr>
          </a:p>
          <a:p>
            <a:pPr marL="0" indent="0">
              <a:buNone/>
            </a:pPr>
            <a:r>
              <a:rPr lang="mr-IN" dirty="0">
                <a:solidFill>
                  <a:srgbClr val="3CAACC"/>
                </a:solidFill>
                <a:latin typeface="Courier" charset="0"/>
                <a:ea typeface="Courier" charset="0"/>
                <a:cs typeface="Courier" charset="0"/>
              </a:rPr>
              <a:t>&gt;&gt;</a:t>
            </a:r>
            <a:r>
              <a:rPr lang="mr-IN" dirty="0">
                <a:solidFill>
                  <a:srgbClr val="D1D1D1"/>
                </a:solidFill>
                <a:latin typeface="Courier" charset="0"/>
                <a:ea typeface="Courier" charset="0"/>
                <a:cs typeface="Courier" charset="0"/>
              </a:rPr>
              <a:t> </a:t>
            </a:r>
            <a:r>
              <a:rPr lang="mr-IN" dirty="0" err="1">
                <a:solidFill>
                  <a:srgbClr val="D1D1D1"/>
                </a:solidFill>
                <a:latin typeface="Courier" charset="0"/>
                <a:ea typeface="Courier" charset="0"/>
                <a:cs typeface="Courier" charset="0"/>
              </a:rPr>
              <a:t>num</a:t>
            </a:r>
            <a:r>
              <a:rPr lang="mr-IN" dirty="0">
                <a:solidFill>
                  <a:srgbClr val="D1D1D1"/>
                </a:solidFill>
                <a:latin typeface="Courier" charset="0"/>
                <a:ea typeface="Courier" charset="0"/>
                <a:cs typeface="Courier" charset="0"/>
              </a:rPr>
              <a:t> </a:t>
            </a:r>
            <a:r>
              <a:rPr lang="mr-IN" dirty="0">
                <a:solidFill>
                  <a:srgbClr val="3CAACC"/>
                </a:solidFill>
                <a:latin typeface="Courier" charset="0"/>
                <a:ea typeface="Courier" charset="0"/>
                <a:cs typeface="Courier" charset="0"/>
              </a:rPr>
              <a:t>=</a:t>
            </a:r>
            <a:r>
              <a:rPr lang="mr-IN" dirty="0">
                <a:solidFill>
                  <a:srgbClr val="D1D1D1"/>
                </a:solidFill>
                <a:latin typeface="Courier" charset="0"/>
                <a:ea typeface="Courier" charset="0"/>
                <a:cs typeface="Courier" charset="0"/>
              </a:rPr>
              <a:t> </a:t>
            </a:r>
            <a:r>
              <a:rPr lang="mr-IN" dirty="0">
                <a:solidFill>
                  <a:srgbClr val="3CAACC"/>
                </a:solidFill>
                <a:latin typeface="Courier" charset="0"/>
                <a:ea typeface="Courier" charset="0"/>
                <a:cs typeface="Courier" charset="0"/>
              </a:rPr>
              <a:t>-</a:t>
            </a:r>
            <a:r>
              <a:rPr lang="mr-IN" dirty="0">
                <a:solidFill>
                  <a:srgbClr val="C1C1C1"/>
                </a:solidFill>
                <a:latin typeface="Courier" charset="0"/>
                <a:ea typeface="Courier" charset="0"/>
                <a:cs typeface="Courier" charset="0"/>
              </a:rPr>
              <a:t>3.0</a:t>
            </a:r>
            <a:endParaRPr lang="mr-IN" dirty="0">
              <a:solidFill>
                <a:srgbClr val="D1D1D1"/>
              </a:solidFill>
              <a:latin typeface="Courier" charset="0"/>
              <a:ea typeface="Courier" charset="0"/>
              <a:cs typeface="Courier" charset="0"/>
            </a:endParaRPr>
          </a:p>
          <a:p>
            <a:pPr marL="0" indent="0">
              <a:buNone/>
            </a:pPr>
            <a:r>
              <a:rPr lang="mr-IN" dirty="0">
                <a:solidFill>
                  <a:srgbClr val="3CAACC"/>
                </a:solidFill>
                <a:latin typeface="Courier" charset="0"/>
                <a:ea typeface="Courier" charset="0"/>
                <a:cs typeface="Courier" charset="0"/>
              </a:rPr>
              <a:t>&gt;&gt;</a:t>
            </a:r>
            <a:r>
              <a:rPr lang="mr-IN" dirty="0">
                <a:solidFill>
                  <a:srgbClr val="D1D1D1"/>
                </a:solidFill>
                <a:latin typeface="Courier" charset="0"/>
                <a:ea typeface="Courier" charset="0"/>
                <a:cs typeface="Courier" charset="0"/>
              </a:rPr>
              <a:t> </a:t>
            </a:r>
            <a:r>
              <a:rPr lang="mr-IN" dirty="0" err="1">
                <a:solidFill>
                  <a:srgbClr val="554CF8"/>
                </a:solidFill>
                <a:latin typeface="Courier" charset="0"/>
                <a:ea typeface="Courier" charset="0"/>
                <a:cs typeface="Courier" charset="0"/>
              </a:rPr>
              <a:t>if</a:t>
            </a:r>
            <a:r>
              <a:rPr lang="mr-IN" dirty="0">
                <a:solidFill>
                  <a:srgbClr val="D1D1D1"/>
                </a:solidFill>
                <a:latin typeface="Courier" charset="0"/>
                <a:ea typeface="Courier" charset="0"/>
                <a:cs typeface="Courier" charset="0"/>
              </a:rPr>
              <a:t> </a:t>
            </a:r>
            <a:r>
              <a:rPr lang="mr-IN" dirty="0" err="1">
                <a:solidFill>
                  <a:srgbClr val="D1D1D1"/>
                </a:solidFill>
                <a:latin typeface="Courier" charset="0"/>
                <a:ea typeface="Courier" charset="0"/>
                <a:cs typeface="Courier" charset="0"/>
              </a:rPr>
              <a:t>num</a:t>
            </a:r>
            <a:r>
              <a:rPr lang="mr-IN" dirty="0">
                <a:solidFill>
                  <a:srgbClr val="D1D1D1"/>
                </a:solidFill>
                <a:latin typeface="Courier" charset="0"/>
                <a:ea typeface="Courier" charset="0"/>
                <a:cs typeface="Courier" charset="0"/>
              </a:rPr>
              <a:t> </a:t>
            </a:r>
            <a:r>
              <a:rPr lang="mr-IN" dirty="0">
                <a:solidFill>
                  <a:srgbClr val="3CAACC"/>
                </a:solidFill>
                <a:latin typeface="Courier" charset="0"/>
                <a:ea typeface="Courier" charset="0"/>
                <a:cs typeface="Courier" charset="0"/>
              </a:rPr>
              <a:t>&gt;=</a:t>
            </a:r>
            <a:r>
              <a:rPr lang="mr-IN" dirty="0">
                <a:solidFill>
                  <a:srgbClr val="D1D1D1"/>
                </a:solidFill>
                <a:latin typeface="Courier" charset="0"/>
                <a:ea typeface="Courier" charset="0"/>
                <a:cs typeface="Courier" charset="0"/>
              </a:rPr>
              <a:t> </a:t>
            </a:r>
            <a:r>
              <a:rPr lang="mr-IN" dirty="0">
                <a:solidFill>
                  <a:srgbClr val="C1C1C1"/>
                </a:solidFill>
                <a:latin typeface="Courier" charset="0"/>
                <a:ea typeface="Courier" charset="0"/>
                <a:cs typeface="Courier" charset="0"/>
              </a:rPr>
              <a:t>0</a:t>
            </a:r>
            <a:r>
              <a:rPr lang="mr-IN" dirty="0">
                <a:solidFill>
                  <a:srgbClr val="D1D1D1"/>
                </a:solidFill>
                <a:latin typeface="Courier" charset="0"/>
                <a:ea typeface="Courier" charset="0"/>
                <a:cs typeface="Courier" charset="0"/>
              </a:rPr>
              <a:t>:</a:t>
            </a:r>
          </a:p>
          <a:p>
            <a:pPr marL="0" indent="0">
              <a:buNone/>
            </a:pPr>
            <a:r>
              <a:rPr lang="is-IS" dirty="0">
                <a:solidFill>
                  <a:srgbClr val="D1D1D1"/>
                </a:solidFill>
                <a:latin typeface="Courier" charset="0"/>
                <a:ea typeface="Courier" charset="0"/>
                <a:cs typeface="Courier" charset="0"/>
              </a:rPr>
              <a:t>...     </a:t>
            </a:r>
            <a:r>
              <a:rPr lang="is-IS" dirty="0">
                <a:solidFill>
                  <a:srgbClr val="554CF8"/>
                </a:solidFill>
                <a:latin typeface="Courier" charset="0"/>
                <a:ea typeface="Courier" charset="0"/>
                <a:cs typeface="Courier" charset="0"/>
              </a:rPr>
              <a:t>if</a:t>
            </a:r>
            <a:r>
              <a:rPr lang="is-IS" dirty="0">
                <a:solidFill>
                  <a:srgbClr val="D1D1D1"/>
                </a:solidFill>
                <a:latin typeface="Courier" charset="0"/>
                <a:ea typeface="Courier" charset="0"/>
                <a:cs typeface="Courier" charset="0"/>
              </a:rPr>
              <a:t> num </a:t>
            </a:r>
            <a:r>
              <a:rPr lang="is-IS" dirty="0">
                <a:solidFill>
                  <a:srgbClr val="3CAACC"/>
                </a:solidFill>
                <a:latin typeface="Courier" charset="0"/>
                <a:ea typeface="Courier" charset="0"/>
                <a:cs typeface="Courier" charset="0"/>
              </a:rPr>
              <a:t>==</a:t>
            </a:r>
            <a:r>
              <a:rPr lang="is-IS" dirty="0">
                <a:solidFill>
                  <a:srgbClr val="D1D1D1"/>
                </a:solidFill>
                <a:latin typeface="Courier" charset="0"/>
                <a:ea typeface="Courier" charset="0"/>
                <a:cs typeface="Courier" charset="0"/>
              </a:rPr>
              <a:t> </a:t>
            </a:r>
            <a:r>
              <a:rPr lang="is-IS" dirty="0">
                <a:solidFill>
                  <a:srgbClr val="C1C1C1"/>
                </a:solidFill>
                <a:latin typeface="Courier" charset="0"/>
                <a:ea typeface="Courier" charset="0"/>
                <a:cs typeface="Courier" charset="0"/>
              </a:rPr>
              <a:t>0</a:t>
            </a:r>
            <a:r>
              <a:rPr lang="is-IS" dirty="0">
                <a:solidFill>
                  <a:srgbClr val="D1D1D1"/>
                </a:solidFill>
                <a:latin typeface="Courier" charset="0"/>
                <a:ea typeface="Courier" charset="0"/>
                <a:cs typeface="Courier" charset="0"/>
              </a:rPr>
              <a:t>:</a:t>
            </a:r>
          </a:p>
          <a:p>
            <a:pPr marL="0" indent="0">
              <a:buNone/>
            </a:pPr>
            <a:r>
              <a:rPr lang="is-IS" dirty="0">
                <a:solidFill>
                  <a:srgbClr val="D1D1D1"/>
                </a:solidFill>
                <a:latin typeface="Courier" charset="0"/>
                <a:ea typeface="Courier" charset="0"/>
                <a:cs typeface="Courier" charset="0"/>
              </a:rPr>
              <a:t>...         </a:t>
            </a:r>
            <a:r>
              <a:rPr lang="is-IS" dirty="0">
                <a:solidFill>
                  <a:srgbClr val="8F8BFF"/>
                </a:solidFill>
                <a:latin typeface="Courier" charset="0"/>
                <a:ea typeface="Courier" charset="0"/>
                <a:cs typeface="Courier" charset="0"/>
              </a:rPr>
              <a:t>print</a:t>
            </a:r>
            <a:r>
              <a:rPr lang="is-IS" dirty="0">
                <a:solidFill>
                  <a:srgbClr val="D1D1D1"/>
                </a:solidFill>
                <a:latin typeface="Courier" charset="0"/>
                <a:ea typeface="Courier" charset="0"/>
                <a:cs typeface="Courier" charset="0"/>
              </a:rPr>
              <a:t>(</a:t>
            </a:r>
            <a:r>
              <a:rPr lang="is-IS" dirty="0">
                <a:solidFill>
                  <a:srgbClr val="9C814F"/>
                </a:solidFill>
                <a:latin typeface="Courier" charset="0"/>
                <a:ea typeface="Courier" charset="0"/>
                <a:cs typeface="Courier" charset="0"/>
              </a:rPr>
              <a:t>"Zero"</a:t>
            </a:r>
            <a:r>
              <a:rPr lang="is-IS" dirty="0">
                <a:solidFill>
                  <a:srgbClr val="D1D1D1"/>
                </a:solidFill>
                <a:latin typeface="Courier" charset="0"/>
                <a:ea typeface="Courier" charset="0"/>
                <a:cs typeface="Courier" charset="0"/>
              </a:rPr>
              <a:t>)</a:t>
            </a:r>
          </a:p>
          <a:p>
            <a:pPr marL="0" indent="0">
              <a:buNone/>
            </a:pPr>
            <a:r>
              <a:rPr lang="hu-HU" dirty="0">
                <a:solidFill>
                  <a:srgbClr val="D1D1D1"/>
                </a:solidFill>
                <a:latin typeface="Courier" charset="0"/>
                <a:ea typeface="Courier" charset="0"/>
                <a:cs typeface="Courier" charset="0"/>
              </a:rPr>
              <a:t>...     </a:t>
            </a:r>
            <a:r>
              <a:rPr lang="hu-HU" dirty="0" err="1">
                <a:solidFill>
                  <a:srgbClr val="554CF8"/>
                </a:solidFill>
                <a:latin typeface="Courier" charset="0"/>
                <a:ea typeface="Courier" charset="0"/>
                <a:cs typeface="Courier" charset="0"/>
              </a:rPr>
              <a:t>else</a:t>
            </a:r>
            <a:r>
              <a:rPr lang="hu-HU" dirty="0">
                <a:solidFill>
                  <a:srgbClr val="D1D1D1"/>
                </a:solidFill>
                <a:latin typeface="Courier" charset="0"/>
                <a:ea typeface="Courier" charset="0"/>
                <a:cs typeface="Courier" charset="0"/>
              </a:rPr>
              <a:t>:</a:t>
            </a:r>
          </a:p>
          <a:p>
            <a:pPr marL="0" indent="0">
              <a:buNone/>
            </a:pPr>
            <a:r>
              <a:rPr lang="en-US" dirty="0">
                <a:solidFill>
                  <a:srgbClr val="D1D1D1"/>
                </a:solidFill>
                <a:latin typeface="Courier" charset="0"/>
                <a:ea typeface="Courier" charset="0"/>
                <a:cs typeface="Courier" charset="0"/>
              </a:rPr>
              <a:t>...         </a:t>
            </a:r>
            <a:r>
              <a:rPr lang="en-US" dirty="0">
                <a:solidFill>
                  <a:srgbClr val="8F8BFF"/>
                </a:solidFill>
                <a:latin typeface="Courier" charset="0"/>
                <a:ea typeface="Courier" charset="0"/>
                <a:cs typeface="Courier" charset="0"/>
              </a:rPr>
              <a:t>print</a:t>
            </a:r>
            <a:r>
              <a:rPr lang="en-US" dirty="0">
                <a:solidFill>
                  <a:srgbClr val="D1D1D1"/>
                </a:solidFill>
                <a:latin typeface="Courier" charset="0"/>
                <a:ea typeface="Courier" charset="0"/>
                <a:cs typeface="Courier" charset="0"/>
              </a:rPr>
              <a:t>(</a:t>
            </a:r>
            <a:r>
              <a:rPr lang="en-US" dirty="0">
                <a:solidFill>
                  <a:srgbClr val="9C814F"/>
                </a:solidFill>
                <a:latin typeface="Courier" charset="0"/>
                <a:ea typeface="Courier" charset="0"/>
                <a:cs typeface="Courier" charset="0"/>
              </a:rPr>
              <a:t>"Positive number"</a:t>
            </a:r>
            <a:r>
              <a:rPr lang="en-US" dirty="0">
                <a:solidFill>
                  <a:srgbClr val="D1D1D1"/>
                </a:solidFill>
                <a:latin typeface="Courier" charset="0"/>
                <a:ea typeface="Courier" charset="0"/>
                <a:cs typeface="Courier" charset="0"/>
              </a:rPr>
              <a:t>)</a:t>
            </a:r>
          </a:p>
          <a:p>
            <a:pPr marL="0" indent="0">
              <a:buNone/>
            </a:pPr>
            <a:r>
              <a:rPr lang="hu-HU" dirty="0">
                <a:solidFill>
                  <a:srgbClr val="D1D1D1"/>
                </a:solidFill>
                <a:latin typeface="Courier" charset="0"/>
                <a:ea typeface="Courier" charset="0"/>
                <a:cs typeface="Courier" charset="0"/>
              </a:rPr>
              <a:t>...   </a:t>
            </a:r>
            <a:r>
              <a:rPr lang="hu-HU" dirty="0" err="1">
                <a:solidFill>
                  <a:srgbClr val="554CF8"/>
                </a:solidFill>
                <a:latin typeface="Courier" charset="0"/>
                <a:ea typeface="Courier" charset="0"/>
                <a:cs typeface="Courier" charset="0"/>
              </a:rPr>
              <a:t>else</a:t>
            </a:r>
            <a:r>
              <a:rPr lang="hu-HU" dirty="0">
                <a:solidFill>
                  <a:srgbClr val="D1D1D1"/>
                </a:solidFill>
                <a:latin typeface="Courier" charset="0"/>
                <a:ea typeface="Courier" charset="0"/>
                <a:cs typeface="Courier" charset="0"/>
              </a:rPr>
              <a:t>:</a:t>
            </a:r>
          </a:p>
          <a:p>
            <a:pPr marL="0" indent="0">
              <a:buNone/>
            </a:pPr>
            <a:r>
              <a:rPr lang="en-US" dirty="0">
                <a:solidFill>
                  <a:srgbClr val="D1D1D1"/>
                </a:solidFill>
                <a:latin typeface="Courier" charset="0"/>
                <a:ea typeface="Courier" charset="0"/>
                <a:cs typeface="Courier" charset="0"/>
              </a:rPr>
              <a:t>...     </a:t>
            </a:r>
            <a:r>
              <a:rPr lang="en-US" dirty="0">
                <a:solidFill>
                  <a:srgbClr val="8F8BFF"/>
                </a:solidFill>
                <a:latin typeface="Courier" charset="0"/>
                <a:ea typeface="Courier" charset="0"/>
                <a:cs typeface="Courier" charset="0"/>
              </a:rPr>
              <a:t>print</a:t>
            </a:r>
            <a:r>
              <a:rPr lang="en-US" dirty="0">
                <a:solidFill>
                  <a:srgbClr val="D1D1D1"/>
                </a:solidFill>
                <a:latin typeface="Courier" charset="0"/>
                <a:ea typeface="Courier" charset="0"/>
                <a:cs typeface="Courier" charset="0"/>
              </a:rPr>
              <a:t>(</a:t>
            </a:r>
            <a:r>
              <a:rPr lang="en-US" dirty="0">
                <a:solidFill>
                  <a:srgbClr val="9C814F"/>
                </a:solidFill>
                <a:latin typeface="Courier" charset="0"/>
                <a:ea typeface="Courier" charset="0"/>
                <a:cs typeface="Courier" charset="0"/>
              </a:rPr>
              <a:t>"Negative number"</a:t>
            </a:r>
            <a:r>
              <a:rPr lang="en-US" dirty="0">
                <a:solidFill>
                  <a:srgbClr val="D1D1D1"/>
                </a:solidFill>
                <a:latin typeface="Courier" charset="0"/>
                <a:ea typeface="Courier" charset="0"/>
                <a:cs typeface="Courier" charset="0"/>
              </a:rPr>
              <a:t>)</a:t>
            </a:r>
          </a:p>
          <a:p>
            <a:endParaRPr lang="en-US" dirty="0">
              <a:ea typeface="Verdana"/>
              <a:cs typeface="Verdana"/>
            </a:endParaRPr>
          </a:p>
        </p:txBody>
      </p:sp>
    </p:spTree>
    <p:extLst>
      <p:ext uri="{BB962C8B-B14F-4D97-AF65-F5344CB8AC3E}">
        <p14:creationId xmlns:p14="http://schemas.microsoft.com/office/powerpoint/2010/main" val="402766745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Brain Drill</a:t>
            </a:r>
          </a:p>
        </p:txBody>
      </p:sp>
      <p:sp>
        <p:nvSpPr>
          <p:cNvPr id="3" name="Content Placeholder 2"/>
          <p:cNvSpPr>
            <a:spLocks noGrp="1"/>
          </p:cNvSpPr>
          <p:nvPr>
            <p:ph idx="1"/>
          </p:nvPr>
        </p:nvSpPr>
        <p:spPr/>
        <p:txBody>
          <a:bodyPr/>
          <a:lstStyle/>
          <a:p>
            <a:pPr marL="514350" indent="-514350">
              <a:buFont typeface="+mj-lt"/>
              <a:buAutoNum type="arabicPeriod"/>
            </a:pPr>
            <a:r>
              <a:rPr lang="en-US" dirty="0"/>
              <a:t>Check if a number is </a:t>
            </a:r>
            <a:r>
              <a:rPr lang="en-US" b="1" dirty="0"/>
              <a:t>even</a:t>
            </a:r>
            <a:r>
              <a:rPr lang="en-US" dirty="0"/>
              <a:t> or </a:t>
            </a:r>
            <a:r>
              <a:rPr lang="en-US" b="1" dirty="0"/>
              <a:t>odd</a:t>
            </a:r>
          </a:p>
          <a:p>
            <a:pPr marL="514350" indent="-514350">
              <a:buFont typeface="+mj-lt"/>
              <a:buAutoNum type="arabicPeriod"/>
            </a:pPr>
            <a:r>
              <a:rPr lang="en-US" dirty="0"/>
              <a:t>Check if the year is a leap year</a:t>
            </a:r>
          </a:p>
          <a:p>
            <a:pPr marL="514350" indent="-514350">
              <a:buFont typeface="+mj-lt"/>
              <a:buAutoNum type="arabicPeriod"/>
            </a:pPr>
            <a:r>
              <a:rPr lang="en-US" dirty="0"/>
              <a:t>Print the largest of two numbers</a:t>
            </a:r>
          </a:p>
          <a:p>
            <a:pPr marL="514350" indent="-514350">
              <a:buFont typeface="+mj-lt"/>
              <a:buAutoNum type="arabicPeriod"/>
            </a:pPr>
            <a:r>
              <a:rPr lang="en-US" dirty="0"/>
              <a:t>Print the largest of three numbers</a:t>
            </a:r>
          </a:p>
          <a:p>
            <a:pPr marL="514350" indent="-514350">
              <a:buFont typeface="+mj-lt"/>
              <a:buAutoNum type="arabicPeriod"/>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757442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D25B4-96BB-469F-AD2F-D41266E108B2}"/>
              </a:ext>
            </a:extLst>
          </p:cNvPr>
          <p:cNvSpPr>
            <a:spLocks noGrp="1"/>
          </p:cNvSpPr>
          <p:nvPr>
            <p:ph type="title"/>
          </p:nvPr>
        </p:nvSpPr>
        <p:spPr/>
        <p:txBody>
          <a:bodyPr/>
          <a:lstStyle/>
          <a:p>
            <a:r>
              <a:rPr lang="en-US" dirty="0"/>
              <a:t>Identifiers</a:t>
            </a:r>
          </a:p>
        </p:txBody>
      </p:sp>
      <p:sp>
        <p:nvSpPr>
          <p:cNvPr id="3" name="Content Placeholder 2">
            <a:extLst>
              <a:ext uri="{FF2B5EF4-FFF2-40B4-BE49-F238E27FC236}">
                <a16:creationId xmlns:a16="http://schemas.microsoft.com/office/drawing/2014/main" id="{EDD99D65-2D44-4436-8D2A-97692CEC06A6}"/>
              </a:ext>
            </a:extLst>
          </p:cNvPr>
          <p:cNvSpPr>
            <a:spLocks noGrp="1"/>
          </p:cNvSpPr>
          <p:nvPr>
            <p:ph idx="1"/>
          </p:nvPr>
        </p:nvSpPr>
        <p:spPr/>
        <p:txBody>
          <a:bodyPr vert="horz" lIns="91440" tIns="45720" rIns="91440" bIns="45720" rtlCol="0" anchor="t">
            <a:normAutofit/>
          </a:bodyPr>
          <a:lstStyle/>
          <a:p>
            <a:pPr>
              <a:lnSpc>
                <a:spcPct val="100000"/>
              </a:lnSpc>
            </a:pPr>
            <a:r>
              <a:rPr lang="en-US" dirty="0">
                <a:ea typeface="Verdana"/>
                <a:cs typeface="Verdana"/>
              </a:rPr>
              <a:t>Identifier is the name given to entities like class, functions, variables etc. </a:t>
            </a:r>
            <a:endParaRPr lang="en-US"/>
          </a:p>
          <a:p>
            <a:pPr>
              <a:lnSpc>
                <a:spcPct val="100000"/>
              </a:lnSpc>
            </a:pPr>
            <a:endParaRPr lang="en-US" dirty="0">
              <a:ea typeface="Verdana"/>
              <a:cs typeface="Verdana"/>
            </a:endParaRPr>
          </a:p>
        </p:txBody>
      </p:sp>
    </p:spTree>
    <p:extLst>
      <p:ext uri="{BB962C8B-B14F-4D97-AF65-F5344CB8AC3E}">
        <p14:creationId xmlns:p14="http://schemas.microsoft.com/office/powerpoint/2010/main" val="282061256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5DD04-9E0D-447B-83B7-5A906C19F407}"/>
              </a:ext>
            </a:extLst>
          </p:cNvPr>
          <p:cNvSpPr>
            <a:spLocks noGrp="1"/>
          </p:cNvSpPr>
          <p:nvPr>
            <p:ph type="title"/>
          </p:nvPr>
        </p:nvSpPr>
        <p:spPr/>
        <p:txBody>
          <a:bodyPr/>
          <a:lstStyle/>
          <a:p>
            <a:r>
              <a:rPr lang="en-US" dirty="0"/>
              <a:t>5:Vowel or Consonant</a:t>
            </a:r>
          </a:p>
        </p:txBody>
      </p:sp>
      <p:sp>
        <p:nvSpPr>
          <p:cNvPr id="3" name="Content Placeholder 2">
            <a:extLst>
              <a:ext uri="{FF2B5EF4-FFF2-40B4-BE49-F238E27FC236}">
                <a16:creationId xmlns:a16="http://schemas.microsoft.com/office/drawing/2014/main" id="{8A97D8D4-CE20-4E1D-89F1-7F2C3FA9B356}"/>
              </a:ext>
            </a:extLst>
          </p:cNvPr>
          <p:cNvSpPr>
            <a:spLocks noGrp="1"/>
          </p:cNvSpPr>
          <p:nvPr>
            <p:ph idx="1"/>
          </p:nvPr>
        </p:nvSpPr>
        <p:spPr/>
        <p:txBody>
          <a:bodyPr vert="horz" lIns="91440" tIns="45720" rIns="91440" bIns="45720" rtlCol="0" anchor="t">
            <a:normAutofit/>
          </a:bodyPr>
          <a:lstStyle/>
          <a:p>
            <a:pPr marL="0" indent="0">
              <a:buNone/>
            </a:pPr>
            <a:r>
              <a:rPr lang="en-US" dirty="0">
                <a:ea typeface="Verdana"/>
                <a:cs typeface="Verdana"/>
              </a:rPr>
              <a:t>In this exercise you will create a program that reads a letter of the alphabet from the user. </a:t>
            </a:r>
            <a:endParaRPr lang="en-US"/>
          </a:p>
          <a:p>
            <a:pPr marL="0" indent="0">
              <a:buNone/>
            </a:pPr>
            <a:endParaRPr lang="en-US">
              <a:ea typeface="Verdana"/>
              <a:cs typeface="Verdana"/>
            </a:endParaRPr>
          </a:p>
          <a:p>
            <a:pPr marL="0" indent="0">
              <a:buNone/>
            </a:pPr>
            <a:r>
              <a:rPr lang="en-US" dirty="0">
                <a:ea typeface="Verdana"/>
                <a:cs typeface="Verdana"/>
              </a:rPr>
              <a:t>If the user enters a, e, </a:t>
            </a:r>
            <a:r>
              <a:rPr lang="en-US" dirty="0" err="1">
                <a:ea typeface="Verdana"/>
                <a:cs typeface="Verdana"/>
              </a:rPr>
              <a:t>i</a:t>
            </a:r>
            <a:r>
              <a:rPr lang="en-US" dirty="0">
                <a:ea typeface="Verdana"/>
                <a:cs typeface="Verdana"/>
              </a:rPr>
              <a:t>, o or u then your program should display a message indicating that the entered letter is a vowel. </a:t>
            </a:r>
          </a:p>
          <a:p>
            <a:pPr marL="0" indent="0">
              <a:buNone/>
            </a:pPr>
            <a:endParaRPr lang="en-US" dirty="0">
              <a:ea typeface="Verdana"/>
              <a:cs typeface="Verdana"/>
            </a:endParaRPr>
          </a:p>
          <a:p>
            <a:pPr marL="0" indent="0">
              <a:buNone/>
            </a:pPr>
            <a:r>
              <a:rPr lang="en-US" dirty="0">
                <a:ea typeface="Verdana"/>
                <a:cs typeface="Verdana"/>
              </a:rPr>
              <a:t>Otherwise your program should display a message indicating that the letter is a consonant.</a:t>
            </a:r>
            <a:endParaRPr lang="en-US" dirty="0"/>
          </a:p>
        </p:txBody>
      </p:sp>
    </p:spTree>
    <p:extLst>
      <p:ext uri="{BB962C8B-B14F-4D97-AF65-F5344CB8AC3E}">
        <p14:creationId xmlns:p14="http://schemas.microsoft.com/office/powerpoint/2010/main" val="404174129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C553D-BADF-4FB7-876E-828A8CB29CEE}"/>
              </a:ext>
            </a:extLst>
          </p:cNvPr>
          <p:cNvSpPr>
            <a:spLocks noGrp="1"/>
          </p:cNvSpPr>
          <p:nvPr>
            <p:ph type="title"/>
          </p:nvPr>
        </p:nvSpPr>
        <p:spPr/>
        <p:txBody>
          <a:bodyPr/>
          <a:lstStyle/>
          <a:p>
            <a:r>
              <a:rPr lang="en-US" dirty="0"/>
              <a:t>5:Name that Shape</a:t>
            </a:r>
          </a:p>
        </p:txBody>
      </p:sp>
      <p:sp>
        <p:nvSpPr>
          <p:cNvPr id="3" name="Content Placeholder 2">
            <a:extLst>
              <a:ext uri="{FF2B5EF4-FFF2-40B4-BE49-F238E27FC236}">
                <a16:creationId xmlns:a16="http://schemas.microsoft.com/office/drawing/2014/main" id="{5FF637B5-10E8-4CE8-B9FC-FFD58D553A4F}"/>
              </a:ext>
            </a:extLst>
          </p:cNvPr>
          <p:cNvSpPr>
            <a:spLocks noGrp="1"/>
          </p:cNvSpPr>
          <p:nvPr>
            <p:ph idx="1"/>
          </p:nvPr>
        </p:nvSpPr>
        <p:spPr/>
        <p:txBody>
          <a:bodyPr vert="horz" lIns="91440" tIns="45720" rIns="91440" bIns="45720" rtlCol="0" anchor="t">
            <a:normAutofit/>
          </a:bodyPr>
          <a:lstStyle/>
          <a:p>
            <a:pPr marL="0" indent="0">
              <a:buNone/>
            </a:pPr>
            <a:r>
              <a:rPr lang="en-US" dirty="0">
                <a:ea typeface="Verdana"/>
                <a:cs typeface="Verdana"/>
              </a:rPr>
              <a:t>Write a program that determines the name of a shape from its number of sides. </a:t>
            </a:r>
            <a:endParaRPr lang="en-US" dirty="0"/>
          </a:p>
          <a:p>
            <a:pPr marL="0" indent="0">
              <a:buNone/>
            </a:pPr>
            <a:endParaRPr lang="en-US">
              <a:ea typeface="Verdana"/>
              <a:cs typeface="Verdana"/>
            </a:endParaRPr>
          </a:p>
          <a:p>
            <a:pPr marL="0" indent="0">
              <a:buNone/>
            </a:pPr>
            <a:r>
              <a:rPr lang="en-US" dirty="0">
                <a:ea typeface="Verdana"/>
                <a:cs typeface="Verdana"/>
              </a:rPr>
              <a:t>Your program should support shapes with anywhere from 3 up to (and including) 5 sides.</a:t>
            </a:r>
          </a:p>
          <a:p>
            <a:pPr marL="0" indent="0">
              <a:buNone/>
            </a:pPr>
            <a:endParaRPr lang="en-US" dirty="0">
              <a:ea typeface="Verdana"/>
              <a:cs typeface="Verdana"/>
            </a:endParaRPr>
          </a:p>
          <a:p>
            <a:pPr marL="0" indent="0">
              <a:buNone/>
            </a:pPr>
            <a:r>
              <a:rPr lang="en-US" dirty="0">
                <a:ea typeface="Verdana"/>
                <a:cs typeface="Verdana"/>
              </a:rPr>
              <a:t> If a number of sides outside of this range is entered then your program should display an appropriate error message.</a:t>
            </a:r>
          </a:p>
        </p:txBody>
      </p:sp>
    </p:spTree>
    <p:extLst>
      <p:ext uri="{BB962C8B-B14F-4D97-AF65-F5344CB8AC3E}">
        <p14:creationId xmlns:p14="http://schemas.microsoft.com/office/powerpoint/2010/main" val="274736894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A7546-1C0C-410F-8E1B-AD746D05B577}"/>
              </a:ext>
            </a:extLst>
          </p:cNvPr>
          <p:cNvSpPr>
            <a:spLocks noGrp="1"/>
          </p:cNvSpPr>
          <p:nvPr>
            <p:ph type="title"/>
          </p:nvPr>
        </p:nvSpPr>
        <p:spPr>
          <a:xfrm>
            <a:off x="743041" y="0"/>
            <a:ext cx="10515600" cy="1325563"/>
          </a:xfrm>
        </p:spPr>
        <p:txBody>
          <a:bodyPr/>
          <a:lstStyle/>
          <a:p>
            <a:r>
              <a:rPr lang="en-US" dirty="0"/>
              <a:t>6: </a:t>
            </a:r>
            <a:r>
              <a:rPr lang="en-US" dirty="0" err="1"/>
              <a:t>Mahasena</a:t>
            </a:r>
          </a:p>
        </p:txBody>
      </p:sp>
      <p:sp>
        <p:nvSpPr>
          <p:cNvPr id="3" name="Content Placeholder 2">
            <a:extLst>
              <a:ext uri="{FF2B5EF4-FFF2-40B4-BE49-F238E27FC236}">
                <a16:creationId xmlns:a16="http://schemas.microsoft.com/office/drawing/2014/main" id="{BEEB88AD-7778-48FD-B06B-8A3CC6C19F8F}"/>
              </a:ext>
            </a:extLst>
          </p:cNvPr>
          <p:cNvSpPr>
            <a:spLocks noGrp="1"/>
          </p:cNvSpPr>
          <p:nvPr>
            <p:ph idx="1"/>
          </p:nvPr>
        </p:nvSpPr>
        <p:spPr>
          <a:xfrm>
            <a:off x="608013" y="1163638"/>
            <a:ext cx="10934787" cy="5013325"/>
          </a:xfrm>
        </p:spPr>
        <p:txBody>
          <a:bodyPr vert="horz" lIns="91440" tIns="45720" rIns="91440" bIns="45720" rtlCol="0" anchor="t">
            <a:normAutofit fontScale="77500" lnSpcReduction="20000"/>
          </a:bodyPr>
          <a:lstStyle/>
          <a:p>
            <a:pPr marL="0" indent="0">
              <a:lnSpc>
                <a:spcPct val="120000"/>
              </a:lnSpc>
              <a:buNone/>
            </a:pPr>
            <a:r>
              <a:rPr lang="en-US" dirty="0" err="1">
                <a:ea typeface="Verdana"/>
                <a:cs typeface="Verdana"/>
              </a:rPr>
              <a:t>Kattapa</a:t>
            </a:r>
            <a:r>
              <a:rPr lang="en-US" dirty="0">
                <a:ea typeface="Verdana"/>
                <a:cs typeface="Verdana"/>
              </a:rPr>
              <a:t>, as you all know was one of the greatest warriors of his time. The kingdom of </a:t>
            </a:r>
            <a:r>
              <a:rPr lang="en-US" dirty="0" err="1">
                <a:ea typeface="Verdana"/>
                <a:cs typeface="Verdana"/>
              </a:rPr>
              <a:t>Maahishmati</a:t>
            </a:r>
            <a:r>
              <a:rPr lang="en-US" dirty="0">
                <a:ea typeface="Verdana"/>
                <a:cs typeface="Verdana"/>
              </a:rPr>
              <a:t> had never lost a battle under him (as army-chief).</a:t>
            </a:r>
          </a:p>
          <a:p>
            <a:pPr marL="0" indent="0">
              <a:lnSpc>
                <a:spcPct val="120000"/>
              </a:lnSpc>
              <a:buNone/>
            </a:pPr>
            <a:endParaRPr lang="en-US" dirty="0">
              <a:ea typeface="Verdana"/>
              <a:cs typeface="Verdana"/>
            </a:endParaRPr>
          </a:p>
          <a:p>
            <a:pPr marL="0" indent="0">
              <a:lnSpc>
                <a:spcPct val="120000"/>
              </a:lnSpc>
              <a:buNone/>
            </a:pPr>
            <a:r>
              <a:rPr lang="en-US" dirty="0" err="1">
                <a:ea typeface="Verdana"/>
                <a:cs typeface="Verdana"/>
              </a:rPr>
              <a:t>Kattapa</a:t>
            </a:r>
            <a:r>
              <a:rPr lang="en-US" dirty="0">
                <a:ea typeface="Verdana"/>
                <a:cs typeface="Verdana"/>
              </a:rPr>
              <a:t> was known to be a very superstitious person. He believed that a soldier is "lucky" if the soldier is holding an </a:t>
            </a:r>
            <a:r>
              <a:rPr lang="en-US" b="1" dirty="0">
                <a:ea typeface="Verdana"/>
                <a:cs typeface="Verdana"/>
              </a:rPr>
              <a:t>even number</a:t>
            </a:r>
            <a:r>
              <a:rPr lang="en-US" dirty="0">
                <a:ea typeface="Verdana"/>
                <a:cs typeface="Verdana"/>
              </a:rPr>
              <a:t> of weapons, and "unlucky" otherwise. He considered the army as "READY FOR BATTLE" if the count of "lucky" soldiers is strictly greater than the count of "unlucky" soldiers, and "NOT READY" otherwise.</a:t>
            </a:r>
          </a:p>
          <a:p>
            <a:pPr marL="0" indent="0">
              <a:lnSpc>
                <a:spcPct val="120000"/>
              </a:lnSpc>
              <a:buNone/>
            </a:pPr>
            <a:endParaRPr lang="en-US" dirty="0">
              <a:ea typeface="Verdana"/>
              <a:cs typeface="Verdana"/>
            </a:endParaRPr>
          </a:p>
          <a:p>
            <a:pPr marL="0" indent="0">
              <a:lnSpc>
                <a:spcPct val="120000"/>
              </a:lnSpc>
              <a:buNone/>
            </a:pPr>
            <a:r>
              <a:rPr lang="en-US" dirty="0">
                <a:ea typeface="Verdana"/>
                <a:cs typeface="Verdana"/>
              </a:rPr>
              <a:t>Given the number of weapons each soldier is holding, your task is to determine whether the army formed by all these soldiers is "READY FOR BATTLE" or "NOT READY".</a:t>
            </a:r>
          </a:p>
          <a:p>
            <a:endParaRPr lang="en-US" dirty="0">
              <a:ea typeface="Verdana"/>
              <a:cs typeface="Verdana"/>
            </a:endParaRPr>
          </a:p>
        </p:txBody>
      </p:sp>
    </p:spTree>
    <p:extLst>
      <p:ext uri="{BB962C8B-B14F-4D97-AF65-F5344CB8AC3E}">
        <p14:creationId xmlns:p14="http://schemas.microsoft.com/office/powerpoint/2010/main" val="409166336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DEEB6-4162-4F53-9AB2-0CABA5DBFE5D}"/>
              </a:ext>
            </a:extLst>
          </p:cNvPr>
          <p:cNvSpPr>
            <a:spLocks noGrp="1"/>
          </p:cNvSpPr>
          <p:nvPr>
            <p:ph type="title"/>
          </p:nvPr>
        </p:nvSpPr>
        <p:spPr/>
        <p:txBody>
          <a:bodyPr/>
          <a:lstStyle/>
          <a:p>
            <a:r>
              <a:rPr lang="en-US" dirty="0"/>
              <a:t>7:Name that Triangle</a:t>
            </a:r>
          </a:p>
        </p:txBody>
      </p:sp>
      <p:sp>
        <p:nvSpPr>
          <p:cNvPr id="3" name="Content Placeholder 2">
            <a:extLst>
              <a:ext uri="{FF2B5EF4-FFF2-40B4-BE49-F238E27FC236}">
                <a16:creationId xmlns:a16="http://schemas.microsoft.com/office/drawing/2014/main" id="{CD0FE0A1-EEE1-45EE-BE93-C1511203D036}"/>
              </a:ext>
            </a:extLst>
          </p:cNvPr>
          <p:cNvSpPr>
            <a:spLocks noGrp="1"/>
          </p:cNvSpPr>
          <p:nvPr>
            <p:ph idx="1"/>
          </p:nvPr>
        </p:nvSpPr>
        <p:spPr/>
        <p:txBody>
          <a:bodyPr vert="horz" lIns="91440" tIns="45720" rIns="91440" bIns="45720" rtlCol="0" anchor="t">
            <a:normAutofit/>
          </a:bodyPr>
          <a:lstStyle/>
          <a:p>
            <a:pPr marL="0" indent="0">
              <a:lnSpc>
                <a:spcPct val="100000"/>
              </a:lnSpc>
              <a:buNone/>
            </a:pPr>
            <a:r>
              <a:rPr lang="en-US" dirty="0">
                <a:ea typeface="Verdana"/>
                <a:cs typeface="Verdana"/>
              </a:rPr>
              <a:t>A triangle can be classified based on the lengths of its sides as equilateral, isosceles or scalene. </a:t>
            </a:r>
            <a:endParaRPr lang="en-US"/>
          </a:p>
          <a:p>
            <a:pPr marL="0" indent="0">
              <a:lnSpc>
                <a:spcPct val="100000"/>
              </a:lnSpc>
              <a:buNone/>
            </a:pPr>
            <a:endParaRPr lang="en-US" dirty="0">
              <a:ea typeface="Verdana"/>
              <a:cs typeface="Verdana"/>
            </a:endParaRPr>
          </a:p>
          <a:p>
            <a:pPr marL="0" indent="0">
              <a:lnSpc>
                <a:spcPct val="100000"/>
              </a:lnSpc>
              <a:buNone/>
            </a:pPr>
            <a:r>
              <a:rPr lang="en-US" dirty="0">
                <a:ea typeface="Verdana"/>
                <a:cs typeface="Verdana"/>
              </a:rPr>
              <a:t>Write a program that reads the lengths of 3 sides of a triangle from the user. Display a message indicating the type of the triangle.</a:t>
            </a:r>
          </a:p>
        </p:txBody>
      </p:sp>
    </p:spTree>
    <p:extLst>
      <p:ext uri="{BB962C8B-B14F-4D97-AF65-F5344CB8AC3E}">
        <p14:creationId xmlns:p14="http://schemas.microsoft.com/office/powerpoint/2010/main" val="187794842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8070C-9465-4B7B-B90A-BD9694E70C55}"/>
              </a:ext>
            </a:extLst>
          </p:cNvPr>
          <p:cNvSpPr>
            <a:spLocks noGrp="1"/>
          </p:cNvSpPr>
          <p:nvPr>
            <p:ph type="title"/>
          </p:nvPr>
        </p:nvSpPr>
        <p:spPr/>
        <p:txBody>
          <a:bodyPr/>
          <a:lstStyle/>
          <a:p>
            <a:r>
              <a:rPr lang="en-US" dirty="0"/>
              <a:t>8: Letter Grade to Grade Points</a:t>
            </a:r>
          </a:p>
        </p:txBody>
      </p:sp>
      <p:sp>
        <p:nvSpPr>
          <p:cNvPr id="3" name="Content Placeholder 2">
            <a:extLst>
              <a:ext uri="{FF2B5EF4-FFF2-40B4-BE49-F238E27FC236}">
                <a16:creationId xmlns:a16="http://schemas.microsoft.com/office/drawing/2014/main" id="{F96557E1-BD5E-4AA9-8DB0-7866FFFCEA9A}"/>
              </a:ext>
            </a:extLst>
          </p:cNvPr>
          <p:cNvSpPr>
            <a:spLocks noGrp="1"/>
          </p:cNvSpPr>
          <p:nvPr>
            <p:ph idx="1"/>
          </p:nvPr>
        </p:nvSpPr>
        <p:spPr/>
        <p:txBody>
          <a:bodyPr vert="horz" lIns="91440" tIns="45720" rIns="91440" bIns="45720" rtlCol="0" anchor="t">
            <a:normAutofit fontScale="77500" lnSpcReduction="20000"/>
          </a:bodyPr>
          <a:lstStyle/>
          <a:p>
            <a:pPr marL="0" indent="0">
              <a:lnSpc>
                <a:spcPct val="110000"/>
              </a:lnSpc>
              <a:buNone/>
            </a:pPr>
            <a:r>
              <a:rPr lang="en-US" dirty="0">
                <a:ea typeface="Verdana"/>
                <a:cs typeface="Verdana"/>
              </a:rPr>
              <a:t>At  VTU, letter grades are mapped to grade points in the following manner:</a:t>
            </a:r>
          </a:p>
          <a:p>
            <a:pPr marL="0" indent="0">
              <a:lnSpc>
                <a:spcPct val="110000"/>
              </a:lnSpc>
              <a:buNone/>
            </a:pPr>
            <a:endParaRPr lang="en-US" dirty="0">
              <a:ea typeface="Verdana"/>
              <a:cs typeface="Verdana"/>
            </a:endParaRPr>
          </a:p>
          <a:p>
            <a:pPr marL="0" indent="0">
              <a:buNone/>
            </a:pPr>
            <a:endParaRPr lang="en-US" dirty="0">
              <a:ea typeface="Verdana"/>
              <a:cs typeface="Verdana"/>
            </a:endParaRPr>
          </a:p>
          <a:p>
            <a:pPr marL="0" indent="0">
              <a:buNone/>
            </a:pPr>
            <a:endParaRPr lang="en-US" dirty="0">
              <a:ea typeface="Verdana"/>
              <a:cs typeface="Verdana"/>
            </a:endParaRPr>
          </a:p>
          <a:p>
            <a:pPr marL="0" indent="0">
              <a:lnSpc>
                <a:spcPct val="120000"/>
              </a:lnSpc>
              <a:buNone/>
            </a:pPr>
            <a:endParaRPr lang="en-US" dirty="0">
              <a:ea typeface="Verdana"/>
              <a:cs typeface="Verdana"/>
            </a:endParaRPr>
          </a:p>
          <a:p>
            <a:pPr marL="0" indent="0">
              <a:lnSpc>
                <a:spcPct val="120000"/>
              </a:lnSpc>
              <a:buNone/>
            </a:pPr>
            <a:r>
              <a:rPr lang="en-US" dirty="0">
                <a:ea typeface="Verdana"/>
                <a:cs typeface="Verdana"/>
              </a:rPr>
              <a:t>Write a program that begins by reading a letter grade from the user. Then your program should compute and display the equivalent number of grade points. Ensure that your program generates an appropriate error message if the user enters an invalid letter grade.</a:t>
            </a:r>
          </a:p>
        </p:txBody>
      </p:sp>
      <p:graphicFrame>
        <p:nvGraphicFramePr>
          <p:cNvPr id="4" name="Table 4">
            <a:extLst>
              <a:ext uri="{FF2B5EF4-FFF2-40B4-BE49-F238E27FC236}">
                <a16:creationId xmlns:a16="http://schemas.microsoft.com/office/drawing/2014/main" id="{F474D74E-F374-4FD4-AA11-2FC501F56A60}"/>
              </a:ext>
            </a:extLst>
          </p:cNvPr>
          <p:cNvGraphicFramePr>
            <a:graphicFrameLocks noGrp="1"/>
          </p:cNvGraphicFramePr>
          <p:nvPr>
            <p:extLst>
              <p:ext uri="{D42A27DB-BD31-4B8C-83A1-F6EECF244321}">
                <p14:modId xmlns:p14="http://schemas.microsoft.com/office/powerpoint/2010/main" val="3626270953"/>
              </p:ext>
            </p:extLst>
          </p:nvPr>
        </p:nvGraphicFramePr>
        <p:xfrm>
          <a:off x="2457752" y="2886075"/>
          <a:ext cx="6943709" cy="741680"/>
        </p:xfrm>
        <a:graphic>
          <a:graphicData uri="http://schemas.openxmlformats.org/drawingml/2006/table">
            <a:tbl>
              <a:tblPr firstRow="1" bandRow="1">
                <a:tableStyleId>{F2DE63D5-997A-4646-A377-4702673A728D}</a:tableStyleId>
              </a:tblPr>
              <a:tblGrid>
                <a:gridCol w="1866898">
                  <a:extLst>
                    <a:ext uri="{9D8B030D-6E8A-4147-A177-3AD203B41FA5}">
                      <a16:colId xmlns:a16="http://schemas.microsoft.com/office/drawing/2014/main" val="517658074"/>
                    </a:ext>
                  </a:extLst>
                </a:gridCol>
                <a:gridCol w="590546">
                  <a:extLst>
                    <a:ext uri="{9D8B030D-6E8A-4147-A177-3AD203B41FA5}">
                      <a16:colId xmlns:a16="http://schemas.microsoft.com/office/drawing/2014/main" val="2069449857"/>
                    </a:ext>
                  </a:extLst>
                </a:gridCol>
                <a:gridCol w="714375">
                  <a:extLst>
                    <a:ext uri="{9D8B030D-6E8A-4147-A177-3AD203B41FA5}">
                      <a16:colId xmlns:a16="http://schemas.microsoft.com/office/drawing/2014/main" val="1922219061"/>
                    </a:ext>
                  </a:extLst>
                </a:gridCol>
                <a:gridCol w="714375">
                  <a:extLst>
                    <a:ext uri="{9D8B030D-6E8A-4147-A177-3AD203B41FA5}">
                      <a16:colId xmlns:a16="http://schemas.microsoft.com/office/drawing/2014/main" val="2645284193"/>
                    </a:ext>
                  </a:extLst>
                </a:gridCol>
                <a:gridCol w="733423">
                  <a:extLst>
                    <a:ext uri="{9D8B030D-6E8A-4147-A177-3AD203B41FA5}">
                      <a16:colId xmlns:a16="http://schemas.microsoft.com/office/drawing/2014/main" val="1989285297"/>
                    </a:ext>
                  </a:extLst>
                </a:gridCol>
                <a:gridCol w="685800">
                  <a:extLst>
                    <a:ext uri="{9D8B030D-6E8A-4147-A177-3AD203B41FA5}">
                      <a16:colId xmlns:a16="http://schemas.microsoft.com/office/drawing/2014/main" val="697124566"/>
                    </a:ext>
                  </a:extLst>
                </a:gridCol>
                <a:gridCol w="876296">
                  <a:extLst>
                    <a:ext uri="{9D8B030D-6E8A-4147-A177-3AD203B41FA5}">
                      <a16:colId xmlns:a16="http://schemas.microsoft.com/office/drawing/2014/main" val="2187549658"/>
                    </a:ext>
                  </a:extLst>
                </a:gridCol>
                <a:gridCol w="761996">
                  <a:extLst>
                    <a:ext uri="{9D8B030D-6E8A-4147-A177-3AD203B41FA5}">
                      <a16:colId xmlns:a16="http://schemas.microsoft.com/office/drawing/2014/main" val="3382290937"/>
                    </a:ext>
                  </a:extLst>
                </a:gridCol>
              </a:tblGrid>
              <a:tr h="370840">
                <a:tc>
                  <a:txBody>
                    <a:bodyPr/>
                    <a:lstStyle/>
                    <a:p>
                      <a:pPr>
                        <a:buNone/>
                      </a:pPr>
                      <a:r>
                        <a:rPr lang="en-US" dirty="0"/>
                        <a:t>Letter Grade</a:t>
                      </a:r>
                    </a:p>
                  </a:txBody>
                  <a:tcPr/>
                </a:tc>
                <a:tc>
                  <a:txBody>
                    <a:bodyPr/>
                    <a:lstStyle/>
                    <a:p>
                      <a:pPr>
                        <a:buNone/>
                      </a:pPr>
                      <a:r>
                        <a:rPr lang="en-US" dirty="0"/>
                        <a:t>S</a:t>
                      </a:r>
                    </a:p>
                  </a:txBody>
                  <a:tcPr/>
                </a:tc>
                <a:tc>
                  <a:txBody>
                    <a:bodyPr/>
                    <a:lstStyle/>
                    <a:p>
                      <a:pPr>
                        <a:buNone/>
                      </a:pPr>
                      <a:r>
                        <a:rPr lang="en-US" dirty="0"/>
                        <a:t>A</a:t>
                      </a:r>
                    </a:p>
                  </a:txBody>
                  <a:tcPr/>
                </a:tc>
                <a:tc>
                  <a:txBody>
                    <a:bodyPr/>
                    <a:lstStyle/>
                    <a:p>
                      <a:pPr>
                        <a:buNone/>
                      </a:pPr>
                      <a:r>
                        <a:rPr lang="en-US" dirty="0"/>
                        <a:t>B</a:t>
                      </a:r>
                    </a:p>
                  </a:txBody>
                  <a:tcPr/>
                </a:tc>
                <a:tc>
                  <a:txBody>
                    <a:bodyPr/>
                    <a:lstStyle/>
                    <a:p>
                      <a:pPr>
                        <a:buNone/>
                      </a:pPr>
                      <a:r>
                        <a:rPr lang="en-US" dirty="0"/>
                        <a:t>C</a:t>
                      </a:r>
                    </a:p>
                  </a:txBody>
                  <a:tcPr/>
                </a:tc>
                <a:tc>
                  <a:txBody>
                    <a:bodyPr/>
                    <a:lstStyle/>
                    <a:p>
                      <a:pPr>
                        <a:buNone/>
                      </a:pPr>
                      <a:r>
                        <a:rPr lang="en-US" dirty="0"/>
                        <a:t>D</a:t>
                      </a:r>
                    </a:p>
                  </a:txBody>
                  <a:tcPr/>
                </a:tc>
                <a:tc>
                  <a:txBody>
                    <a:bodyPr/>
                    <a:lstStyle/>
                    <a:p>
                      <a:pPr>
                        <a:buNone/>
                      </a:pPr>
                      <a:r>
                        <a:rPr lang="en-US" dirty="0"/>
                        <a:t>E</a:t>
                      </a:r>
                    </a:p>
                  </a:txBody>
                  <a:tcPr/>
                </a:tc>
                <a:tc>
                  <a:txBody>
                    <a:bodyPr/>
                    <a:lstStyle/>
                    <a:p>
                      <a:pPr>
                        <a:buNone/>
                      </a:pPr>
                      <a:r>
                        <a:rPr lang="en-US" dirty="0"/>
                        <a:t>F</a:t>
                      </a:r>
                    </a:p>
                  </a:txBody>
                  <a:tcPr/>
                </a:tc>
                <a:extLst>
                  <a:ext uri="{0D108BD9-81ED-4DB2-BD59-A6C34878D82A}">
                    <a16:rowId xmlns:a16="http://schemas.microsoft.com/office/drawing/2014/main" val="867163476"/>
                  </a:ext>
                </a:extLst>
              </a:tr>
              <a:tr h="370840">
                <a:tc>
                  <a:txBody>
                    <a:bodyPr/>
                    <a:lstStyle/>
                    <a:p>
                      <a:pPr>
                        <a:buNone/>
                      </a:pPr>
                      <a:r>
                        <a:rPr lang="en-US" dirty="0"/>
                        <a:t>Grade Point</a:t>
                      </a:r>
                    </a:p>
                  </a:txBody>
                  <a:tcPr/>
                </a:tc>
                <a:tc>
                  <a:txBody>
                    <a:bodyPr/>
                    <a:lstStyle/>
                    <a:p>
                      <a:pPr>
                        <a:buNone/>
                      </a:pPr>
                      <a:r>
                        <a:rPr lang="en-US" dirty="0"/>
                        <a:t>10</a:t>
                      </a:r>
                    </a:p>
                  </a:txBody>
                  <a:tcPr/>
                </a:tc>
                <a:tc>
                  <a:txBody>
                    <a:bodyPr/>
                    <a:lstStyle/>
                    <a:p>
                      <a:pPr>
                        <a:buNone/>
                      </a:pPr>
                      <a:r>
                        <a:rPr lang="en-US" dirty="0"/>
                        <a:t>09</a:t>
                      </a:r>
                    </a:p>
                  </a:txBody>
                  <a:tcPr/>
                </a:tc>
                <a:tc>
                  <a:txBody>
                    <a:bodyPr/>
                    <a:lstStyle/>
                    <a:p>
                      <a:pPr>
                        <a:buNone/>
                      </a:pPr>
                      <a:r>
                        <a:rPr lang="en-US" dirty="0"/>
                        <a:t>08</a:t>
                      </a:r>
                    </a:p>
                  </a:txBody>
                  <a:tcPr/>
                </a:tc>
                <a:tc>
                  <a:txBody>
                    <a:bodyPr/>
                    <a:lstStyle/>
                    <a:p>
                      <a:pPr>
                        <a:buNone/>
                      </a:pPr>
                      <a:r>
                        <a:rPr lang="en-US" dirty="0"/>
                        <a:t>07</a:t>
                      </a:r>
                    </a:p>
                  </a:txBody>
                  <a:tcPr/>
                </a:tc>
                <a:tc>
                  <a:txBody>
                    <a:bodyPr/>
                    <a:lstStyle/>
                    <a:p>
                      <a:pPr>
                        <a:buNone/>
                      </a:pPr>
                      <a:r>
                        <a:rPr lang="en-US" dirty="0"/>
                        <a:t>06</a:t>
                      </a:r>
                    </a:p>
                  </a:txBody>
                  <a:tcPr/>
                </a:tc>
                <a:tc>
                  <a:txBody>
                    <a:bodyPr/>
                    <a:lstStyle/>
                    <a:p>
                      <a:pPr>
                        <a:buNone/>
                      </a:pPr>
                      <a:r>
                        <a:rPr lang="en-US" dirty="0"/>
                        <a:t>05</a:t>
                      </a:r>
                    </a:p>
                  </a:txBody>
                  <a:tcPr/>
                </a:tc>
                <a:tc>
                  <a:txBody>
                    <a:bodyPr/>
                    <a:lstStyle/>
                    <a:p>
                      <a:pPr>
                        <a:buNone/>
                      </a:pPr>
                      <a:r>
                        <a:rPr lang="en-US" dirty="0"/>
                        <a:t>00</a:t>
                      </a:r>
                    </a:p>
                  </a:txBody>
                  <a:tcPr/>
                </a:tc>
                <a:extLst>
                  <a:ext uri="{0D108BD9-81ED-4DB2-BD59-A6C34878D82A}">
                    <a16:rowId xmlns:a16="http://schemas.microsoft.com/office/drawing/2014/main" val="3305063293"/>
                  </a:ext>
                </a:extLst>
              </a:tr>
            </a:tbl>
          </a:graphicData>
        </a:graphic>
      </p:graphicFrame>
    </p:spTree>
    <p:extLst>
      <p:ext uri="{BB962C8B-B14F-4D97-AF65-F5344CB8AC3E}">
        <p14:creationId xmlns:p14="http://schemas.microsoft.com/office/powerpoint/2010/main" val="261772160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4"/>
                </a:solidFill>
              </a:rPr>
              <a:t>Super Brain Drill</a:t>
            </a:r>
          </a:p>
        </p:txBody>
      </p:sp>
      <p:sp>
        <p:nvSpPr>
          <p:cNvPr id="3" name="Content Placeholder 2"/>
          <p:cNvSpPr>
            <a:spLocks noGrp="1"/>
          </p:cNvSpPr>
          <p:nvPr>
            <p:ph idx="1"/>
          </p:nvPr>
        </p:nvSpPr>
        <p:spPr/>
        <p:txBody>
          <a:bodyPr/>
          <a:lstStyle/>
          <a:p>
            <a:pPr marL="514350" indent="-514350" fontAlgn="base">
              <a:buFont typeface="+mj-lt"/>
              <a:buAutoNum type="arabicPeriod"/>
            </a:pPr>
            <a:r>
              <a:rPr lang="en-US" dirty="0"/>
              <a:t>Given an integer, , perform the following conditional actions:</a:t>
            </a:r>
          </a:p>
          <a:p>
            <a:pPr lvl="1" fontAlgn="base"/>
            <a:r>
              <a:rPr lang="en-US" dirty="0"/>
              <a:t>If  is odd, print </a:t>
            </a:r>
            <a:r>
              <a:rPr lang="en-US" b="1" dirty="0"/>
              <a:t>Weird</a:t>
            </a:r>
          </a:p>
          <a:p>
            <a:pPr lvl="1" fontAlgn="base"/>
            <a:r>
              <a:rPr lang="en-US" dirty="0"/>
              <a:t>If  is even and in the inclusive range of 2 to 5, print </a:t>
            </a:r>
            <a:r>
              <a:rPr lang="en-US" b="1" dirty="0"/>
              <a:t>Not Weird</a:t>
            </a:r>
          </a:p>
          <a:p>
            <a:pPr lvl="1" fontAlgn="base"/>
            <a:r>
              <a:rPr lang="en-US" dirty="0"/>
              <a:t>If  is even and in the inclusive range of 6 to 20, print </a:t>
            </a:r>
            <a:r>
              <a:rPr lang="en-US" b="1" dirty="0"/>
              <a:t>Weird</a:t>
            </a:r>
          </a:p>
          <a:p>
            <a:pPr lvl="1" fontAlgn="base"/>
            <a:r>
              <a:rPr lang="en-US" dirty="0"/>
              <a:t>If  is even and greater than 20, print </a:t>
            </a:r>
            <a:r>
              <a:rPr lang="en-US" b="1" dirty="0"/>
              <a:t>Not Weird</a:t>
            </a:r>
          </a:p>
          <a:p>
            <a:pPr marL="0" indent="0">
              <a:buNone/>
            </a:pPr>
            <a:br>
              <a:rPr lang="en-US" dirty="0"/>
            </a:br>
            <a:endParaRPr lang="en-US" dirty="0"/>
          </a:p>
        </p:txBody>
      </p:sp>
    </p:spTree>
    <p:extLst>
      <p:ext uri="{BB962C8B-B14F-4D97-AF65-F5344CB8AC3E}">
        <p14:creationId xmlns:p14="http://schemas.microsoft.com/office/powerpoint/2010/main" val="174823265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4"/>
                </a:solidFill>
              </a:rPr>
              <a:t>Super Brain Drill</a:t>
            </a:r>
          </a:p>
        </p:txBody>
      </p:sp>
      <p:sp>
        <p:nvSpPr>
          <p:cNvPr id="3" name="Content Placeholder 2"/>
          <p:cNvSpPr>
            <a:spLocks noGrp="1"/>
          </p:cNvSpPr>
          <p:nvPr>
            <p:ph idx="1"/>
          </p:nvPr>
        </p:nvSpPr>
        <p:spPr>
          <a:xfrm>
            <a:off x="576943" y="1788302"/>
            <a:ext cx="10515600" cy="4351338"/>
          </a:xfrm>
        </p:spPr>
        <p:txBody>
          <a:bodyPr>
            <a:normAutofit fontScale="92500" lnSpcReduction="10000"/>
          </a:bodyPr>
          <a:lstStyle/>
          <a:p>
            <a:pPr marL="0" indent="0">
              <a:buNone/>
            </a:pPr>
            <a:r>
              <a:rPr lang="en-US" dirty="0"/>
              <a:t>   2.	In a company an employee is paid as under: If his 	basic salary is less than </a:t>
            </a:r>
            <a:r>
              <a:rPr lang="en-US" dirty="0" err="1"/>
              <a:t>Rs</a:t>
            </a:r>
            <a:r>
              <a:rPr lang="en-US" dirty="0"/>
              <a:t>. 1500, then HRA = 10% of 	base salary and DA = 90% of basic salary. </a:t>
            </a:r>
          </a:p>
          <a:p>
            <a:pPr marL="0" indent="0">
              <a:buNone/>
            </a:pPr>
            <a:br>
              <a:rPr lang="en-US" dirty="0"/>
            </a:br>
            <a:r>
              <a:rPr lang="en-US" dirty="0"/>
              <a:t>	If his salary is either equal to or above </a:t>
            </a:r>
            <a:r>
              <a:rPr lang="en-US" dirty="0" err="1"/>
              <a:t>Rs</a:t>
            </a:r>
            <a:r>
              <a:rPr lang="en-US" dirty="0"/>
              <a:t>. 1500, then 	HRA = </a:t>
            </a:r>
            <a:r>
              <a:rPr lang="en-US" dirty="0" err="1"/>
              <a:t>Rs</a:t>
            </a:r>
            <a:r>
              <a:rPr lang="en-US" dirty="0"/>
              <a:t>. 500 and DA = 98% of basic salary. </a:t>
            </a:r>
          </a:p>
          <a:p>
            <a:pPr marL="0" indent="0">
              <a:buNone/>
            </a:pPr>
            <a:r>
              <a:rPr lang="en-US" dirty="0"/>
              <a:t>	If the Employee's salary is input, write a program to 	find his gross salary. </a:t>
            </a:r>
            <a:br>
              <a:rPr lang="en-US" dirty="0"/>
            </a:br>
            <a:br>
              <a:rPr lang="en-US" dirty="0"/>
            </a:br>
            <a:r>
              <a:rPr lang="en-US" dirty="0"/>
              <a:t>	</a:t>
            </a:r>
            <a:r>
              <a:rPr lang="en-US" b="1" dirty="0"/>
              <a:t>NOTE:</a:t>
            </a:r>
            <a:r>
              <a:rPr lang="en-US" dirty="0"/>
              <a:t> Gross Salary = Basic Salary + HRA + DA</a:t>
            </a:r>
          </a:p>
          <a:p>
            <a:pPr marL="0" indent="0">
              <a:buNone/>
            </a:pPr>
            <a:br>
              <a:rPr lang="en-US" dirty="0"/>
            </a:br>
            <a:endParaRPr lang="en-US" dirty="0"/>
          </a:p>
        </p:txBody>
      </p:sp>
    </p:spTree>
    <p:extLst>
      <p:ext uri="{BB962C8B-B14F-4D97-AF65-F5344CB8AC3E}">
        <p14:creationId xmlns:p14="http://schemas.microsoft.com/office/powerpoint/2010/main" val="11954263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4"/>
                </a:solidFill>
              </a:rPr>
              <a:t>Super Brain Drill</a:t>
            </a:r>
          </a:p>
        </p:txBody>
      </p:sp>
      <p:sp>
        <p:nvSpPr>
          <p:cNvPr id="3" name="Content Placeholder 2"/>
          <p:cNvSpPr>
            <a:spLocks noGrp="1"/>
          </p:cNvSpPr>
          <p:nvPr>
            <p:ph idx="1"/>
          </p:nvPr>
        </p:nvSpPr>
        <p:spPr>
          <a:xfrm>
            <a:off x="576943" y="1788302"/>
            <a:ext cx="10515600" cy="4351338"/>
          </a:xfrm>
        </p:spPr>
        <p:txBody>
          <a:bodyPr>
            <a:normAutofit/>
          </a:bodyPr>
          <a:lstStyle/>
          <a:p>
            <a:pPr marL="0" indent="0" fontAlgn="base">
              <a:buNone/>
            </a:pPr>
            <a:r>
              <a:rPr lang="en-US" dirty="0"/>
              <a:t>  3.  There are two kangaroos on a number line ready 	to jump in the positive direction (</a:t>
            </a:r>
            <a:r>
              <a:rPr lang="en-US" dirty="0" err="1"/>
              <a:t>i.e</a:t>
            </a:r>
            <a:r>
              <a:rPr lang="en-US" dirty="0"/>
              <a:t>, toward ).Each 	kangaroo takes the same amount of time to make a 	jump, regardless of distance. </a:t>
            </a:r>
          </a:p>
          <a:p>
            <a:pPr marL="0" indent="0" fontAlgn="base">
              <a:buNone/>
            </a:pPr>
            <a:endParaRPr lang="en-US" dirty="0"/>
          </a:p>
          <a:p>
            <a:pPr marL="0" indent="0" fontAlgn="base">
              <a:buNone/>
            </a:pPr>
            <a:r>
              <a:rPr lang="en-US" dirty="0"/>
              <a:t>	That is, if kangaroo 	one jumps 3 meters and 	kangaroo two jumps 5 meters, they each do it in 	one second, for example.</a:t>
            </a:r>
          </a:p>
          <a:p>
            <a:pPr marL="0" indent="0" fontAlgn="base">
              <a:buNone/>
            </a:pPr>
            <a:r>
              <a:rPr lang="en-US" dirty="0"/>
              <a:t>	</a:t>
            </a:r>
          </a:p>
        </p:txBody>
      </p:sp>
    </p:spTree>
    <p:extLst>
      <p:ext uri="{BB962C8B-B14F-4D97-AF65-F5344CB8AC3E}">
        <p14:creationId xmlns:p14="http://schemas.microsoft.com/office/powerpoint/2010/main" val="194936451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98904" y="1917165"/>
            <a:ext cx="8636778" cy="293914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38200" y="513186"/>
            <a:ext cx="10515600" cy="5710432"/>
          </a:xfrm>
        </p:spPr>
        <p:txBody>
          <a:bodyPr/>
          <a:lstStyle/>
          <a:p>
            <a:pPr marL="0" indent="0" fontAlgn="base">
              <a:buNone/>
            </a:pPr>
            <a:r>
              <a:rPr lang="en-US" dirty="0"/>
              <a:t>Given the starting locations and jump distances for each kangaroo, determine if and when they will land at the same location at the same time.</a:t>
            </a:r>
          </a:p>
          <a:p>
            <a:pPr marL="0" indent="0" fontAlgn="base">
              <a:buNone/>
            </a:pPr>
            <a:endParaRPr lang="en-US" dirty="0"/>
          </a:p>
          <a:p>
            <a:pPr marL="0" indent="0" fontAlgn="base">
              <a:buNone/>
            </a:pPr>
            <a:endParaRPr lang="en-US" dirty="0"/>
          </a:p>
        </p:txBody>
      </p:sp>
      <p:pic>
        <p:nvPicPr>
          <p:cNvPr id="6" name="Picture 5"/>
          <p:cNvPicPr>
            <a:picLocks noChangeAspect="1"/>
          </p:cNvPicPr>
          <p:nvPr/>
        </p:nvPicPr>
        <p:blipFill>
          <a:blip r:embed="rId2"/>
          <a:stretch>
            <a:fillRect/>
          </a:stretch>
        </p:blipFill>
        <p:spPr>
          <a:xfrm>
            <a:off x="1598904" y="2109140"/>
            <a:ext cx="8509000" cy="2679700"/>
          </a:xfrm>
          <a:prstGeom prst="rect">
            <a:avLst/>
          </a:prstGeom>
        </p:spPr>
      </p:pic>
      <p:sp>
        <p:nvSpPr>
          <p:cNvPr id="7" name="TextBox 6"/>
          <p:cNvSpPr txBox="1"/>
          <p:nvPr/>
        </p:nvSpPr>
        <p:spPr>
          <a:xfrm>
            <a:off x="1446245" y="5327780"/>
            <a:ext cx="2949846" cy="369332"/>
          </a:xfrm>
          <a:prstGeom prst="rect">
            <a:avLst/>
          </a:prstGeom>
          <a:noFill/>
        </p:spPr>
        <p:txBody>
          <a:bodyPr wrap="none" rtlCol="0">
            <a:spAutoFit/>
          </a:bodyPr>
          <a:lstStyle/>
          <a:p>
            <a:r>
              <a:rPr lang="en-US" b="1" dirty="0"/>
              <a:t>Sample Input: </a:t>
            </a:r>
            <a:r>
              <a:rPr lang="de-DE" dirty="0"/>
              <a:t>0 3 4 2</a:t>
            </a:r>
            <a:endParaRPr lang="en-US" dirty="0"/>
          </a:p>
        </p:txBody>
      </p:sp>
      <p:sp>
        <p:nvSpPr>
          <p:cNvPr id="8" name="TextBox 7"/>
          <p:cNvSpPr txBox="1"/>
          <p:nvPr/>
        </p:nvSpPr>
        <p:spPr>
          <a:xfrm>
            <a:off x="1446245" y="5841365"/>
            <a:ext cx="2735044" cy="369332"/>
          </a:xfrm>
          <a:prstGeom prst="rect">
            <a:avLst/>
          </a:prstGeom>
          <a:noFill/>
        </p:spPr>
        <p:txBody>
          <a:bodyPr wrap="none" rtlCol="0">
            <a:spAutoFit/>
          </a:bodyPr>
          <a:lstStyle/>
          <a:p>
            <a:r>
              <a:rPr lang="en-US" b="1"/>
              <a:t>Sample Output: </a:t>
            </a:r>
            <a:r>
              <a:rPr lang="en-US"/>
              <a:t>YES</a:t>
            </a:r>
          </a:p>
        </p:txBody>
      </p:sp>
    </p:spTree>
    <p:extLst>
      <p:ext uri="{BB962C8B-B14F-4D97-AF65-F5344CB8AC3E}">
        <p14:creationId xmlns:p14="http://schemas.microsoft.com/office/powerpoint/2010/main" val="59626282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6E72-49E3-423B-AAC4-E37B500E5CE4}"/>
              </a:ext>
            </a:extLst>
          </p:cNvPr>
          <p:cNvSpPr>
            <a:spLocks noGrp="1"/>
          </p:cNvSpPr>
          <p:nvPr>
            <p:ph type="title"/>
          </p:nvPr>
        </p:nvSpPr>
        <p:spPr>
          <a:xfrm>
            <a:off x="838200" y="0"/>
            <a:ext cx="10515600" cy="1325563"/>
          </a:xfrm>
        </p:spPr>
        <p:txBody>
          <a:bodyPr/>
          <a:lstStyle/>
          <a:p>
            <a:r>
              <a:rPr lang="en-US" dirty="0"/>
              <a:t>for loop</a:t>
            </a:r>
          </a:p>
        </p:txBody>
      </p:sp>
      <p:sp>
        <p:nvSpPr>
          <p:cNvPr id="3" name="Content Placeholder 2">
            <a:extLst>
              <a:ext uri="{FF2B5EF4-FFF2-40B4-BE49-F238E27FC236}">
                <a16:creationId xmlns:a16="http://schemas.microsoft.com/office/drawing/2014/main" id="{A6337615-5978-442E-A87D-91695D7553A9}"/>
              </a:ext>
            </a:extLst>
          </p:cNvPr>
          <p:cNvSpPr>
            <a:spLocks noGrp="1"/>
          </p:cNvSpPr>
          <p:nvPr>
            <p:ph idx="1"/>
          </p:nvPr>
        </p:nvSpPr>
        <p:spPr>
          <a:xfrm>
            <a:off x="838200" y="1109663"/>
            <a:ext cx="10515600" cy="5364997"/>
          </a:xfrm>
        </p:spPr>
        <p:txBody>
          <a:bodyPr vert="horz" lIns="91440" tIns="45720" rIns="91440" bIns="45720" rtlCol="0" anchor="t">
            <a:normAutofit fontScale="92500" lnSpcReduction="10000"/>
          </a:bodyPr>
          <a:lstStyle/>
          <a:p>
            <a:r>
              <a:rPr lang="en-US" dirty="0">
                <a:ea typeface="Verdana"/>
                <a:cs typeface="Verdana"/>
              </a:rPr>
              <a:t>The for loop in Python is used to iterate over a sequence (list, tuple, string) or other </a:t>
            </a:r>
            <a:r>
              <a:rPr lang="en-US" dirty="0" err="1">
                <a:ea typeface="Verdana"/>
                <a:cs typeface="Verdana"/>
              </a:rPr>
              <a:t>iterable</a:t>
            </a:r>
            <a:r>
              <a:rPr lang="en-US" dirty="0">
                <a:ea typeface="Verdana"/>
                <a:cs typeface="Verdana"/>
              </a:rPr>
              <a:t> objects.</a:t>
            </a:r>
          </a:p>
          <a:p>
            <a:pPr marL="0" indent="0">
              <a:buNone/>
            </a:pPr>
            <a:endParaRPr lang="en-US" dirty="0">
              <a:ea typeface="Verdana"/>
              <a:cs typeface="Verdana"/>
            </a:endParaRPr>
          </a:p>
          <a:p>
            <a:pPr marL="0" indent="0">
              <a:buNone/>
            </a:pPr>
            <a:r>
              <a:rPr lang="en-US" dirty="0">
                <a:ea typeface="Verdana"/>
                <a:cs typeface="Verdana"/>
              </a:rPr>
              <a:t>for </a:t>
            </a:r>
            <a:r>
              <a:rPr lang="en-US" dirty="0" err="1">
                <a:ea typeface="Verdana"/>
                <a:cs typeface="Verdana"/>
              </a:rPr>
              <a:t>val</a:t>
            </a:r>
            <a:r>
              <a:rPr lang="en-US" dirty="0">
                <a:ea typeface="Verdana"/>
                <a:cs typeface="Verdana"/>
              </a:rPr>
              <a:t> in sequence:</a:t>
            </a:r>
            <a:r>
              <a:rPr lang="en-US" dirty="0"/>
              <a:t>
</a:t>
            </a:r>
            <a:r>
              <a:rPr lang="en-US" dirty="0">
                <a:ea typeface="Verdana"/>
                <a:cs typeface="Verdana"/>
              </a:rPr>
              <a:t>      body of for</a:t>
            </a:r>
          </a:p>
          <a:p>
            <a:pPr marL="0" indent="0">
              <a:buNone/>
            </a:pPr>
            <a:endParaRPr lang="en-US" dirty="0">
              <a:ea typeface="Verdana"/>
              <a:cs typeface="Verdana"/>
            </a:endParaRPr>
          </a:p>
          <a:p>
            <a:r>
              <a:rPr lang="en-US" dirty="0">
                <a:ea typeface="Verdana"/>
                <a:cs typeface="Verdana"/>
              </a:rPr>
              <a:t>Here, </a:t>
            </a:r>
            <a:r>
              <a:rPr lang="en-US" dirty="0" err="1">
                <a:ea typeface="Verdana"/>
                <a:cs typeface="Verdana"/>
              </a:rPr>
              <a:t>val</a:t>
            </a:r>
            <a:r>
              <a:rPr lang="en-US" dirty="0">
                <a:ea typeface="Verdana"/>
                <a:cs typeface="Verdana"/>
              </a:rPr>
              <a:t> is the variable that takes the value of the item inside the sequence on each iteration. Loop continues until we reach the last item in the sequence.</a:t>
            </a:r>
          </a:p>
          <a:p>
            <a:pPr marL="0" indent="0">
              <a:buNone/>
            </a:pPr>
            <a:endParaRPr lang="en-US" dirty="0">
              <a:ea typeface="Verdana"/>
              <a:cs typeface="Verdana"/>
            </a:endParaRPr>
          </a:p>
          <a:p>
            <a:pPr marL="0" indent="0">
              <a:buNone/>
            </a:pPr>
            <a:r>
              <a:rPr lang="en-US" dirty="0">
                <a:solidFill>
                  <a:srgbClr val="D1D1D1"/>
                </a:solidFill>
                <a:latin typeface="Monaco" charset="0"/>
              </a:rPr>
              <a:t>numbers </a:t>
            </a:r>
            <a:r>
              <a:rPr lang="en-US" dirty="0">
                <a:solidFill>
                  <a:srgbClr val="3CAACC"/>
                </a:solidFill>
                <a:latin typeface="Monaco" charset="0"/>
              </a:rPr>
              <a:t>=</a:t>
            </a:r>
            <a:r>
              <a:rPr lang="en-US" dirty="0">
                <a:solidFill>
                  <a:srgbClr val="D1D1D1"/>
                </a:solidFill>
                <a:latin typeface="Monaco" charset="0"/>
              </a:rPr>
              <a:t> [</a:t>
            </a:r>
            <a:r>
              <a:rPr lang="en-US" dirty="0">
                <a:solidFill>
                  <a:srgbClr val="C1C1C1"/>
                </a:solidFill>
                <a:latin typeface="Monaco" charset="0"/>
              </a:rPr>
              <a:t>6</a:t>
            </a:r>
            <a:r>
              <a:rPr lang="en-US" dirty="0">
                <a:solidFill>
                  <a:srgbClr val="D1D1D1"/>
                </a:solidFill>
                <a:latin typeface="Monaco" charset="0"/>
              </a:rPr>
              <a:t>, </a:t>
            </a:r>
            <a:r>
              <a:rPr lang="en-US" dirty="0">
                <a:solidFill>
                  <a:srgbClr val="C1C1C1"/>
                </a:solidFill>
                <a:latin typeface="Monaco" charset="0"/>
              </a:rPr>
              <a:t>5</a:t>
            </a:r>
            <a:r>
              <a:rPr lang="en-US" dirty="0">
                <a:solidFill>
                  <a:srgbClr val="D1D1D1"/>
                </a:solidFill>
                <a:latin typeface="Monaco" charset="0"/>
              </a:rPr>
              <a:t>, </a:t>
            </a:r>
            <a:r>
              <a:rPr lang="en-US" dirty="0">
                <a:solidFill>
                  <a:srgbClr val="C1C1C1"/>
                </a:solidFill>
                <a:latin typeface="Monaco" charset="0"/>
              </a:rPr>
              <a:t>3</a:t>
            </a:r>
            <a:r>
              <a:rPr lang="en-US" dirty="0">
                <a:solidFill>
                  <a:srgbClr val="D1D1D1"/>
                </a:solidFill>
                <a:latin typeface="Monaco" charset="0"/>
              </a:rPr>
              <a:t>, </a:t>
            </a:r>
            <a:r>
              <a:rPr lang="en-US" dirty="0">
                <a:solidFill>
                  <a:srgbClr val="C1C1C1"/>
                </a:solidFill>
                <a:latin typeface="Monaco" charset="0"/>
              </a:rPr>
              <a:t>8</a:t>
            </a:r>
            <a:r>
              <a:rPr lang="en-US" dirty="0">
                <a:solidFill>
                  <a:srgbClr val="D1D1D1"/>
                </a:solidFill>
                <a:latin typeface="Monaco" charset="0"/>
              </a:rPr>
              <a:t>, </a:t>
            </a:r>
            <a:r>
              <a:rPr lang="en-US" dirty="0">
                <a:solidFill>
                  <a:srgbClr val="C1C1C1"/>
                </a:solidFill>
                <a:latin typeface="Monaco" charset="0"/>
              </a:rPr>
              <a:t>4</a:t>
            </a:r>
            <a:r>
              <a:rPr lang="en-US" dirty="0">
                <a:solidFill>
                  <a:srgbClr val="D1D1D1"/>
                </a:solidFill>
                <a:latin typeface="Monaco" charset="0"/>
              </a:rPr>
              <a:t>, </a:t>
            </a:r>
            <a:r>
              <a:rPr lang="en-US" dirty="0">
                <a:solidFill>
                  <a:srgbClr val="C1C1C1"/>
                </a:solidFill>
                <a:latin typeface="Monaco" charset="0"/>
              </a:rPr>
              <a:t>2</a:t>
            </a:r>
            <a:r>
              <a:rPr lang="en-US" dirty="0">
                <a:solidFill>
                  <a:srgbClr val="D1D1D1"/>
                </a:solidFill>
                <a:latin typeface="Monaco" charset="0"/>
              </a:rPr>
              <a:t>, </a:t>
            </a:r>
            <a:r>
              <a:rPr lang="en-US" dirty="0">
                <a:solidFill>
                  <a:srgbClr val="C1C1C1"/>
                </a:solidFill>
                <a:latin typeface="Monaco" charset="0"/>
              </a:rPr>
              <a:t>5</a:t>
            </a:r>
            <a:r>
              <a:rPr lang="en-US" dirty="0">
                <a:solidFill>
                  <a:srgbClr val="D1D1D1"/>
                </a:solidFill>
                <a:latin typeface="Monaco" charset="0"/>
              </a:rPr>
              <a:t>, </a:t>
            </a:r>
            <a:r>
              <a:rPr lang="en-US" dirty="0">
                <a:solidFill>
                  <a:srgbClr val="C1C1C1"/>
                </a:solidFill>
                <a:latin typeface="Monaco" charset="0"/>
              </a:rPr>
              <a:t>4</a:t>
            </a:r>
            <a:r>
              <a:rPr lang="en-US" dirty="0">
                <a:solidFill>
                  <a:srgbClr val="D1D1D1"/>
                </a:solidFill>
                <a:latin typeface="Monaco" charset="0"/>
              </a:rPr>
              <a:t>, </a:t>
            </a:r>
            <a:r>
              <a:rPr lang="en-US" dirty="0">
                <a:solidFill>
                  <a:srgbClr val="C1C1C1"/>
                </a:solidFill>
                <a:latin typeface="Monaco" charset="0"/>
              </a:rPr>
              <a:t>11</a:t>
            </a:r>
            <a:r>
              <a:rPr lang="en-US" dirty="0">
                <a:solidFill>
                  <a:srgbClr val="D1D1D1"/>
                </a:solidFill>
                <a:latin typeface="Monaco" charset="0"/>
              </a:rPr>
              <a:t>]</a:t>
            </a:r>
          </a:p>
          <a:p>
            <a:pPr marL="0" indent="0">
              <a:buNone/>
            </a:pPr>
            <a:r>
              <a:rPr lang="en-US" dirty="0">
                <a:solidFill>
                  <a:srgbClr val="3CAACC"/>
                </a:solidFill>
                <a:latin typeface="Monaco" charset="0"/>
              </a:rPr>
              <a:t>&gt;&gt;</a:t>
            </a:r>
            <a:r>
              <a:rPr lang="en-US" dirty="0">
                <a:solidFill>
                  <a:srgbClr val="D1D1D1"/>
                </a:solidFill>
                <a:latin typeface="Monaco" charset="0"/>
              </a:rPr>
              <a:t> </a:t>
            </a:r>
            <a:r>
              <a:rPr lang="en-US" dirty="0">
                <a:solidFill>
                  <a:srgbClr val="554CF8"/>
                </a:solidFill>
                <a:latin typeface="Monaco" charset="0"/>
              </a:rPr>
              <a:t>for</a:t>
            </a:r>
            <a:r>
              <a:rPr lang="en-US" dirty="0">
                <a:solidFill>
                  <a:srgbClr val="D1D1D1"/>
                </a:solidFill>
                <a:latin typeface="Monaco" charset="0"/>
              </a:rPr>
              <a:t> </a:t>
            </a:r>
            <a:r>
              <a:rPr lang="en-US" dirty="0" err="1">
                <a:solidFill>
                  <a:srgbClr val="D1D1D1"/>
                </a:solidFill>
                <a:latin typeface="Monaco" charset="0"/>
              </a:rPr>
              <a:t>val</a:t>
            </a:r>
            <a:r>
              <a:rPr lang="en-US" dirty="0">
                <a:solidFill>
                  <a:srgbClr val="D1D1D1"/>
                </a:solidFill>
                <a:latin typeface="Monaco" charset="0"/>
              </a:rPr>
              <a:t> </a:t>
            </a:r>
            <a:r>
              <a:rPr lang="en-US" dirty="0">
                <a:solidFill>
                  <a:srgbClr val="3CAACC"/>
                </a:solidFill>
                <a:latin typeface="Monaco" charset="0"/>
              </a:rPr>
              <a:t>in</a:t>
            </a:r>
            <a:r>
              <a:rPr lang="en-US" dirty="0">
                <a:solidFill>
                  <a:srgbClr val="D1D1D1"/>
                </a:solidFill>
                <a:latin typeface="Monaco" charset="0"/>
              </a:rPr>
              <a:t> numbers:</a:t>
            </a:r>
          </a:p>
          <a:p>
            <a:pPr marL="0" indent="0">
              <a:buNone/>
            </a:pPr>
            <a:r>
              <a:rPr lang="is-IS" dirty="0">
                <a:solidFill>
                  <a:srgbClr val="D1D1D1"/>
                </a:solidFill>
                <a:latin typeface="Monaco" charset="0"/>
              </a:rPr>
              <a:t>. . .       </a:t>
            </a:r>
            <a:r>
              <a:rPr lang="is-IS" dirty="0">
                <a:solidFill>
                  <a:srgbClr val="8F8BFF"/>
                </a:solidFill>
                <a:latin typeface="Monaco" charset="0"/>
              </a:rPr>
              <a:t>print</a:t>
            </a:r>
            <a:r>
              <a:rPr lang="is-IS" dirty="0">
                <a:solidFill>
                  <a:srgbClr val="D1D1D1"/>
                </a:solidFill>
                <a:latin typeface="Monaco" charset="0"/>
              </a:rPr>
              <a:t>(val)</a:t>
            </a:r>
          </a:p>
        </p:txBody>
      </p:sp>
    </p:spTree>
    <p:extLst>
      <p:ext uri="{BB962C8B-B14F-4D97-AF65-F5344CB8AC3E}">
        <p14:creationId xmlns:p14="http://schemas.microsoft.com/office/powerpoint/2010/main" val="1507283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0953F-FD03-4AA3-8711-D5A416A32051}"/>
              </a:ext>
            </a:extLst>
          </p:cNvPr>
          <p:cNvSpPr>
            <a:spLocks noGrp="1"/>
          </p:cNvSpPr>
          <p:nvPr>
            <p:ph type="title"/>
          </p:nvPr>
        </p:nvSpPr>
        <p:spPr/>
        <p:txBody>
          <a:bodyPr/>
          <a:lstStyle/>
          <a:p>
            <a:r>
              <a:rPr lang="en-US" dirty="0"/>
              <a:t>Identifiers</a:t>
            </a:r>
          </a:p>
        </p:txBody>
      </p:sp>
      <p:sp>
        <p:nvSpPr>
          <p:cNvPr id="3" name="Content Placeholder 2">
            <a:extLst>
              <a:ext uri="{FF2B5EF4-FFF2-40B4-BE49-F238E27FC236}">
                <a16:creationId xmlns:a16="http://schemas.microsoft.com/office/drawing/2014/main" id="{3EDEB952-580B-461C-94E8-46AB8D6C3288}"/>
              </a:ext>
            </a:extLst>
          </p:cNvPr>
          <p:cNvSpPr>
            <a:spLocks noGrp="1"/>
          </p:cNvSpPr>
          <p:nvPr>
            <p:ph idx="1"/>
          </p:nvPr>
        </p:nvSpPr>
        <p:spPr/>
        <p:txBody>
          <a:bodyPr vert="horz" lIns="91440" tIns="45720" rIns="91440" bIns="45720" rtlCol="0" anchor="t">
            <a:normAutofit/>
          </a:bodyPr>
          <a:lstStyle/>
          <a:p>
            <a:pPr>
              <a:lnSpc>
                <a:spcPct val="100000"/>
              </a:lnSpc>
            </a:pPr>
            <a:r>
              <a:rPr lang="en-US" dirty="0">
                <a:ea typeface="Verdana"/>
                <a:cs typeface="Verdana"/>
              </a:rPr>
              <a:t>Combination of </a:t>
            </a:r>
            <a:endParaRPr lang="en-US"/>
          </a:p>
          <a:p>
            <a:pPr lvl="1">
              <a:lnSpc>
                <a:spcPct val="100000"/>
              </a:lnSpc>
            </a:pPr>
            <a:r>
              <a:rPr lang="en-US" dirty="0">
                <a:ea typeface="Verdana"/>
                <a:cs typeface="Verdana"/>
              </a:rPr>
              <a:t>letters in lowercase (a to z) </a:t>
            </a:r>
          </a:p>
          <a:p>
            <a:pPr lvl="1">
              <a:lnSpc>
                <a:spcPct val="100000"/>
              </a:lnSpc>
            </a:pPr>
            <a:r>
              <a:rPr lang="en-US" dirty="0">
                <a:ea typeface="Verdana"/>
                <a:cs typeface="Verdana"/>
              </a:rPr>
              <a:t>Uppercase (A to Z) or </a:t>
            </a:r>
          </a:p>
          <a:p>
            <a:pPr lvl="1">
              <a:lnSpc>
                <a:spcPct val="100000"/>
              </a:lnSpc>
            </a:pPr>
            <a:r>
              <a:rPr lang="en-US" dirty="0">
                <a:ea typeface="Verdana"/>
                <a:cs typeface="Verdana"/>
              </a:rPr>
              <a:t>Digits (0 to 9) or</a:t>
            </a:r>
          </a:p>
          <a:p>
            <a:pPr lvl="1">
              <a:lnSpc>
                <a:spcPct val="100000"/>
              </a:lnSpc>
            </a:pPr>
            <a:r>
              <a:rPr lang="en-US" dirty="0">
                <a:ea typeface="Verdana"/>
                <a:cs typeface="Verdana"/>
              </a:rPr>
              <a:t>An underscore (_)</a:t>
            </a:r>
          </a:p>
          <a:p>
            <a:pPr>
              <a:lnSpc>
                <a:spcPct val="100000"/>
              </a:lnSpc>
            </a:pPr>
            <a:endParaRPr lang="en-US" dirty="0">
              <a:ea typeface="Verdana"/>
              <a:cs typeface="Verdana"/>
            </a:endParaRPr>
          </a:p>
        </p:txBody>
      </p:sp>
    </p:spTree>
    <p:extLst>
      <p:ext uri="{BB962C8B-B14F-4D97-AF65-F5344CB8AC3E}">
        <p14:creationId xmlns:p14="http://schemas.microsoft.com/office/powerpoint/2010/main" val="429054313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5D864-C847-4DEC-AC16-1590FD6C5294}"/>
              </a:ext>
            </a:extLst>
          </p:cNvPr>
          <p:cNvSpPr>
            <a:spLocks noGrp="1"/>
          </p:cNvSpPr>
          <p:nvPr>
            <p:ph type="title"/>
          </p:nvPr>
        </p:nvSpPr>
        <p:spPr>
          <a:xfrm>
            <a:off x="809725" y="-133350"/>
            <a:ext cx="10515600" cy="1325563"/>
          </a:xfrm>
        </p:spPr>
        <p:txBody>
          <a:bodyPr/>
          <a:lstStyle/>
          <a:p>
            <a:r>
              <a:rPr lang="en-US" dirty="0"/>
              <a:t>The </a:t>
            </a:r>
            <a:r>
              <a:rPr lang="en-US" dirty="0">
                <a:latin typeface="Courier" charset="0"/>
                <a:ea typeface="Courier" charset="0"/>
                <a:cs typeface="Courier" charset="0"/>
              </a:rPr>
              <a:t>range() </a:t>
            </a:r>
            <a:r>
              <a:rPr lang="en-US" dirty="0"/>
              <a:t>function</a:t>
            </a:r>
          </a:p>
        </p:txBody>
      </p:sp>
      <p:sp>
        <p:nvSpPr>
          <p:cNvPr id="3" name="Content Placeholder 2">
            <a:extLst>
              <a:ext uri="{FF2B5EF4-FFF2-40B4-BE49-F238E27FC236}">
                <a16:creationId xmlns:a16="http://schemas.microsoft.com/office/drawing/2014/main" id="{1530F81E-3EEF-4E77-8A5B-37B308546D38}"/>
              </a:ext>
            </a:extLst>
          </p:cNvPr>
          <p:cNvSpPr>
            <a:spLocks noGrp="1"/>
          </p:cNvSpPr>
          <p:nvPr>
            <p:ph idx="1"/>
          </p:nvPr>
        </p:nvSpPr>
        <p:spPr>
          <a:xfrm>
            <a:off x="838200" y="880742"/>
            <a:ext cx="10515600" cy="5296221"/>
          </a:xfrm>
        </p:spPr>
        <p:txBody>
          <a:bodyPr vert="horz" lIns="91440" tIns="45720" rIns="91440" bIns="45720" rtlCol="0" anchor="t">
            <a:normAutofit/>
          </a:bodyPr>
          <a:lstStyle/>
          <a:p>
            <a:r>
              <a:rPr lang="en-US" dirty="0">
                <a:ea typeface="Verdana"/>
                <a:cs typeface="Verdana"/>
              </a:rPr>
              <a:t>We can generate a sequence of numbers using range() function. range(10) will generate numbers from 0 to 9.</a:t>
            </a:r>
          </a:p>
          <a:p>
            <a:r>
              <a:rPr lang="en-US" dirty="0">
                <a:ea typeface="Verdana"/>
                <a:cs typeface="Verdana"/>
              </a:rPr>
              <a:t>We can also define the start, stop and step size as range(</a:t>
            </a:r>
            <a:r>
              <a:rPr lang="en-US" dirty="0" err="1">
                <a:ea typeface="Verdana"/>
                <a:cs typeface="Verdana"/>
              </a:rPr>
              <a:t>start,stop,step</a:t>
            </a:r>
            <a:r>
              <a:rPr lang="en-US" dirty="0">
                <a:ea typeface="Verdana"/>
                <a:cs typeface="Verdana"/>
              </a:rPr>
              <a:t> size).</a:t>
            </a:r>
          </a:p>
          <a:p>
            <a:pPr marL="0" indent="0">
              <a:buNone/>
            </a:pPr>
            <a:endParaRPr lang="en-US" dirty="0">
              <a:ea typeface="Verdana"/>
              <a:cs typeface="Verdana"/>
            </a:endParaRPr>
          </a:p>
          <a:p>
            <a:pPr marL="0" indent="0">
              <a:buNone/>
            </a:pPr>
            <a:r>
              <a:rPr lang="en-US" dirty="0">
                <a:solidFill>
                  <a:srgbClr val="3CAACC"/>
                </a:solidFill>
                <a:latin typeface="Monaco" charset="0"/>
              </a:rPr>
              <a:t>&gt;&gt;</a:t>
            </a:r>
            <a:r>
              <a:rPr lang="en-US" dirty="0">
                <a:solidFill>
                  <a:srgbClr val="D1D1D1"/>
                </a:solidFill>
                <a:latin typeface="Monaco" charset="0"/>
              </a:rPr>
              <a:t> </a:t>
            </a:r>
            <a:r>
              <a:rPr lang="en-US" dirty="0">
                <a:solidFill>
                  <a:srgbClr val="8F8BFF"/>
                </a:solidFill>
                <a:latin typeface="Monaco" charset="0"/>
              </a:rPr>
              <a:t>print</a:t>
            </a:r>
            <a:r>
              <a:rPr lang="en-US" dirty="0">
                <a:solidFill>
                  <a:srgbClr val="D1D1D1"/>
                </a:solidFill>
                <a:latin typeface="Monaco" charset="0"/>
              </a:rPr>
              <a:t>(list(</a:t>
            </a:r>
            <a:r>
              <a:rPr lang="en-US" dirty="0">
                <a:solidFill>
                  <a:srgbClr val="8F8BFF"/>
                </a:solidFill>
                <a:latin typeface="Monaco" charset="0"/>
              </a:rPr>
              <a:t>range</a:t>
            </a:r>
            <a:r>
              <a:rPr lang="en-US" dirty="0">
                <a:solidFill>
                  <a:srgbClr val="D1D1D1"/>
                </a:solidFill>
                <a:latin typeface="Monaco" charset="0"/>
              </a:rPr>
              <a:t>(</a:t>
            </a:r>
            <a:r>
              <a:rPr lang="en-US" dirty="0">
                <a:solidFill>
                  <a:srgbClr val="C1C1C1"/>
                </a:solidFill>
                <a:latin typeface="Monaco" charset="0"/>
              </a:rPr>
              <a:t>10</a:t>
            </a:r>
            <a:r>
              <a:rPr lang="en-US" dirty="0">
                <a:solidFill>
                  <a:srgbClr val="D1D1D1"/>
                </a:solidFill>
                <a:latin typeface="Monaco" charset="0"/>
              </a:rPr>
              <a:t>)))</a:t>
            </a:r>
          </a:p>
          <a:p>
            <a:pPr marL="0" indent="0">
              <a:buNone/>
            </a:pPr>
            <a:r>
              <a:rPr lang="pt-BR" dirty="0">
                <a:solidFill>
                  <a:srgbClr val="D1D1D1"/>
                </a:solidFill>
                <a:latin typeface="Monaco" charset="0"/>
              </a:rPr>
              <a:t>[</a:t>
            </a:r>
            <a:r>
              <a:rPr lang="pt-BR" dirty="0">
                <a:solidFill>
                  <a:srgbClr val="C1C1C1"/>
                </a:solidFill>
                <a:latin typeface="Monaco" charset="0"/>
              </a:rPr>
              <a:t>0</a:t>
            </a:r>
            <a:r>
              <a:rPr lang="pt-BR" dirty="0">
                <a:solidFill>
                  <a:srgbClr val="D1D1D1"/>
                </a:solidFill>
                <a:latin typeface="Monaco" charset="0"/>
              </a:rPr>
              <a:t>, </a:t>
            </a:r>
            <a:r>
              <a:rPr lang="pt-BR" dirty="0">
                <a:solidFill>
                  <a:srgbClr val="C1C1C1"/>
                </a:solidFill>
                <a:latin typeface="Monaco" charset="0"/>
              </a:rPr>
              <a:t>1</a:t>
            </a:r>
            <a:r>
              <a:rPr lang="pt-BR" dirty="0">
                <a:solidFill>
                  <a:srgbClr val="D1D1D1"/>
                </a:solidFill>
                <a:latin typeface="Monaco" charset="0"/>
              </a:rPr>
              <a:t>, </a:t>
            </a:r>
            <a:r>
              <a:rPr lang="pt-BR" dirty="0">
                <a:solidFill>
                  <a:srgbClr val="C1C1C1"/>
                </a:solidFill>
                <a:latin typeface="Monaco" charset="0"/>
              </a:rPr>
              <a:t>2</a:t>
            </a:r>
            <a:r>
              <a:rPr lang="pt-BR" dirty="0">
                <a:solidFill>
                  <a:srgbClr val="D1D1D1"/>
                </a:solidFill>
                <a:latin typeface="Monaco" charset="0"/>
              </a:rPr>
              <a:t>, </a:t>
            </a:r>
            <a:r>
              <a:rPr lang="pt-BR" dirty="0">
                <a:solidFill>
                  <a:srgbClr val="C1C1C1"/>
                </a:solidFill>
                <a:latin typeface="Monaco" charset="0"/>
              </a:rPr>
              <a:t>3</a:t>
            </a:r>
            <a:r>
              <a:rPr lang="pt-BR" dirty="0">
                <a:solidFill>
                  <a:srgbClr val="D1D1D1"/>
                </a:solidFill>
                <a:latin typeface="Monaco" charset="0"/>
              </a:rPr>
              <a:t>, </a:t>
            </a:r>
            <a:r>
              <a:rPr lang="pt-BR" dirty="0">
                <a:solidFill>
                  <a:srgbClr val="C1C1C1"/>
                </a:solidFill>
                <a:latin typeface="Monaco" charset="0"/>
              </a:rPr>
              <a:t>4</a:t>
            </a:r>
            <a:r>
              <a:rPr lang="pt-BR" dirty="0">
                <a:solidFill>
                  <a:srgbClr val="D1D1D1"/>
                </a:solidFill>
                <a:latin typeface="Monaco" charset="0"/>
              </a:rPr>
              <a:t>, </a:t>
            </a:r>
            <a:r>
              <a:rPr lang="pt-BR" dirty="0">
                <a:solidFill>
                  <a:srgbClr val="C1C1C1"/>
                </a:solidFill>
                <a:latin typeface="Monaco" charset="0"/>
              </a:rPr>
              <a:t>5</a:t>
            </a:r>
            <a:r>
              <a:rPr lang="pt-BR" dirty="0">
                <a:solidFill>
                  <a:srgbClr val="D1D1D1"/>
                </a:solidFill>
                <a:latin typeface="Monaco" charset="0"/>
              </a:rPr>
              <a:t>, </a:t>
            </a:r>
            <a:r>
              <a:rPr lang="pt-BR" dirty="0">
                <a:solidFill>
                  <a:srgbClr val="C1C1C1"/>
                </a:solidFill>
                <a:latin typeface="Monaco" charset="0"/>
              </a:rPr>
              <a:t>6</a:t>
            </a:r>
            <a:r>
              <a:rPr lang="pt-BR" dirty="0">
                <a:solidFill>
                  <a:srgbClr val="D1D1D1"/>
                </a:solidFill>
                <a:latin typeface="Monaco" charset="0"/>
              </a:rPr>
              <a:t>, </a:t>
            </a:r>
            <a:r>
              <a:rPr lang="pt-BR" dirty="0">
                <a:solidFill>
                  <a:srgbClr val="C1C1C1"/>
                </a:solidFill>
                <a:latin typeface="Monaco" charset="0"/>
              </a:rPr>
              <a:t>7</a:t>
            </a:r>
            <a:r>
              <a:rPr lang="pt-BR" dirty="0">
                <a:solidFill>
                  <a:srgbClr val="D1D1D1"/>
                </a:solidFill>
                <a:latin typeface="Monaco" charset="0"/>
              </a:rPr>
              <a:t>, </a:t>
            </a:r>
            <a:r>
              <a:rPr lang="pt-BR" dirty="0">
                <a:solidFill>
                  <a:srgbClr val="C1C1C1"/>
                </a:solidFill>
                <a:latin typeface="Monaco" charset="0"/>
              </a:rPr>
              <a:t>8</a:t>
            </a:r>
            <a:r>
              <a:rPr lang="pt-BR" dirty="0">
                <a:solidFill>
                  <a:srgbClr val="D1D1D1"/>
                </a:solidFill>
                <a:latin typeface="Monaco" charset="0"/>
              </a:rPr>
              <a:t>, </a:t>
            </a:r>
            <a:r>
              <a:rPr lang="pt-BR" dirty="0">
                <a:solidFill>
                  <a:srgbClr val="C1C1C1"/>
                </a:solidFill>
                <a:latin typeface="Monaco" charset="0"/>
              </a:rPr>
              <a:t>9</a:t>
            </a:r>
            <a:r>
              <a:rPr lang="pt-BR" dirty="0">
                <a:solidFill>
                  <a:srgbClr val="D1D1D1"/>
                </a:solidFill>
                <a:latin typeface="Monaco" charset="0"/>
              </a:rPr>
              <a:t>]</a:t>
            </a:r>
          </a:p>
          <a:p>
            <a:pPr marL="0" indent="0">
              <a:buNone/>
            </a:pPr>
            <a:endParaRPr lang="pt-BR" dirty="0">
              <a:solidFill>
                <a:srgbClr val="D1D1D1"/>
              </a:solidFill>
              <a:latin typeface="Monaco" charset="0"/>
            </a:endParaRPr>
          </a:p>
          <a:p>
            <a:pPr marL="0" indent="0">
              <a:buNone/>
            </a:pPr>
            <a:r>
              <a:rPr lang="is-IS" dirty="0">
                <a:solidFill>
                  <a:srgbClr val="3CAACC"/>
                </a:solidFill>
                <a:latin typeface="Monaco" charset="0"/>
              </a:rPr>
              <a:t>&gt;&gt;</a:t>
            </a:r>
            <a:r>
              <a:rPr lang="is-IS" dirty="0">
                <a:solidFill>
                  <a:srgbClr val="D1D1D1"/>
                </a:solidFill>
                <a:latin typeface="Monaco" charset="0"/>
              </a:rPr>
              <a:t> </a:t>
            </a:r>
            <a:r>
              <a:rPr lang="is-IS" dirty="0">
                <a:solidFill>
                  <a:srgbClr val="8F8BFF"/>
                </a:solidFill>
                <a:latin typeface="Monaco" charset="0"/>
              </a:rPr>
              <a:t>print</a:t>
            </a:r>
            <a:r>
              <a:rPr lang="is-IS" dirty="0">
                <a:solidFill>
                  <a:srgbClr val="D1D1D1"/>
                </a:solidFill>
                <a:latin typeface="Monaco" charset="0"/>
              </a:rPr>
              <a:t>(list(</a:t>
            </a:r>
            <a:r>
              <a:rPr lang="is-IS" dirty="0">
                <a:solidFill>
                  <a:srgbClr val="8F8BFF"/>
                </a:solidFill>
                <a:latin typeface="Monaco" charset="0"/>
              </a:rPr>
              <a:t>range</a:t>
            </a:r>
            <a:r>
              <a:rPr lang="is-IS" dirty="0">
                <a:solidFill>
                  <a:srgbClr val="D1D1D1"/>
                </a:solidFill>
                <a:latin typeface="Monaco" charset="0"/>
              </a:rPr>
              <a:t>(</a:t>
            </a:r>
            <a:r>
              <a:rPr lang="is-IS" dirty="0">
                <a:solidFill>
                  <a:srgbClr val="C1C1C1"/>
                </a:solidFill>
                <a:latin typeface="Monaco" charset="0"/>
              </a:rPr>
              <a:t>2</a:t>
            </a:r>
            <a:r>
              <a:rPr lang="is-IS" dirty="0">
                <a:solidFill>
                  <a:srgbClr val="D1D1D1"/>
                </a:solidFill>
                <a:latin typeface="Monaco" charset="0"/>
              </a:rPr>
              <a:t>, </a:t>
            </a:r>
            <a:r>
              <a:rPr lang="is-IS" dirty="0">
                <a:solidFill>
                  <a:srgbClr val="C1C1C1"/>
                </a:solidFill>
                <a:latin typeface="Monaco" charset="0"/>
              </a:rPr>
              <a:t>20</a:t>
            </a:r>
            <a:r>
              <a:rPr lang="is-IS" dirty="0">
                <a:solidFill>
                  <a:srgbClr val="D1D1D1"/>
                </a:solidFill>
                <a:latin typeface="Monaco" charset="0"/>
              </a:rPr>
              <a:t>, </a:t>
            </a:r>
            <a:r>
              <a:rPr lang="is-IS" dirty="0">
                <a:solidFill>
                  <a:srgbClr val="C1C1C1"/>
                </a:solidFill>
                <a:latin typeface="Monaco" charset="0"/>
              </a:rPr>
              <a:t>3</a:t>
            </a:r>
            <a:r>
              <a:rPr lang="is-IS" dirty="0">
                <a:solidFill>
                  <a:srgbClr val="D1D1D1"/>
                </a:solidFill>
                <a:latin typeface="Monaco" charset="0"/>
              </a:rPr>
              <a:t>)))        </a:t>
            </a:r>
          </a:p>
          <a:p>
            <a:pPr marL="0" indent="0">
              <a:buNone/>
            </a:pPr>
            <a:r>
              <a:rPr lang="cs-CZ" dirty="0">
                <a:solidFill>
                  <a:srgbClr val="D1D1D1"/>
                </a:solidFill>
                <a:latin typeface="Monaco" charset="0"/>
              </a:rPr>
              <a:t>[</a:t>
            </a:r>
            <a:r>
              <a:rPr lang="cs-CZ" dirty="0">
                <a:solidFill>
                  <a:srgbClr val="C1C1C1"/>
                </a:solidFill>
                <a:latin typeface="Monaco" charset="0"/>
              </a:rPr>
              <a:t>2</a:t>
            </a:r>
            <a:r>
              <a:rPr lang="cs-CZ" dirty="0">
                <a:solidFill>
                  <a:srgbClr val="D1D1D1"/>
                </a:solidFill>
                <a:latin typeface="Monaco" charset="0"/>
              </a:rPr>
              <a:t>, </a:t>
            </a:r>
            <a:r>
              <a:rPr lang="cs-CZ" dirty="0">
                <a:solidFill>
                  <a:srgbClr val="C1C1C1"/>
                </a:solidFill>
                <a:latin typeface="Monaco" charset="0"/>
              </a:rPr>
              <a:t>5</a:t>
            </a:r>
            <a:r>
              <a:rPr lang="cs-CZ" dirty="0">
                <a:solidFill>
                  <a:srgbClr val="D1D1D1"/>
                </a:solidFill>
                <a:latin typeface="Monaco" charset="0"/>
              </a:rPr>
              <a:t>, </a:t>
            </a:r>
            <a:r>
              <a:rPr lang="cs-CZ" dirty="0">
                <a:solidFill>
                  <a:srgbClr val="C1C1C1"/>
                </a:solidFill>
                <a:latin typeface="Monaco" charset="0"/>
              </a:rPr>
              <a:t>8</a:t>
            </a:r>
            <a:r>
              <a:rPr lang="cs-CZ" dirty="0">
                <a:solidFill>
                  <a:srgbClr val="D1D1D1"/>
                </a:solidFill>
                <a:latin typeface="Monaco" charset="0"/>
              </a:rPr>
              <a:t>, </a:t>
            </a:r>
            <a:r>
              <a:rPr lang="cs-CZ" dirty="0">
                <a:solidFill>
                  <a:srgbClr val="C1C1C1"/>
                </a:solidFill>
                <a:latin typeface="Monaco" charset="0"/>
              </a:rPr>
              <a:t>11</a:t>
            </a:r>
            <a:r>
              <a:rPr lang="cs-CZ" dirty="0">
                <a:solidFill>
                  <a:srgbClr val="D1D1D1"/>
                </a:solidFill>
                <a:latin typeface="Monaco" charset="0"/>
              </a:rPr>
              <a:t>, </a:t>
            </a:r>
            <a:r>
              <a:rPr lang="cs-CZ" dirty="0">
                <a:solidFill>
                  <a:srgbClr val="C1C1C1"/>
                </a:solidFill>
                <a:latin typeface="Monaco" charset="0"/>
              </a:rPr>
              <a:t>14</a:t>
            </a:r>
            <a:r>
              <a:rPr lang="cs-CZ" dirty="0">
                <a:solidFill>
                  <a:srgbClr val="D1D1D1"/>
                </a:solidFill>
                <a:latin typeface="Monaco" charset="0"/>
              </a:rPr>
              <a:t>, </a:t>
            </a:r>
            <a:r>
              <a:rPr lang="cs-CZ" dirty="0">
                <a:solidFill>
                  <a:srgbClr val="C1C1C1"/>
                </a:solidFill>
                <a:latin typeface="Monaco" charset="0"/>
              </a:rPr>
              <a:t>17</a:t>
            </a:r>
            <a:r>
              <a:rPr lang="cs-CZ" dirty="0">
                <a:solidFill>
                  <a:srgbClr val="D1D1D1"/>
                </a:solidFill>
                <a:latin typeface="Monaco" charset="0"/>
              </a:rPr>
              <a:t>]</a:t>
            </a:r>
          </a:p>
        </p:txBody>
      </p:sp>
    </p:spTree>
    <p:extLst>
      <p:ext uri="{BB962C8B-B14F-4D97-AF65-F5344CB8AC3E}">
        <p14:creationId xmlns:p14="http://schemas.microsoft.com/office/powerpoint/2010/main" val="33893851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While loop</a:t>
            </a:r>
          </a:p>
        </p:txBody>
      </p:sp>
      <p:sp>
        <p:nvSpPr>
          <p:cNvPr id="3" name="Content Placeholder 2"/>
          <p:cNvSpPr>
            <a:spLocks noGrp="1"/>
          </p:cNvSpPr>
          <p:nvPr>
            <p:ph idx="1"/>
          </p:nvPr>
        </p:nvSpPr>
        <p:spPr/>
        <p:txBody>
          <a:bodyPr/>
          <a:lstStyle/>
          <a:p>
            <a:r>
              <a:rPr lang="en-US" dirty="0"/>
              <a:t>It repeats as ling as a certain </a:t>
            </a:r>
            <a:r>
              <a:rPr lang="en-US" dirty="0" err="1"/>
              <a:t>boolean</a:t>
            </a:r>
            <a:r>
              <a:rPr lang="en-US" dirty="0"/>
              <a:t> condition is met.</a:t>
            </a:r>
          </a:p>
          <a:p>
            <a:endParaRPr lang="en-US" dirty="0"/>
          </a:p>
          <a:p>
            <a:pPr marL="0" indent="0">
              <a:buNone/>
            </a:pPr>
            <a:r>
              <a:rPr lang="en-US" dirty="0">
                <a:solidFill>
                  <a:srgbClr val="D1D1D1"/>
                </a:solidFill>
                <a:latin typeface="Courier" charset="0"/>
                <a:ea typeface="Courier" charset="0"/>
                <a:cs typeface="Courier" charset="0"/>
              </a:rPr>
              <a:t>count </a:t>
            </a:r>
            <a:r>
              <a:rPr lang="en-US" dirty="0">
                <a:solidFill>
                  <a:srgbClr val="3CAACC"/>
                </a:solidFill>
                <a:latin typeface="Courier" charset="0"/>
                <a:ea typeface="Courier" charset="0"/>
                <a:cs typeface="Courier" charset="0"/>
              </a:rPr>
              <a:t>=</a:t>
            </a:r>
            <a:r>
              <a:rPr lang="en-US" dirty="0">
                <a:solidFill>
                  <a:srgbClr val="D1D1D1"/>
                </a:solidFill>
                <a:latin typeface="Courier" charset="0"/>
                <a:ea typeface="Courier" charset="0"/>
                <a:cs typeface="Courier" charset="0"/>
              </a:rPr>
              <a:t> </a:t>
            </a:r>
            <a:r>
              <a:rPr lang="en-US" dirty="0">
                <a:solidFill>
                  <a:srgbClr val="C1C1C1"/>
                </a:solidFill>
                <a:latin typeface="Courier" charset="0"/>
                <a:ea typeface="Courier" charset="0"/>
                <a:cs typeface="Courier" charset="0"/>
              </a:rPr>
              <a:t>0</a:t>
            </a:r>
            <a:endParaRPr lang="en-US" dirty="0">
              <a:solidFill>
                <a:srgbClr val="D1D1D1"/>
              </a:solidFill>
              <a:latin typeface="Courier" charset="0"/>
              <a:ea typeface="Courier" charset="0"/>
              <a:cs typeface="Courier" charset="0"/>
            </a:endParaRPr>
          </a:p>
          <a:p>
            <a:pPr marL="0" indent="0">
              <a:buNone/>
            </a:pPr>
            <a:r>
              <a:rPr lang="en-US" dirty="0">
                <a:solidFill>
                  <a:srgbClr val="554CF8"/>
                </a:solidFill>
                <a:latin typeface="Courier" charset="0"/>
                <a:ea typeface="Courier" charset="0"/>
                <a:cs typeface="Courier" charset="0"/>
              </a:rPr>
              <a:t>while</a:t>
            </a:r>
            <a:r>
              <a:rPr lang="en-US" dirty="0">
                <a:solidFill>
                  <a:srgbClr val="D1D1D1"/>
                </a:solidFill>
                <a:latin typeface="Courier" charset="0"/>
                <a:ea typeface="Courier" charset="0"/>
                <a:cs typeface="Courier" charset="0"/>
              </a:rPr>
              <a:t> count </a:t>
            </a:r>
            <a:r>
              <a:rPr lang="en-US" dirty="0">
                <a:solidFill>
                  <a:srgbClr val="3CAACC"/>
                </a:solidFill>
                <a:latin typeface="Courier" charset="0"/>
                <a:ea typeface="Courier" charset="0"/>
                <a:cs typeface="Courier" charset="0"/>
              </a:rPr>
              <a:t>&lt;</a:t>
            </a:r>
            <a:r>
              <a:rPr lang="en-US" dirty="0">
                <a:solidFill>
                  <a:srgbClr val="D1D1D1"/>
                </a:solidFill>
                <a:latin typeface="Courier" charset="0"/>
                <a:ea typeface="Courier" charset="0"/>
                <a:cs typeface="Courier" charset="0"/>
              </a:rPr>
              <a:t> </a:t>
            </a:r>
            <a:r>
              <a:rPr lang="en-US" dirty="0">
                <a:solidFill>
                  <a:srgbClr val="C1C1C1"/>
                </a:solidFill>
                <a:latin typeface="Courier" charset="0"/>
                <a:ea typeface="Courier" charset="0"/>
                <a:cs typeface="Courier" charset="0"/>
              </a:rPr>
              <a:t>5</a:t>
            </a:r>
            <a:r>
              <a:rPr lang="en-US" dirty="0">
                <a:solidFill>
                  <a:srgbClr val="D1D1D1"/>
                </a:solidFill>
                <a:latin typeface="Courier" charset="0"/>
                <a:ea typeface="Courier" charset="0"/>
                <a:cs typeface="Courier" charset="0"/>
              </a:rPr>
              <a:t>:</a:t>
            </a:r>
          </a:p>
          <a:p>
            <a:pPr marL="0" indent="0">
              <a:buNone/>
            </a:pPr>
            <a:r>
              <a:rPr lang="mr-IN" dirty="0">
                <a:solidFill>
                  <a:srgbClr val="D1D1D1"/>
                </a:solidFill>
                <a:latin typeface="Courier" charset="0"/>
                <a:ea typeface="Courier" charset="0"/>
                <a:cs typeface="Courier" charset="0"/>
              </a:rPr>
              <a:t>    </a:t>
            </a:r>
            <a:r>
              <a:rPr lang="mr-IN" dirty="0" err="1">
                <a:solidFill>
                  <a:srgbClr val="8F8BFF"/>
                </a:solidFill>
                <a:latin typeface="Courier" charset="0"/>
                <a:ea typeface="Courier" charset="0"/>
                <a:cs typeface="Courier" charset="0"/>
              </a:rPr>
              <a:t>print</a:t>
            </a:r>
            <a:r>
              <a:rPr lang="mr-IN" dirty="0">
                <a:solidFill>
                  <a:srgbClr val="D1D1D1"/>
                </a:solidFill>
                <a:latin typeface="Courier" charset="0"/>
                <a:ea typeface="Courier" charset="0"/>
                <a:cs typeface="Courier" charset="0"/>
              </a:rPr>
              <a:t>(</a:t>
            </a:r>
            <a:r>
              <a:rPr lang="mr-IN" dirty="0" err="1">
                <a:solidFill>
                  <a:srgbClr val="D1D1D1"/>
                </a:solidFill>
                <a:latin typeface="Courier" charset="0"/>
                <a:ea typeface="Courier" charset="0"/>
                <a:cs typeface="Courier" charset="0"/>
              </a:rPr>
              <a:t>count</a:t>
            </a:r>
            <a:r>
              <a:rPr lang="mr-IN" dirty="0">
                <a:solidFill>
                  <a:srgbClr val="D1D1D1"/>
                </a:solidFill>
                <a:latin typeface="Courier" charset="0"/>
                <a:ea typeface="Courier" charset="0"/>
                <a:cs typeface="Courier" charset="0"/>
              </a:rPr>
              <a:t>)    </a:t>
            </a:r>
          </a:p>
          <a:p>
            <a:pPr marL="0" indent="0">
              <a:buNone/>
            </a:pPr>
            <a:r>
              <a:rPr lang="en-US" dirty="0">
                <a:solidFill>
                  <a:srgbClr val="D1D1D1"/>
                </a:solidFill>
                <a:latin typeface="Courier" charset="0"/>
                <a:ea typeface="Courier" charset="0"/>
                <a:cs typeface="Courier" charset="0"/>
              </a:rPr>
              <a:t>    count </a:t>
            </a:r>
            <a:r>
              <a:rPr lang="en-US" dirty="0">
                <a:solidFill>
                  <a:srgbClr val="3CAACC"/>
                </a:solidFill>
                <a:latin typeface="Courier" charset="0"/>
                <a:ea typeface="Courier" charset="0"/>
                <a:cs typeface="Courier" charset="0"/>
              </a:rPr>
              <a:t>+=</a:t>
            </a:r>
            <a:r>
              <a:rPr lang="en-US" dirty="0">
                <a:solidFill>
                  <a:srgbClr val="D1D1D1"/>
                </a:solidFill>
                <a:latin typeface="Courier" charset="0"/>
                <a:ea typeface="Courier" charset="0"/>
                <a:cs typeface="Courier" charset="0"/>
              </a:rPr>
              <a:t> </a:t>
            </a:r>
            <a:r>
              <a:rPr lang="en-US" dirty="0">
                <a:solidFill>
                  <a:srgbClr val="C1C1C1"/>
                </a:solidFill>
                <a:latin typeface="Courier" charset="0"/>
                <a:ea typeface="Courier" charset="0"/>
                <a:cs typeface="Courier" charset="0"/>
              </a:rPr>
              <a:t>1</a:t>
            </a:r>
            <a:r>
              <a:rPr lang="en-US" dirty="0">
                <a:solidFill>
                  <a:srgbClr val="D1D1D1"/>
                </a:solidFill>
                <a:latin typeface="Courier" charset="0"/>
                <a:ea typeface="Courier" charset="0"/>
                <a:cs typeface="Courier" charset="0"/>
              </a:rPr>
              <a:t> </a:t>
            </a:r>
            <a:r>
              <a:rPr lang="en-US" dirty="0">
                <a:solidFill>
                  <a:schemeClr val="tx1">
                    <a:lumMod val="75000"/>
                  </a:schemeClr>
                </a:solidFill>
                <a:latin typeface="Courier" charset="0"/>
                <a:ea typeface="Courier" charset="0"/>
                <a:cs typeface="Courier" charset="0"/>
              </a:rPr>
              <a:t>#This is the same as count = count + 1</a:t>
            </a:r>
          </a:p>
        </p:txBody>
      </p:sp>
    </p:spTree>
    <p:extLst>
      <p:ext uri="{BB962C8B-B14F-4D97-AF65-F5344CB8AC3E}">
        <p14:creationId xmlns:p14="http://schemas.microsoft.com/office/powerpoint/2010/main" val="204304604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Break</a:t>
            </a:r>
          </a:p>
        </p:txBody>
      </p:sp>
      <p:sp>
        <p:nvSpPr>
          <p:cNvPr id="3" name="Content Placeholder 2"/>
          <p:cNvSpPr>
            <a:spLocks noGrp="1"/>
          </p:cNvSpPr>
          <p:nvPr>
            <p:ph idx="1"/>
          </p:nvPr>
        </p:nvSpPr>
        <p:spPr/>
        <p:txBody>
          <a:bodyPr>
            <a:normAutofit lnSpcReduction="10000"/>
          </a:bodyPr>
          <a:lstStyle/>
          <a:p>
            <a:r>
              <a:rPr lang="en-US" dirty="0"/>
              <a:t>Break terminates the current loop and resumes execution at the next statement.</a:t>
            </a:r>
          </a:p>
          <a:p>
            <a:endParaRPr lang="en-US" dirty="0"/>
          </a:p>
          <a:p>
            <a:pPr marL="0" indent="0">
              <a:buNone/>
            </a:pPr>
            <a:r>
              <a:rPr lang="en-US" dirty="0">
                <a:solidFill>
                  <a:srgbClr val="D1D1D1"/>
                </a:solidFill>
                <a:latin typeface="Courier" charset="0"/>
                <a:ea typeface="Courier" charset="0"/>
                <a:cs typeface="Courier" charset="0"/>
              </a:rPr>
              <a:t>count </a:t>
            </a:r>
            <a:r>
              <a:rPr lang="en-US" dirty="0">
                <a:solidFill>
                  <a:srgbClr val="3CAACC"/>
                </a:solidFill>
                <a:latin typeface="Courier" charset="0"/>
                <a:ea typeface="Courier" charset="0"/>
                <a:cs typeface="Courier" charset="0"/>
              </a:rPr>
              <a:t>=</a:t>
            </a:r>
            <a:r>
              <a:rPr lang="en-US" dirty="0">
                <a:solidFill>
                  <a:srgbClr val="D1D1D1"/>
                </a:solidFill>
                <a:latin typeface="Courier" charset="0"/>
                <a:ea typeface="Courier" charset="0"/>
                <a:cs typeface="Courier" charset="0"/>
              </a:rPr>
              <a:t> </a:t>
            </a:r>
            <a:r>
              <a:rPr lang="en-US" dirty="0">
                <a:solidFill>
                  <a:srgbClr val="C1C1C1"/>
                </a:solidFill>
                <a:latin typeface="Courier" charset="0"/>
                <a:ea typeface="Courier" charset="0"/>
                <a:cs typeface="Courier" charset="0"/>
              </a:rPr>
              <a:t>0</a:t>
            </a:r>
            <a:endParaRPr lang="en-US" dirty="0">
              <a:solidFill>
                <a:srgbClr val="D1D1D1"/>
              </a:solidFill>
              <a:latin typeface="Courier" charset="0"/>
              <a:ea typeface="Courier" charset="0"/>
              <a:cs typeface="Courier" charset="0"/>
            </a:endParaRPr>
          </a:p>
          <a:p>
            <a:pPr marL="0" indent="0">
              <a:buNone/>
            </a:pPr>
            <a:r>
              <a:rPr lang="en-US" dirty="0">
                <a:solidFill>
                  <a:srgbClr val="554CF8"/>
                </a:solidFill>
                <a:latin typeface="Courier" charset="0"/>
                <a:ea typeface="Courier" charset="0"/>
                <a:cs typeface="Courier" charset="0"/>
              </a:rPr>
              <a:t>while</a:t>
            </a:r>
            <a:r>
              <a:rPr lang="en-US" dirty="0">
                <a:solidFill>
                  <a:srgbClr val="D1D1D1"/>
                </a:solidFill>
                <a:latin typeface="Courier" charset="0"/>
                <a:ea typeface="Courier" charset="0"/>
                <a:cs typeface="Courier" charset="0"/>
              </a:rPr>
              <a:t> </a:t>
            </a:r>
            <a:r>
              <a:rPr lang="en-US" dirty="0">
                <a:solidFill>
                  <a:srgbClr val="D47B25"/>
                </a:solidFill>
                <a:latin typeface="Courier" charset="0"/>
                <a:ea typeface="Courier" charset="0"/>
                <a:cs typeface="Courier" charset="0"/>
              </a:rPr>
              <a:t>True</a:t>
            </a:r>
            <a:r>
              <a:rPr lang="en-US" dirty="0">
                <a:solidFill>
                  <a:srgbClr val="D1D1D1"/>
                </a:solidFill>
                <a:latin typeface="Courier" charset="0"/>
                <a:ea typeface="Courier" charset="0"/>
                <a:cs typeface="Courier" charset="0"/>
              </a:rPr>
              <a:t>:</a:t>
            </a:r>
          </a:p>
          <a:p>
            <a:pPr marL="0" indent="0">
              <a:buNone/>
            </a:pPr>
            <a:r>
              <a:rPr lang="en-US" dirty="0">
                <a:solidFill>
                  <a:srgbClr val="D1D1D1"/>
                </a:solidFill>
                <a:latin typeface="Courier" charset="0"/>
                <a:ea typeface="Courier" charset="0"/>
                <a:cs typeface="Courier" charset="0"/>
              </a:rPr>
              <a:t>    </a:t>
            </a:r>
            <a:r>
              <a:rPr lang="en-US" dirty="0">
                <a:solidFill>
                  <a:srgbClr val="8F8BFF"/>
                </a:solidFill>
                <a:latin typeface="Courier" charset="0"/>
                <a:ea typeface="Courier" charset="0"/>
                <a:cs typeface="Courier" charset="0"/>
              </a:rPr>
              <a:t>print</a:t>
            </a:r>
            <a:r>
              <a:rPr lang="en-US" dirty="0">
                <a:solidFill>
                  <a:srgbClr val="D1D1D1"/>
                </a:solidFill>
                <a:latin typeface="Courier" charset="0"/>
                <a:ea typeface="Courier" charset="0"/>
                <a:cs typeface="Courier" charset="0"/>
              </a:rPr>
              <a:t>(count)</a:t>
            </a:r>
          </a:p>
          <a:p>
            <a:pPr marL="0" indent="0">
              <a:buNone/>
            </a:pPr>
            <a:r>
              <a:rPr lang="en-US" dirty="0">
                <a:solidFill>
                  <a:srgbClr val="D1D1D1"/>
                </a:solidFill>
                <a:latin typeface="Courier" charset="0"/>
                <a:ea typeface="Courier" charset="0"/>
                <a:cs typeface="Courier" charset="0"/>
              </a:rPr>
              <a:t>    count </a:t>
            </a:r>
            <a:r>
              <a:rPr lang="en-US" dirty="0">
                <a:solidFill>
                  <a:srgbClr val="3CAACC"/>
                </a:solidFill>
                <a:latin typeface="Courier" charset="0"/>
                <a:ea typeface="Courier" charset="0"/>
                <a:cs typeface="Courier" charset="0"/>
              </a:rPr>
              <a:t>+=</a:t>
            </a:r>
            <a:r>
              <a:rPr lang="en-US" dirty="0">
                <a:solidFill>
                  <a:srgbClr val="D1D1D1"/>
                </a:solidFill>
                <a:latin typeface="Courier" charset="0"/>
                <a:ea typeface="Courier" charset="0"/>
                <a:cs typeface="Courier" charset="0"/>
              </a:rPr>
              <a:t> </a:t>
            </a:r>
            <a:r>
              <a:rPr lang="en-US" dirty="0">
                <a:solidFill>
                  <a:srgbClr val="C1C1C1"/>
                </a:solidFill>
                <a:latin typeface="Courier" charset="0"/>
                <a:ea typeface="Courier" charset="0"/>
                <a:cs typeface="Courier" charset="0"/>
              </a:rPr>
              <a:t>1</a:t>
            </a:r>
            <a:endParaRPr lang="en-US" dirty="0">
              <a:solidFill>
                <a:srgbClr val="D1D1D1"/>
              </a:solidFill>
              <a:latin typeface="Courier" charset="0"/>
              <a:ea typeface="Courier" charset="0"/>
              <a:cs typeface="Courier" charset="0"/>
            </a:endParaRPr>
          </a:p>
          <a:p>
            <a:pPr marL="0" indent="0">
              <a:buNone/>
            </a:pPr>
            <a:r>
              <a:rPr lang="en-US" dirty="0">
                <a:solidFill>
                  <a:srgbClr val="D1D1D1"/>
                </a:solidFill>
                <a:latin typeface="Courier" charset="0"/>
                <a:ea typeface="Courier" charset="0"/>
                <a:cs typeface="Courier" charset="0"/>
              </a:rPr>
              <a:t>    </a:t>
            </a:r>
            <a:r>
              <a:rPr lang="en-US" dirty="0">
                <a:solidFill>
                  <a:srgbClr val="554CF8"/>
                </a:solidFill>
                <a:latin typeface="Courier" charset="0"/>
                <a:ea typeface="Courier" charset="0"/>
                <a:cs typeface="Courier" charset="0"/>
              </a:rPr>
              <a:t>if</a:t>
            </a:r>
            <a:r>
              <a:rPr lang="en-US" dirty="0">
                <a:solidFill>
                  <a:srgbClr val="D1D1D1"/>
                </a:solidFill>
                <a:latin typeface="Courier" charset="0"/>
                <a:ea typeface="Courier" charset="0"/>
                <a:cs typeface="Courier" charset="0"/>
              </a:rPr>
              <a:t> count </a:t>
            </a:r>
            <a:r>
              <a:rPr lang="en-US" dirty="0">
                <a:solidFill>
                  <a:srgbClr val="3CAACC"/>
                </a:solidFill>
                <a:latin typeface="Courier" charset="0"/>
                <a:ea typeface="Courier" charset="0"/>
                <a:cs typeface="Courier" charset="0"/>
              </a:rPr>
              <a:t>&gt;=</a:t>
            </a:r>
            <a:r>
              <a:rPr lang="en-US" dirty="0">
                <a:solidFill>
                  <a:srgbClr val="D1D1D1"/>
                </a:solidFill>
                <a:latin typeface="Courier" charset="0"/>
                <a:ea typeface="Courier" charset="0"/>
                <a:cs typeface="Courier" charset="0"/>
              </a:rPr>
              <a:t> </a:t>
            </a:r>
            <a:r>
              <a:rPr lang="en-US" dirty="0">
                <a:solidFill>
                  <a:srgbClr val="C1C1C1"/>
                </a:solidFill>
                <a:latin typeface="Courier" charset="0"/>
                <a:ea typeface="Courier" charset="0"/>
                <a:cs typeface="Courier" charset="0"/>
              </a:rPr>
              <a:t>5</a:t>
            </a:r>
            <a:r>
              <a:rPr lang="en-US" dirty="0">
                <a:solidFill>
                  <a:srgbClr val="D1D1D1"/>
                </a:solidFill>
                <a:latin typeface="Courier" charset="0"/>
                <a:ea typeface="Courier" charset="0"/>
                <a:cs typeface="Courier" charset="0"/>
              </a:rPr>
              <a:t>:</a:t>
            </a:r>
          </a:p>
          <a:p>
            <a:pPr marL="0" indent="0">
              <a:buNone/>
            </a:pPr>
            <a:r>
              <a:rPr lang="mr-IN" dirty="0">
                <a:solidFill>
                  <a:srgbClr val="D1D1D1"/>
                </a:solidFill>
                <a:latin typeface="Courier" charset="0"/>
                <a:ea typeface="Courier" charset="0"/>
                <a:cs typeface="Courier" charset="0"/>
              </a:rPr>
              <a:t>        </a:t>
            </a:r>
            <a:r>
              <a:rPr lang="mr-IN" dirty="0" err="1">
                <a:solidFill>
                  <a:srgbClr val="554CF8"/>
                </a:solidFill>
                <a:latin typeface="Courier" charset="0"/>
                <a:ea typeface="Courier" charset="0"/>
                <a:cs typeface="Courier" charset="0"/>
              </a:rPr>
              <a:t>break</a:t>
            </a:r>
            <a:endParaRPr lang="mr-IN" dirty="0">
              <a:solidFill>
                <a:srgbClr val="D1D1D1"/>
              </a:solidFill>
              <a:latin typeface="Courier" charset="0"/>
              <a:ea typeface="Courier" charset="0"/>
              <a:cs typeface="Courier" charset="0"/>
            </a:endParaRPr>
          </a:p>
        </p:txBody>
      </p:sp>
    </p:spTree>
    <p:extLst>
      <p:ext uri="{BB962C8B-B14F-4D97-AF65-F5344CB8AC3E}">
        <p14:creationId xmlns:p14="http://schemas.microsoft.com/office/powerpoint/2010/main" val="21826460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a:t>
            </a:r>
          </a:p>
        </p:txBody>
      </p:sp>
      <p:sp>
        <p:nvSpPr>
          <p:cNvPr id="3" name="Content Placeholder 2"/>
          <p:cNvSpPr>
            <a:spLocks noGrp="1"/>
          </p:cNvSpPr>
          <p:nvPr>
            <p:ph idx="1"/>
          </p:nvPr>
        </p:nvSpPr>
        <p:spPr/>
        <p:txBody>
          <a:bodyPr>
            <a:normAutofit/>
          </a:bodyPr>
          <a:lstStyle/>
          <a:p>
            <a:r>
              <a:rPr lang="en-US" dirty="0"/>
              <a:t>The continue statement is used to skip the rest of the code inside a loop for the current iteration only.</a:t>
            </a:r>
          </a:p>
          <a:p>
            <a:endParaRPr lang="en-US" dirty="0"/>
          </a:p>
          <a:p>
            <a:pPr marL="0" indent="0">
              <a:buNone/>
            </a:pPr>
            <a:r>
              <a:rPr lang="en-US" dirty="0">
                <a:solidFill>
                  <a:schemeClr val="tx1">
                    <a:lumMod val="75000"/>
                  </a:schemeClr>
                </a:solidFill>
                <a:latin typeface="Courier" charset="0"/>
                <a:ea typeface="Courier" charset="0"/>
                <a:cs typeface="Courier" charset="0"/>
              </a:rPr>
              <a:t>#Prints out only odd numbers - 1,3,5,7,9</a:t>
            </a:r>
          </a:p>
          <a:p>
            <a:pPr marL="0" indent="0">
              <a:buNone/>
            </a:pPr>
            <a:r>
              <a:rPr lang="mr-IN" dirty="0" err="1">
                <a:solidFill>
                  <a:srgbClr val="554CF8"/>
                </a:solidFill>
                <a:latin typeface="Courier" charset="0"/>
                <a:ea typeface="Courier" charset="0"/>
                <a:cs typeface="Courier" charset="0"/>
              </a:rPr>
              <a:t>for</a:t>
            </a:r>
            <a:r>
              <a:rPr lang="mr-IN" dirty="0">
                <a:solidFill>
                  <a:srgbClr val="D1D1D1"/>
                </a:solidFill>
                <a:latin typeface="Courier" charset="0"/>
                <a:ea typeface="Courier" charset="0"/>
                <a:cs typeface="Courier" charset="0"/>
              </a:rPr>
              <a:t> </a:t>
            </a:r>
            <a:r>
              <a:rPr lang="mr-IN" dirty="0" err="1">
                <a:solidFill>
                  <a:srgbClr val="D1D1D1"/>
                </a:solidFill>
                <a:latin typeface="Courier" charset="0"/>
                <a:ea typeface="Courier" charset="0"/>
                <a:cs typeface="Courier" charset="0"/>
              </a:rPr>
              <a:t>x</a:t>
            </a:r>
            <a:r>
              <a:rPr lang="mr-IN" dirty="0">
                <a:solidFill>
                  <a:srgbClr val="D1D1D1"/>
                </a:solidFill>
                <a:latin typeface="Courier" charset="0"/>
                <a:ea typeface="Courier" charset="0"/>
                <a:cs typeface="Courier" charset="0"/>
              </a:rPr>
              <a:t> </a:t>
            </a:r>
            <a:r>
              <a:rPr lang="mr-IN" dirty="0" err="1">
                <a:solidFill>
                  <a:srgbClr val="3CAACC"/>
                </a:solidFill>
                <a:latin typeface="Courier" charset="0"/>
                <a:ea typeface="Courier" charset="0"/>
                <a:cs typeface="Courier" charset="0"/>
              </a:rPr>
              <a:t>in</a:t>
            </a:r>
            <a:r>
              <a:rPr lang="mr-IN" dirty="0">
                <a:solidFill>
                  <a:srgbClr val="D1D1D1"/>
                </a:solidFill>
                <a:latin typeface="Courier" charset="0"/>
                <a:ea typeface="Courier" charset="0"/>
                <a:cs typeface="Courier" charset="0"/>
              </a:rPr>
              <a:t> </a:t>
            </a:r>
            <a:r>
              <a:rPr lang="mr-IN" dirty="0" err="1">
                <a:solidFill>
                  <a:srgbClr val="8F8BFF"/>
                </a:solidFill>
                <a:latin typeface="Courier" charset="0"/>
                <a:ea typeface="Courier" charset="0"/>
                <a:cs typeface="Courier" charset="0"/>
              </a:rPr>
              <a:t>range</a:t>
            </a:r>
            <a:r>
              <a:rPr lang="mr-IN" dirty="0">
                <a:solidFill>
                  <a:srgbClr val="D1D1D1"/>
                </a:solidFill>
                <a:latin typeface="Courier" charset="0"/>
                <a:ea typeface="Courier" charset="0"/>
                <a:cs typeface="Courier" charset="0"/>
              </a:rPr>
              <a:t>(</a:t>
            </a:r>
            <a:r>
              <a:rPr lang="mr-IN" dirty="0">
                <a:solidFill>
                  <a:srgbClr val="C1C1C1"/>
                </a:solidFill>
                <a:latin typeface="Courier" charset="0"/>
                <a:ea typeface="Courier" charset="0"/>
                <a:cs typeface="Courier" charset="0"/>
              </a:rPr>
              <a:t>10</a:t>
            </a:r>
            <a:r>
              <a:rPr lang="mr-IN" dirty="0">
                <a:solidFill>
                  <a:srgbClr val="D1D1D1"/>
                </a:solidFill>
                <a:latin typeface="Courier" charset="0"/>
                <a:ea typeface="Courier" charset="0"/>
                <a:cs typeface="Courier" charset="0"/>
              </a:rPr>
              <a:t>):    </a:t>
            </a:r>
          </a:p>
          <a:p>
            <a:pPr marL="0" indent="0">
              <a:buNone/>
            </a:pPr>
            <a:r>
              <a:rPr lang="en-US" dirty="0">
                <a:solidFill>
                  <a:srgbClr val="554CF8"/>
                </a:solidFill>
                <a:latin typeface="Courier" charset="0"/>
                <a:ea typeface="Courier" charset="0"/>
                <a:cs typeface="Courier" charset="0"/>
              </a:rPr>
              <a:t>if</a:t>
            </a:r>
            <a:r>
              <a:rPr lang="en-US" dirty="0">
                <a:solidFill>
                  <a:srgbClr val="D1D1D1"/>
                </a:solidFill>
                <a:latin typeface="Courier" charset="0"/>
                <a:ea typeface="Courier" charset="0"/>
                <a:cs typeface="Courier" charset="0"/>
              </a:rPr>
              <a:t> x </a:t>
            </a:r>
            <a:r>
              <a:rPr lang="en-US" dirty="0">
                <a:solidFill>
                  <a:srgbClr val="3CAACC"/>
                </a:solidFill>
                <a:latin typeface="Courier" charset="0"/>
                <a:ea typeface="Courier" charset="0"/>
                <a:cs typeface="Courier" charset="0"/>
              </a:rPr>
              <a:t>%</a:t>
            </a:r>
            <a:r>
              <a:rPr lang="en-US" dirty="0">
                <a:solidFill>
                  <a:srgbClr val="D1D1D1"/>
                </a:solidFill>
                <a:latin typeface="Courier" charset="0"/>
                <a:ea typeface="Courier" charset="0"/>
                <a:cs typeface="Courier" charset="0"/>
              </a:rPr>
              <a:t> </a:t>
            </a:r>
            <a:r>
              <a:rPr lang="en-US" dirty="0">
                <a:solidFill>
                  <a:srgbClr val="C1C1C1"/>
                </a:solidFill>
                <a:latin typeface="Courier" charset="0"/>
                <a:ea typeface="Courier" charset="0"/>
                <a:cs typeface="Courier" charset="0"/>
              </a:rPr>
              <a:t>2</a:t>
            </a:r>
            <a:r>
              <a:rPr lang="en-US" dirty="0">
                <a:solidFill>
                  <a:srgbClr val="D1D1D1"/>
                </a:solidFill>
                <a:latin typeface="Courier" charset="0"/>
                <a:ea typeface="Courier" charset="0"/>
                <a:cs typeface="Courier" charset="0"/>
              </a:rPr>
              <a:t> </a:t>
            </a:r>
            <a:r>
              <a:rPr lang="en-US" dirty="0">
                <a:solidFill>
                  <a:srgbClr val="3CAACC"/>
                </a:solidFill>
                <a:latin typeface="Courier" charset="0"/>
                <a:ea typeface="Courier" charset="0"/>
                <a:cs typeface="Courier" charset="0"/>
              </a:rPr>
              <a:t>==</a:t>
            </a:r>
            <a:r>
              <a:rPr lang="en-US" dirty="0">
                <a:solidFill>
                  <a:srgbClr val="D1D1D1"/>
                </a:solidFill>
                <a:latin typeface="Courier" charset="0"/>
                <a:ea typeface="Courier" charset="0"/>
                <a:cs typeface="Courier" charset="0"/>
              </a:rPr>
              <a:t> </a:t>
            </a:r>
            <a:r>
              <a:rPr lang="en-US" dirty="0">
                <a:solidFill>
                  <a:srgbClr val="C1C1C1"/>
                </a:solidFill>
                <a:latin typeface="Courier" charset="0"/>
                <a:ea typeface="Courier" charset="0"/>
                <a:cs typeface="Courier" charset="0"/>
              </a:rPr>
              <a:t>0</a:t>
            </a:r>
            <a:r>
              <a:rPr lang="en-US" dirty="0">
                <a:solidFill>
                  <a:srgbClr val="D1D1D1"/>
                </a:solidFill>
                <a:latin typeface="Courier" charset="0"/>
                <a:ea typeface="Courier" charset="0"/>
                <a:cs typeface="Courier" charset="0"/>
              </a:rPr>
              <a:t>:  </a:t>
            </a:r>
            <a:r>
              <a:rPr lang="en-US" dirty="0">
                <a:solidFill>
                  <a:schemeClr val="tx1">
                    <a:lumMod val="75000"/>
                  </a:schemeClr>
                </a:solidFill>
                <a:latin typeface="Courier" charset="0"/>
                <a:ea typeface="Courier" charset="0"/>
                <a:cs typeface="Courier" charset="0"/>
              </a:rPr>
              <a:t>#Check if x is even</a:t>
            </a:r>
          </a:p>
          <a:p>
            <a:pPr marL="0" indent="0">
              <a:buNone/>
            </a:pPr>
            <a:r>
              <a:rPr lang="en-US" dirty="0">
                <a:solidFill>
                  <a:srgbClr val="D1D1D1"/>
                </a:solidFill>
                <a:latin typeface="Courier" charset="0"/>
                <a:ea typeface="Courier" charset="0"/>
                <a:cs typeface="Courier" charset="0"/>
              </a:rPr>
              <a:t>    </a:t>
            </a:r>
            <a:r>
              <a:rPr lang="en-US" dirty="0">
                <a:solidFill>
                  <a:srgbClr val="554CF8"/>
                </a:solidFill>
                <a:latin typeface="Courier" charset="0"/>
                <a:ea typeface="Courier" charset="0"/>
                <a:cs typeface="Courier" charset="0"/>
              </a:rPr>
              <a:t>continue</a:t>
            </a:r>
            <a:endParaRPr lang="en-US" dirty="0">
              <a:solidFill>
                <a:srgbClr val="D1D1D1"/>
              </a:solidFill>
              <a:latin typeface="Courier" charset="0"/>
              <a:ea typeface="Courier" charset="0"/>
              <a:cs typeface="Courier" charset="0"/>
            </a:endParaRPr>
          </a:p>
          <a:p>
            <a:pPr marL="0" indent="0">
              <a:buNone/>
            </a:pPr>
            <a:r>
              <a:rPr lang="en-US" dirty="0">
                <a:solidFill>
                  <a:srgbClr val="8F8BFF"/>
                </a:solidFill>
                <a:latin typeface="Courier" charset="0"/>
                <a:ea typeface="Courier" charset="0"/>
                <a:cs typeface="Courier" charset="0"/>
              </a:rPr>
              <a:t>print</a:t>
            </a:r>
            <a:r>
              <a:rPr lang="en-US" dirty="0">
                <a:solidFill>
                  <a:srgbClr val="D1D1D1"/>
                </a:solidFill>
                <a:latin typeface="Courier" charset="0"/>
                <a:ea typeface="Courier" charset="0"/>
                <a:cs typeface="Courier" charset="0"/>
              </a:rPr>
              <a:t>(x)</a:t>
            </a:r>
          </a:p>
          <a:p>
            <a:endParaRPr lang="en-US" dirty="0"/>
          </a:p>
        </p:txBody>
      </p:sp>
    </p:spTree>
    <p:extLst>
      <p:ext uri="{BB962C8B-B14F-4D97-AF65-F5344CB8AC3E}">
        <p14:creationId xmlns:p14="http://schemas.microsoft.com/office/powerpoint/2010/main" val="22290297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Brain Drill</a:t>
            </a:r>
          </a:p>
        </p:txBody>
      </p:sp>
      <p:sp>
        <p:nvSpPr>
          <p:cNvPr id="3" name="Content Placeholder 2"/>
          <p:cNvSpPr>
            <a:spLocks noGrp="1"/>
          </p:cNvSpPr>
          <p:nvPr>
            <p:ph idx="1"/>
          </p:nvPr>
        </p:nvSpPr>
        <p:spPr/>
        <p:txBody>
          <a:bodyPr vert="horz" lIns="91440" tIns="45720" rIns="91440" bIns="45720" rtlCol="0" anchor="t">
            <a:normAutofit fontScale="92500"/>
          </a:bodyPr>
          <a:lstStyle/>
          <a:p>
            <a:pPr marL="514350" indent="-514350">
              <a:buAutoNum type="arabicPeriod"/>
            </a:pPr>
            <a:r>
              <a:rPr lang="en-US" dirty="0"/>
              <a:t>Create a simple calculator that can add, subtract, multiply or divide depending upon the input from the user.</a:t>
            </a:r>
            <a:endParaRPr lang="en-US"/>
          </a:p>
          <a:p>
            <a:pPr marL="514350" indent="-514350">
              <a:buAutoNum type="arabicPeriod"/>
            </a:pPr>
            <a:endParaRPr lang="en-US" dirty="0">
              <a:ea typeface="Verdana"/>
              <a:cs typeface="Verdana"/>
            </a:endParaRPr>
          </a:p>
          <a:p>
            <a:pPr marL="514350" indent="-514350">
              <a:buAutoNum type="arabicPeriod"/>
            </a:pPr>
            <a:r>
              <a:rPr lang="en-US" dirty="0"/>
              <a:t>Sum of n natural numbers using while loop and display it.</a:t>
            </a:r>
            <a:endParaRPr lang="en-US" dirty="0">
              <a:ea typeface="Verdana"/>
              <a:cs typeface="Verdana"/>
            </a:endParaRPr>
          </a:p>
          <a:p>
            <a:pPr marL="514350" indent="-514350">
              <a:buAutoNum type="arabicPeriod"/>
            </a:pPr>
            <a:endParaRPr lang="en-US" dirty="0">
              <a:ea typeface="Verdana"/>
              <a:cs typeface="Verdana"/>
            </a:endParaRPr>
          </a:p>
          <a:p>
            <a:pPr marL="514350" indent="-514350">
              <a:buAutoNum type="arabicPeriod"/>
            </a:pPr>
            <a:r>
              <a:rPr lang="en-US" dirty="0"/>
              <a:t>Check whether an integer is a prime number or not using for loop and if...else statement. If the number is not prime, it's explained in output why it is not a prime number.</a:t>
            </a:r>
            <a:endParaRPr lang="en-US" dirty="0">
              <a:ea typeface="Verdana"/>
              <a:cs typeface="Verdana"/>
            </a:endParaRPr>
          </a:p>
          <a:p>
            <a:pPr marL="0" indent="0">
              <a:buNone/>
            </a:pPr>
            <a:endParaRPr lang="en-US" dirty="0"/>
          </a:p>
        </p:txBody>
      </p:sp>
    </p:spTree>
    <p:extLst>
      <p:ext uri="{BB962C8B-B14F-4D97-AF65-F5344CB8AC3E}">
        <p14:creationId xmlns:p14="http://schemas.microsoft.com/office/powerpoint/2010/main" val="166464037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Brain Drill</a:t>
            </a: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t>4. Print Fibonacci series up to n terms using loop.</a:t>
            </a:r>
          </a:p>
          <a:p>
            <a:pPr marL="0" indent="0">
              <a:buNone/>
            </a:pPr>
            <a:endParaRPr lang="en-US" dirty="0"/>
          </a:p>
          <a:p>
            <a:pPr marL="0" indent="0">
              <a:buNone/>
            </a:pPr>
            <a:r>
              <a:rPr lang="en-US" dirty="0"/>
              <a:t>5. Generate sum of all primes between a given range. Logic to find sum of prime numbers in a given range.</a:t>
            </a:r>
            <a:endParaRPr lang="en-US" dirty="0">
              <a:ea typeface="Verdana"/>
              <a:cs typeface="Verdana"/>
            </a:endParaRPr>
          </a:p>
          <a:p>
            <a:pPr marL="0" indent="0">
              <a:buNone/>
            </a:pPr>
            <a:endParaRPr lang="en-US" dirty="0"/>
          </a:p>
          <a:p>
            <a:pPr marL="0" indent="0">
              <a:buNone/>
            </a:pPr>
            <a:r>
              <a:rPr lang="en-US" dirty="0"/>
              <a:t>6. Frequency of digits in a given number using loop.</a:t>
            </a:r>
            <a:endParaRPr lang="en-US" dirty="0">
              <a:ea typeface="Verdana"/>
              <a:cs typeface="Verdana"/>
            </a:endParaRPr>
          </a:p>
          <a:p>
            <a:pPr marL="0" indent="0">
              <a:buNone/>
            </a:pPr>
            <a:endParaRPr lang="en-US" dirty="0"/>
          </a:p>
          <a:p>
            <a:pPr marL="0" indent="0">
              <a:buNone/>
            </a:pPr>
            <a:r>
              <a:rPr lang="en-US" dirty="0"/>
              <a:t>7. Print Pascal triangle</a:t>
            </a:r>
            <a:endParaRPr lang="en-US" dirty="0">
              <a:ea typeface="Verdana"/>
              <a:cs typeface="Verdana"/>
            </a:endParaRPr>
          </a:p>
          <a:p>
            <a:pPr marL="0" indent="0">
              <a:buNone/>
            </a:pPr>
            <a:endParaRPr lang="en-US" dirty="0"/>
          </a:p>
        </p:txBody>
      </p:sp>
    </p:spTree>
    <p:extLst>
      <p:ext uri="{BB962C8B-B14F-4D97-AF65-F5344CB8AC3E}">
        <p14:creationId xmlns:p14="http://schemas.microsoft.com/office/powerpoint/2010/main" val="95250188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CD57F-EFAA-4266-9854-113EA4C4076B}"/>
              </a:ext>
            </a:extLst>
          </p:cNvPr>
          <p:cNvSpPr>
            <a:spLocks noGrp="1"/>
          </p:cNvSpPr>
          <p:nvPr>
            <p:ph type="title"/>
          </p:nvPr>
        </p:nvSpPr>
        <p:spPr>
          <a:xfrm>
            <a:off x="876408" y="1628775"/>
            <a:ext cx="10515600" cy="1325563"/>
          </a:xfrm>
        </p:spPr>
        <p:txBody>
          <a:bodyPr/>
          <a:lstStyle/>
          <a:p>
            <a:r>
              <a:rPr lang="en-US" dirty="0"/>
              <a:t>8: Sum of the First n Positive Integers</a:t>
            </a:r>
          </a:p>
        </p:txBody>
      </p:sp>
      <p:sp>
        <p:nvSpPr>
          <p:cNvPr id="3" name="Content Placeholder 2">
            <a:extLst>
              <a:ext uri="{FF2B5EF4-FFF2-40B4-BE49-F238E27FC236}">
                <a16:creationId xmlns:a16="http://schemas.microsoft.com/office/drawing/2014/main" id="{B7F739C9-A4CD-42F8-A65C-0FDF5FA14E88}"/>
              </a:ext>
            </a:extLst>
          </p:cNvPr>
          <p:cNvSpPr>
            <a:spLocks noGrp="1"/>
          </p:cNvSpPr>
          <p:nvPr>
            <p:ph idx="1"/>
          </p:nvPr>
        </p:nvSpPr>
        <p:spPr>
          <a:xfrm>
            <a:off x="831448" y="3190875"/>
            <a:ext cx="10515600" cy="2939726"/>
          </a:xfrm>
        </p:spPr>
        <p:txBody>
          <a:bodyPr vert="horz" lIns="91440" tIns="45720" rIns="91440" bIns="45720" rtlCol="0" anchor="t">
            <a:normAutofit/>
          </a:bodyPr>
          <a:lstStyle/>
          <a:p>
            <a:pPr marL="0" indent="0">
              <a:buNone/>
            </a:pPr>
            <a:r>
              <a:rPr lang="en-US" dirty="0">
                <a:ea typeface="Verdana"/>
                <a:cs typeface="Verdana"/>
              </a:rPr>
              <a:t>Write a program that reads a positive integer, n, from the user and then displays the sum of all of the integers from 1 </a:t>
            </a:r>
            <a:r>
              <a:rPr lang="en-US" dirty="0" err="1">
                <a:ea typeface="Verdana"/>
                <a:cs typeface="Verdana"/>
              </a:rPr>
              <a:t>to n</a:t>
            </a:r>
            <a:r>
              <a:rPr lang="en-US" dirty="0">
                <a:ea typeface="Verdana"/>
                <a:cs typeface="Verdana"/>
              </a:rPr>
              <a:t>. The sum of the first n positive integers can be computed using the formula:</a:t>
            </a:r>
          </a:p>
        </p:txBody>
      </p:sp>
      <p:sp>
        <p:nvSpPr>
          <p:cNvPr id="6" name="Title 1">
            <a:extLst>
              <a:ext uri="{FF2B5EF4-FFF2-40B4-BE49-F238E27FC236}">
                <a16:creationId xmlns:a16="http://schemas.microsoft.com/office/drawing/2014/main" id="{6CA5802B-E2DD-4C44-BE6F-5A25F3AB4474}"/>
              </a:ext>
            </a:extLst>
          </p:cNvPr>
          <p:cNvSpPr txBox="1">
            <a:spLocks/>
          </p:cNvSpPr>
          <p:nvPr/>
        </p:nvSpPr>
        <p:spPr>
          <a:xfrm>
            <a:off x="831448" y="31911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FF0000"/>
                </a:solidFill>
              </a:rPr>
              <a:t>Brain Drill</a:t>
            </a:r>
          </a:p>
        </p:txBody>
      </p:sp>
    </p:spTree>
    <p:extLst>
      <p:ext uri="{BB962C8B-B14F-4D97-AF65-F5344CB8AC3E}">
        <p14:creationId xmlns:p14="http://schemas.microsoft.com/office/powerpoint/2010/main" val="198040963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Brain Drill</a:t>
            </a:r>
          </a:p>
        </p:txBody>
      </p:sp>
      <p:sp>
        <p:nvSpPr>
          <p:cNvPr id="3" name="Content Placeholder 2"/>
          <p:cNvSpPr>
            <a:spLocks noGrp="1"/>
          </p:cNvSpPr>
          <p:nvPr>
            <p:ph idx="1"/>
          </p:nvPr>
        </p:nvSpPr>
        <p:spPr/>
        <p:txBody>
          <a:bodyPr>
            <a:normAutofit lnSpcReduction="10000"/>
          </a:bodyPr>
          <a:lstStyle/>
          <a:p>
            <a:pPr marL="0" indent="0">
              <a:buNone/>
            </a:pPr>
            <a:r>
              <a:rPr lang="en-US" dirty="0"/>
              <a:t>Print the following</a:t>
            </a:r>
          </a:p>
          <a:p>
            <a:pPr marL="514350" indent="-514350">
              <a:buFont typeface="+mj-lt"/>
              <a:buAutoNum type="arabicPeriod"/>
            </a:pPr>
            <a:endParaRPr lang="en-US" dirty="0"/>
          </a:p>
          <a:p>
            <a:pPr marL="514350" indent="-514350">
              <a:buFont typeface="+mj-lt"/>
              <a:buAutoNum type="arabicPeriod"/>
            </a:pPr>
            <a:r>
              <a:rPr lang="en-US" dirty="0"/>
              <a:t>**********</a:t>
            </a:r>
            <a:br>
              <a:rPr lang="en-US" dirty="0"/>
            </a:br>
            <a:r>
              <a:rPr lang="en-US" dirty="0"/>
              <a:t>**********</a:t>
            </a:r>
            <a:br>
              <a:rPr lang="en-US" dirty="0"/>
            </a:br>
            <a:r>
              <a:rPr lang="en-US" dirty="0"/>
              <a:t>**********</a:t>
            </a:r>
            <a:br>
              <a:rPr lang="en-US" dirty="0"/>
            </a:br>
            <a:r>
              <a:rPr lang="en-US" dirty="0"/>
              <a:t>**********</a:t>
            </a:r>
          </a:p>
          <a:p>
            <a:pPr marL="514350" indent="-514350">
              <a:buFont typeface="+mj-lt"/>
              <a:buAutoNum type="arabicPeriod"/>
            </a:pPr>
            <a:r>
              <a:rPr lang="mr-IN" dirty="0"/>
              <a:t>*</a:t>
            </a:r>
            <a:br>
              <a:rPr lang="mr-IN" dirty="0"/>
            </a:br>
            <a:r>
              <a:rPr lang="mr-IN" dirty="0"/>
              <a:t>**</a:t>
            </a:r>
            <a:br>
              <a:rPr lang="mr-IN" dirty="0"/>
            </a:br>
            <a:r>
              <a:rPr lang="mr-IN" dirty="0"/>
              <a:t>***</a:t>
            </a:r>
            <a:br>
              <a:rPr lang="mr-IN" dirty="0"/>
            </a:br>
            <a:r>
              <a:rPr lang="mr-IN" dirty="0"/>
              <a:t>****</a:t>
            </a:r>
            <a:br>
              <a:rPr lang="mr-IN" dirty="0"/>
            </a:br>
            <a:r>
              <a:rPr lang="mr-IN" dirty="0"/>
              <a:t>*****</a:t>
            </a: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131590852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Brain Drill</a:t>
            </a:r>
          </a:p>
        </p:txBody>
      </p:sp>
      <p:sp>
        <p:nvSpPr>
          <p:cNvPr id="3" name="Content Placeholder 2"/>
          <p:cNvSpPr>
            <a:spLocks noGrp="1"/>
          </p:cNvSpPr>
          <p:nvPr>
            <p:ph idx="1"/>
          </p:nvPr>
        </p:nvSpPr>
        <p:spPr/>
        <p:txBody>
          <a:bodyPr>
            <a:normAutofit lnSpcReduction="10000"/>
          </a:bodyPr>
          <a:lstStyle/>
          <a:p>
            <a:r>
              <a:rPr lang="de-DE" dirty="0"/>
              <a:t>        *</a:t>
            </a:r>
            <a:br>
              <a:rPr lang="de-DE" dirty="0"/>
            </a:br>
            <a:r>
              <a:rPr lang="de-DE" dirty="0"/>
              <a:t>      **</a:t>
            </a:r>
            <a:br>
              <a:rPr lang="de-DE" dirty="0"/>
            </a:br>
            <a:r>
              <a:rPr lang="de-DE" dirty="0"/>
              <a:t>    ***</a:t>
            </a:r>
            <a:br>
              <a:rPr lang="de-DE" dirty="0"/>
            </a:br>
            <a:r>
              <a:rPr lang="de-DE" dirty="0"/>
              <a:t>  ****</a:t>
            </a:r>
            <a:br>
              <a:rPr lang="de-DE" dirty="0"/>
            </a:br>
            <a:r>
              <a:rPr lang="de-DE" dirty="0"/>
              <a:t>*****</a:t>
            </a:r>
          </a:p>
          <a:p>
            <a:endParaRPr lang="de-DE" dirty="0"/>
          </a:p>
          <a:p>
            <a:r>
              <a:rPr lang="fr-FR" dirty="0"/>
              <a:t>        *</a:t>
            </a:r>
            <a:br>
              <a:rPr lang="fr-FR" dirty="0"/>
            </a:br>
            <a:r>
              <a:rPr lang="fr-FR" dirty="0"/>
              <a:t>      ***</a:t>
            </a:r>
            <a:br>
              <a:rPr lang="fr-FR" dirty="0"/>
            </a:br>
            <a:r>
              <a:rPr lang="fr-FR" dirty="0"/>
              <a:t>    *****</a:t>
            </a:r>
            <a:br>
              <a:rPr lang="fr-FR" dirty="0"/>
            </a:br>
            <a:r>
              <a:rPr lang="fr-FR" dirty="0"/>
              <a:t>  *******</a:t>
            </a:r>
            <a:br>
              <a:rPr lang="fr-FR" dirty="0"/>
            </a:br>
            <a:r>
              <a:rPr lang="fr-FR" dirty="0"/>
              <a:t>*********</a:t>
            </a:r>
            <a:endParaRPr lang="en-US" dirty="0"/>
          </a:p>
        </p:txBody>
      </p:sp>
    </p:spTree>
    <p:extLst>
      <p:ext uri="{BB962C8B-B14F-4D97-AF65-F5344CB8AC3E}">
        <p14:creationId xmlns:p14="http://schemas.microsoft.com/office/powerpoint/2010/main" val="1843968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Keywords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09217271"/>
              </p:ext>
            </p:extLst>
          </p:nvPr>
        </p:nvGraphicFramePr>
        <p:xfrm>
          <a:off x="838200" y="2030930"/>
          <a:ext cx="10515600" cy="3012709"/>
        </p:xfrm>
        <a:graphic>
          <a:graphicData uri="http://schemas.openxmlformats.org/drawingml/2006/table">
            <a:tbl>
              <a:tblPr/>
              <a:tblGrid>
                <a:gridCol w="2103120">
                  <a:extLst>
                    <a:ext uri="{9D8B030D-6E8A-4147-A177-3AD203B41FA5}">
                      <a16:colId xmlns:a16="http://schemas.microsoft.com/office/drawing/2014/main" val="20000"/>
                    </a:ext>
                  </a:extLst>
                </a:gridCol>
                <a:gridCol w="2103120">
                  <a:extLst>
                    <a:ext uri="{9D8B030D-6E8A-4147-A177-3AD203B41FA5}">
                      <a16:colId xmlns:a16="http://schemas.microsoft.com/office/drawing/2014/main" val="20001"/>
                    </a:ext>
                  </a:extLst>
                </a:gridCol>
                <a:gridCol w="2103120">
                  <a:extLst>
                    <a:ext uri="{9D8B030D-6E8A-4147-A177-3AD203B41FA5}">
                      <a16:colId xmlns:a16="http://schemas.microsoft.com/office/drawing/2014/main" val="20002"/>
                    </a:ext>
                  </a:extLst>
                </a:gridCol>
                <a:gridCol w="2103120">
                  <a:extLst>
                    <a:ext uri="{9D8B030D-6E8A-4147-A177-3AD203B41FA5}">
                      <a16:colId xmlns:a16="http://schemas.microsoft.com/office/drawing/2014/main" val="20003"/>
                    </a:ext>
                  </a:extLst>
                </a:gridCol>
                <a:gridCol w="2103120">
                  <a:extLst>
                    <a:ext uri="{9D8B030D-6E8A-4147-A177-3AD203B41FA5}">
                      <a16:colId xmlns:a16="http://schemas.microsoft.com/office/drawing/2014/main" val="20004"/>
                    </a:ext>
                  </a:extLst>
                </a:gridCol>
              </a:tblGrid>
              <a:tr h="430387">
                <a:tc>
                  <a:txBody>
                    <a:bodyPr/>
                    <a:lstStyle/>
                    <a:p>
                      <a:r>
                        <a:rPr lang="en-US" u="none" strike="noStrike">
                          <a:solidFill>
                            <a:srgbClr val="2B6DAD"/>
                          </a:solidFill>
                          <a:effectLst/>
                          <a:hlinkClick r:id="rId2"/>
                        </a:rPr>
                        <a:t>False</a:t>
                      </a:r>
                      <a:endParaRPr lang="en-US">
                        <a:effectLst/>
                      </a:endParaRPr>
                    </a:p>
                  </a:txBody>
                  <a:tcPr marL="63500" marR="50800" marT="63500" marB="57150" anchor="ctr">
                    <a:lnL w="6350" cap="flat" cmpd="sng" algn="ctr">
                      <a:solidFill>
                        <a:srgbClr val="EAEAEC"/>
                      </a:solidFill>
                      <a:prstDash val="solid"/>
                      <a:round/>
                      <a:headEnd type="none" w="med" len="med"/>
                      <a:tailEnd type="none" w="med" len="med"/>
                    </a:lnL>
                    <a:lnR w="6350" cap="flat" cmpd="sng" algn="ctr">
                      <a:solidFill>
                        <a:srgbClr val="EAEAEC"/>
                      </a:solidFill>
                      <a:prstDash val="solid"/>
                      <a:round/>
                      <a:headEnd type="none" w="med" len="med"/>
                      <a:tailEnd type="none" w="med" len="med"/>
                    </a:lnR>
                    <a:lnT w="6350" cap="flat" cmpd="sng" algn="ctr">
                      <a:solidFill>
                        <a:srgbClr val="EAEAEC"/>
                      </a:solidFill>
                      <a:prstDash val="solid"/>
                      <a:round/>
                      <a:headEnd type="none" w="med" len="med"/>
                      <a:tailEnd type="none" w="med" len="med"/>
                    </a:lnT>
                    <a:lnB w="6350" cap="flat" cmpd="sng" algn="ctr">
                      <a:solidFill>
                        <a:srgbClr val="EAEAEC"/>
                      </a:solidFill>
                      <a:prstDash val="solid"/>
                      <a:round/>
                      <a:headEnd type="none" w="med" len="med"/>
                      <a:tailEnd type="none" w="med" len="med"/>
                    </a:lnB>
                    <a:solidFill>
                      <a:srgbClr val="FFFFFF"/>
                    </a:solidFill>
                  </a:tcPr>
                </a:tc>
                <a:tc>
                  <a:txBody>
                    <a:bodyPr/>
                    <a:lstStyle/>
                    <a:p>
                      <a:r>
                        <a:rPr lang="en-US" u="none" strike="noStrike">
                          <a:solidFill>
                            <a:srgbClr val="2B6DAD"/>
                          </a:solidFill>
                          <a:effectLst/>
                          <a:hlinkClick r:id="rId3"/>
                        </a:rPr>
                        <a:t>class</a:t>
                      </a:r>
                      <a:endParaRPr lang="en-US">
                        <a:effectLst/>
                      </a:endParaRPr>
                    </a:p>
                  </a:txBody>
                  <a:tcPr marL="63500" marR="50800" marT="63500" marB="57150" anchor="ctr">
                    <a:lnL w="6350" cap="flat" cmpd="sng" algn="ctr">
                      <a:solidFill>
                        <a:srgbClr val="EAEAEC"/>
                      </a:solidFill>
                      <a:prstDash val="solid"/>
                      <a:round/>
                      <a:headEnd type="none" w="med" len="med"/>
                      <a:tailEnd type="none" w="med" len="med"/>
                    </a:lnL>
                    <a:lnR w="6350" cap="flat" cmpd="sng" algn="ctr">
                      <a:solidFill>
                        <a:srgbClr val="EAEAEC"/>
                      </a:solidFill>
                      <a:prstDash val="solid"/>
                      <a:round/>
                      <a:headEnd type="none" w="med" len="med"/>
                      <a:tailEnd type="none" w="med" len="med"/>
                    </a:lnR>
                    <a:lnT w="6350" cap="flat" cmpd="sng" algn="ctr">
                      <a:solidFill>
                        <a:srgbClr val="EAEAEC"/>
                      </a:solidFill>
                      <a:prstDash val="solid"/>
                      <a:round/>
                      <a:headEnd type="none" w="med" len="med"/>
                      <a:tailEnd type="none" w="med" len="med"/>
                    </a:lnT>
                    <a:lnB w="6350" cap="flat" cmpd="sng" algn="ctr">
                      <a:solidFill>
                        <a:srgbClr val="EAEAEC"/>
                      </a:solidFill>
                      <a:prstDash val="solid"/>
                      <a:round/>
                      <a:headEnd type="none" w="med" len="med"/>
                      <a:tailEnd type="none" w="med" len="med"/>
                    </a:lnB>
                    <a:solidFill>
                      <a:srgbClr val="FFFFFF"/>
                    </a:solidFill>
                  </a:tcPr>
                </a:tc>
                <a:tc>
                  <a:txBody>
                    <a:bodyPr/>
                    <a:lstStyle/>
                    <a:p>
                      <a:r>
                        <a:rPr lang="en-US" u="none" strike="noStrike">
                          <a:solidFill>
                            <a:srgbClr val="2B6DAD"/>
                          </a:solidFill>
                          <a:effectLst/>
                          <a:hlinkClick r:id="rId4"/>
                        </a:rPr>
                        <a:t>finally</a:t>
                      </a:r>
                      <a:endParaRPr lang="en-US">
                        <a:effectLst/>
                      </a:endParaRPr>
                    </a:p>
                  </a:txBody>
                  <a:tcPr marL="63500" marR="50800" marT="63500" marB="57150" anchor="ctr">
                    <a:lnL w="6350" cap="flat" cmpd="sng" algn="ctr">
                      <a:solidFill>
                        <a:srgbClr val="EAEAEC"/>
                      </a:solidFill>
                      <a:prstDash val="solid"/>
                      <a:round/>
                      <a:headEnd type="none" w="med" len="med"/>
                      <a:tailEnd type="none" w="med" len="med"/>
                    </a:lnL>
                    <a:lnR w="6350" cap="flat" cmpd="sng" algn="ctr">
                      <a:solidFill>
                        <a:srgbClr val="EAEAEC"/>
                      </a:solidFill>
                      <a:prstDash val="solid"/>
                      <a:round/>
                      <a:headEnd type="none" w="med" len="med"/>
                      <a:tailEnd type="none" w="med" len="med"/>
                    </a:lnR>
                    <a:lnT w="6350" cap="flat" cmpd="sng" algn="ctr">
                      <a:solidFill>
                        <a:srgbClr val="EAEAEC"/>
                      </a:solidFill>
                      <a:prstDash val="solid"/>
                      <a:round/>
                      <a:headEnd type="none" w="med" len="med"/>
                      <a:tailEnd type="none" w="med" len="med"/>
                    </a:lnT>
                    <a:lnB w="6350" cap="flat" cmpd="sng" algn="ctr">
                      <a:solidFill>
                        <a:srgbClr val="EAEAEC"/>
                      </a:solidFill>
                      <a:prstDash val="solid"/>
                      <a:round/>
                      <a:headEnd type="none" w="med" len="med"/>
                      <a:tailEnd type="none" w="med" len="med"/>
                    </a:lnB>
                    <a:solidFill>
                      <a:srgbClr val="FFFFFF"/>
                    </a:solidFill>
                  </a:tcPr>
                </a:tc>
                <a:tc>
                  <a:txBody>
                    <a:bodyPr/>
                    <a:lstStyle/>
                    <a:p>
                      <a:r>
                        <a:rPr lang="en-US" u="none" strike="noStrike">
                          <a:solidFill>
                            <a:srgbClr val="2B6DAD"/>
                          </a:solidFill>
                          <a:effectLst/>
                          <a:hlinkClick r:id="rId5"/>
                        </a:rPr>
                        <a:t>is</a:t>
                      </a:r>
                      <a:endParaRPr lang="en-US">
                        <a:effectLst/>
                      </a:endParaRPr>
                    </a:p>
                  </a:txBody>
                  <a:tcPr marL="63500" marR="50800" marT="63500" marB="57150" anchor="ctr">
                    <a:lnL w="6350" cap="flat" cmpd="sng" algn="ctr">
                      <a:solidFill>
                        <a:srgbClr val="EAEAEC"/>
                      </a:solidFill>
                      <a:prstDash val="solid"/>
                      <a:round/>
                      <a:headEnd type="none" w="med" len="med"/>
                      <a:tailEnd type="none" w="med" len="med"/>
                    </a:lnL>
                    <a:lnR w="6350" cap="flat" cmpd="sng" algn="ctr">
                      <a:solidFill>
                        <a:srgbClr val="EAEAEC"/>
                      </a:solidFill>
                      <a:prstDash val="solid"/>
                      <a:round/>
                      <a:headEnd type="none" w="med" len="med"/>
                      <a:tailEnd type="none" w="med" len="med"/>
                    </a:lnR>
                    <a:lnT w="6350" cap="flat" cmpd="sng" algn="ctr">
                      <a:solidFill>
                        <a:srgbClr val="EAEAEC"/>
                      </a:solidFill>
                      <a:prstDash val="solid"/>
                      <a:round/>
                      <a:headEnd type="none" w="med" len="med"/>
                      <a:tailEnd type="none" w="med" len="med"/>
                    </a:lnT>
                    <a:lnB w="6350" cap="flat" cmpd="sng" algn="ctr">
                      <a:solidFill>
                        <a:srgbClr val="EAEAEC"/>
                      </a:solidFill>
                      <a:prstDash val="solid"/>
                      <a:round/>
                      <a:headEnd type="none" w="med" len="med"/>
                      <a:tailEnd type="none" w="med" len="med"/>
                    </a:lnB>
                    <a:solidFill>
                      <a:srgbClr val="FFFFFF"/>
                    </a:solidFill>
                  </a:tcPr>
                </a:tc>
                <a:tc>
                  <a:txBody>
                    <a:bodyPr/>
                    <a:lstStyle/>
                    <a:p>
                      <a:r>
                        <a:rPr lang="en-US" u="none" strike="noStrike">
                          <a:solidFill>
                            <a:srgbClr val="2B6DAD"/>
                          </a:solidFill>
                          <a:effectLst/>
                          <a:hlinkClick r:id="rId6"/>
                        </a:rPr>
                        <a:t>return</a:t>
                      </a:r>
                      <a:endParaRPr lang="en-US">
                        <a:effectLst/>
                      </a:endParaRPr>
                    </a:p>
                  </a:txBody>
                  <a:tcPr marL="63500" marR="50800" marT="63500" marB="57150" anchor="ctr">
                    <a:lnL w="6350" cap="flat" cmpd="sng" algn="ctr">
                      <a:solidFill>
                        <a:srgbClr val="EAEAEC"/>
                      </a:solidFill>
                      <a:prstDash val="solid"/>
                      <a:round/>
                      <a:headEnd type="none" w="med" len="med"/>
                      <a:tailEnd type="none" w="med" len="med"/>
                    </a:lnL>
                    <a:lnR w="6350" cap="flat" cmpd="sng" algn="ctr">
                      <a:solidFill>
                        <a:srgbClr val="EAEAEC"/>
                      </a:solidFill>
                      <a:prstDash val="solid"/>
                      <a:round/>
                      <a:headEnd type="none" w="med" len="med"/>
                      <a:tailEnd type="none" w="med" len="med"/>
                    </a:lnR>
                    <a:lnT w="6350" cap="flat" cmpd="sng" algn="ctr">
                      <a:solidFill>
                        <a:srgbClr val="EAEAEC"/>
                      </a:solidFill>
                      <a:prstDash val="solid"/>
                      <a:round/>
                      <a:headEnd type="none" w="med" len="med"/>
                      <a:tailEnd type="none" w="med" len="med"/>
                    </a:lnT>
                    <a:lnB w="6350" cap="flat" cmpd="sng" algn="ctr">
                      <a:solidFill>
                        <a:srgbClr val="EAEAE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430387">
                <a:tc>
                  <a:txBody>
                    <a:bodyPr/>
                    <a:lstStyle/>
                    <a:p>
                      <a:r>
                        <a:rPr lang="en-US" u="none" strike="noStrike">
                          <a:solidFill>
                            <a:srgbClr val="2B6DAD"/>
                          </a:solidFill>
                          <a:effectLst/>
                          <a:hlinkClick r:id="rId7"/>
                        </a:rPr>
                        <a:t>None</a:t>
                      </a:r>
                      <a:endParaRPr lang="en-US">
                        <a:effectLst/>
                      </a:endParaRPr>
                    </a:p>
                  </a:txBody>
                  <a:tcPr marL="63500" marR="50800" marT="63500" marB="57150" anchor="ctr">
                    <a:lnL w="6350" cap="flat" cmpd="sng" algn="ctr">
                      <a:solidFill>
                        <a:srgbClr val="EAEAEC"/>
                      </a:solidFill>
                      <a:prstDash val="solid"/>
                      <a:round/>
                      <a:headEnd type="none" w="med" len="med"/>
                      <a:tailEnd type="none" w="med" len="med"/>
                    </a:lnL>
                    <a:lnR w="6350" cap="flat" cmpd="sng" algn="ctr">
                      <a:solidFill>
                        <a:srgbClr val="EAEAEC"/>
                      </a:solidFill>
                      <a:prstDash val="solid"/>
                      <a:round/>
                      <a:headEnd type="none" w="med" len="med"/>
                      <a:tailEnd type="none" w="med" len="med"/>
                    </a:lnR>
                    <a:lnT w="6350" cap="flat" cmpd="sng" algn="ctr">
                      <a:solidFill>
                        <a:srgbClr val="EAEAEC"/>
                      </a:solidFill>
                      <a:prstDash val="solid"/>
                      <a:round/>
                      <a:headEnd type="none" w="med" len="med"/>
                      <a:tailEnd type="none" w="med" len="med"/>
                    </a:lnT>
                    <a:lnB w="6350" cap="flat" cmpd="sng" algn="ctr">
                      <a:solidFill>
                        <a:srgbClr val="EAEAEC"/>
                      </a:solidFill>
                      <a:prstDash val="solid"/>
                      <a:round/>
                      <a:headEnd type="none" w="med" len="med"/>
                      <a:tailEnd type="none" w="med" len="med"/>
                    </a:lnB>
                    <a:solidFill>
                      <a:srgbClr val="FFFFFF"/>
                    </a:solidFill>
                  </a:tcPr>
                </a:tc>
                <a:tc>
                  <a:txBody>
                    <a:bodyPr/>
                    <a:lstStyle/>
                    <a:p>
                      <a:r>
                        <a:rPr lang="en-US" u="none" strike="noStrike">
                          <a:solidFill>
                            <a:srgbClr val="2B6DAD"/>
                          </a:solidFill>
                          <a:effectLst/>
                          <a:hlinkClick r:id="rId8"/>
                        </a:rPr>
                        <a:t>continue</a:t>
                      </a:r>
                      <a:endParaRPr lang="en-US">
                        <a:effectLst/>
                      </a:endParaRPr>
                    </a:p>
                  </a:txBody>
                  <a:tcPr marL="63500" marR="50800" marT="63500" marB="57150" anchor="ctr">
                    <a:lnL w="6350" cap="flat" cmpd="sng" algn="ctr">
                      <a:solidFill>
                        <a:srgbClr val="EAEAEC"/>
                      </a:solidFill>
                      <a:prstDash val="solid"/>
                      <a:round/>
                      <a:headEnd type="none" w="med" len="med"/>
                      <a:tailEnd type="none" w="med" len="med"/>
                    </a:lnL>
                    <a:lnR w="6350" cap="flat" cmpd="sng" algn="ctr">
                      <a:solidFill>
                        <a:srgbClr val="EAEAEC"/>
                      </a:solidFill>
                      <a:prstDash val="solid"/>
                      <a:round/>
                      <a:headEnd type="none" w="med" len="med"/>
                      <a:tailEnd type="none" w="med" len="med"/>
                    </a:lnR>
                    <a:lnT w="6350" cap="flat" cmpd="sng" algn="ctr">
                      <a:solidFill>
                        <a:srgbClr val="EAEAEC"/>
                      </a:solidFill>
                      <a:prstDash val="solid"/>
                      <a:round/>
                      <a:headEnd type="none" w="med" len="med"/>
                      <a:tailEnd type="none" w="med" len="med"/>
                    </a:lnT>
                    <a:lnB w="6350" cap="flat" cmpd="sng" algn="ctr">
                      <a:solidFill>
                        <a:srgbClr val="EAEAEC"/>
                      </a:solidFill>
                      <a:prstDash val="solid"/>
                      <a:round/>
                      <a:headEnd type="none" w="med" len="med"/>
                      <a:tailEnd type="none" w="med" len="med"/>
                    </a:lnB>
                    <a:solidFill>
                      <a:srgbClr val="FFFFFF"/>
                    </a:solidFill>
                  </a:tcPr>
                </a:tc>
                <a:tc>
                  <a:txBody>
                    <a:bodyPr/>
                    <a:lstStyle/>
                    <a:p>
                      <a:r>
                        <a:rPr lang="en-US" u="none" strike="noStrike">
                          <a:solidFill>
                            <a:srgbClr val="2B6DAD"/>
                          </a:solidFill>
                          <a:effectLst/>
                          <a:hlinkClick r:id="rId9"/>
                        </a:rPr>
                        <a:t>for</a:t>
                      </a:r>
                      <a:endParaRPr lang="en-US">
                        <a:effectLst/>
                      </a:endParaRPr>
                    </a:p>
                  </a:txBody>
                  <a:tcPr marL="63500" marR="50800" marT="63500" marB="57150" anchor="ctr">
                    <a:lnL w="6350" cap="flat" cmpd="sng" algn="ctr">
                      <a:solidFill>
                        <a:srgbClr val="EAEAEC"/>
                      </a:solidFill>
                      <a:prstDash val="solid"/>
                      <a:round/>
                      <a:headEnd type="none" w="med" len="med"/>
                      <a:tailEnd type="none" w="med" len="med"/>
                    </a:lnL>
                    <a:lnR w="6350" cap="flat" cmpd="sng" algn="ctr">
                      <a:solidFill>
                        <a:srgbClr val="EAEAEC"/>
                      </a:solidFill>
                      <a:prstDash val="solid"/>
                      <a:round/>
                      <a:headEnd type="none" w="med" len="med"/>
                      <a:tailEnd type="none" w="med" len="med"/>
                    </a:lnR>
                    <a:lnT w="6350" cap="flat" cmpd="sng" algn="ctr">
                      <a:solidFill>
                        <a:srgbClr val="EAEAEC"/>
                      </a:solidFill>
                      <a:prstDash val="solid"/>
                      <a:round/>
                      <a:headEnd type="none" w="med" len="med"/>
                      <a:tailEnd type="none" w="med" len="med"/>
                    </a:lnT>
                    <a:lnB w="6350" cap="flat" cmpd="sng" algn="ctr">
                      <a:solidFill>
                        <a:srgbClr val="EAEAEC"/>
                      </a:solidFill>
                      <a:prstDash val="solid"/>
                      <a:round/>
                      <a:headEnd type="none" w="med" len="med"/>
                      <a:tailEnd type="none" w="med" len="med"/>
                    </a:lnB>
                    <a:solidFill>
                      <a:srgbClr val="FFFFFF"/>
                    </a:solidFill>
                  </a:tcPr>
                </a:tc>
                <a:tc>
                  <a:txBody>
                    <a:bodyPr/>
                    <a:lstStyle/>
                    <a:p>
                      <a:r>
                        <a:rPr lang="en-US" u="none" strike="noStrike">
                          <a:solidFill>
                            <a:srgbClr val="2B6DAD"/>
                          </a:solidFill>
                          <a:effectLst/>
                          <a:hlinkClick r:id="rId10"/>
                        </a:rPr>
                        <a:t>lambda</a:t>
                      </a:r>
                      <a:endParaRPr lang="en-US">
                        <a:effectLst/>
                      </a:endParaRPr>
                    </a:p>
                  </a:txBody>
                  <a:tcPr marL="63500" marR="50800" marT="63500" marB="57150" anchor="ctr">
                    <a:lnL w="6350" cap="flat" cmpd="sng" algn="ctr">
                      <a:solidFill>
                        <a:srgbClr val="EAEAEC"/>
                      </a:solidFill>
                      <a:prstDash val="solid"/>
                      <a:round/>
                      <a:headEnd type="none" w="med" len="med"/>
                      <a:tailEnd type="none" w="med" len="med"/>
                    </a:lnL>
                    <a:lnR w="6350" cap="flat" cmpd="sng" algn="ctr">
                      <a:solidFill>
                        <a:srgbClr val="EAEAEC"/>
                      </a:solidFill>
                      <a:prstDash val="solid"/>
                      <a:round/>
                      <a:headEnd type="none" w="med" len="med"/>
                      <a:tailEnd type="none" w="med" len="med"/>
                    </a:lnR>
                    <a:lnT w="6350" cap="flat" cmpd="sng" algn="ctr">
                      <a:solidFill>
                        <a:srgbClr val="EAEAEC"/>
                      </a:solidFill>
                      <a:prstDash val="solid"/>
                      <a:round/>
                      <a:headEnd type="none" w="med" len="med"/>
                      <a:tailEnd type="none" w="med" len="med"/>
                    </a:lnT>
                    <a:lnB w="6350" cap="flat" cmpd="sng" algn="ctr">
                      <a:solidFill>
                        <a:srgbClr val="EAEAEC"/>
                      </a:solidFill>
                      <a:prstDash val="solid"/>
                      <a:round/>
                      <a:headEnd type="none" w="med" len="med"/>
                      <a:tailEnd type="none" w="med" len="med"/>
                    </a:lnB>
                    <a:solidFill>
                      <a:srgbClr val="FFFFFF"/>
                    </a:solidFill>
                  </a:tcPr>
                </a:tc>
                <a:tc>
                  <a:txBody>
                    <a:bodyPr/>
                    <a:lstStyle/>
                    <a:p>
                      <a:r>
                        <a:rPr lang="en-US" u="none" strike="noStrike">
                          <a:solidFill>
                            <a:srgbClr val="2B6DAD"/>
                          </a:solidFill>
                          <a:effectLst/>
                          <a:hlinkClick r:id="rId11"/>
                        </a:rPr>
                        <a:t>try</a:t>
                      </a:r>
                      <a:endParaRPr lang="en-US">
                        <a:effectLst/>
                      </a:endParaRPr>
                    </a:p>
                  </a:txBody>
                  <a:tcPr marL="63500" marR="50800" marT="63500" marB="57150" anchor="ctr">
                    <a:lnL w="6350" cap="flat" cmpd="sng" algn="ctr">
                      <a:solidFill>
                        <a:srgbClr val="EAEAEC"/>
                      </a:solidFill>
                      <a:prstDash val="solid"/>
                      <a:round/>
                      <a:headEnd type="none" w="med" len="med"/>
                      <a:tailEnd type="none" w="med" len="med"/>
                    </a:lnL>
                    <a:lnR w="6350" cap="flat" cmpd="sng" algn="ctr">
                      <a:solidFill>
                        <a:srgbClr val="EAEAEC"/>
                      </a:solidFill>
                      <a:prstDash val="solid"/>
                      <a:round/>
                      <a:headEnd type="none" w="med" len="med"/>
                      <a:tailEnd type="none" w="med" len="med"/>
                    </a:lnR>
                    <a:lnT w="6350" cap="flat" cmpd="sng" algn="ctr">
                      <a:solidFill>
                        <a:srgbClr val="EAEAEC"/>
                      </a:solidFill>
                      <a:prstDash val="solid"/>
                      <a:round/>
                      <a:headEnd type="none" w="med" len="med"/>
                      <a:tailEnd type="none" w="med" len="med"/>
                    </a:lnT>
                    <a:lnB w="6350" cap="flat" cmpd="sng" algn="ctr">
                      <a:solidFill>
                        <a:srgbClr val="EAEAEC"/>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30387">
                <a:tc>
                  <a:txBody>
                    <a:bodyPr/>
                    <a:lstStyle/>
                    <a:p>
                      <a:r>
                        <a:rPr lang="en-US" u="none" strike="noStrike">
                          <a:solidFill>
                            <a:srgbClr val="2B6DAD"/>
                          </a:solidFill>
                          <a:effectLst/>
                          <a:hlinkClick r:id="rId2"/>
                        </a:rPr>
                        <a:t>True</a:t>
                      </a:r>
                      <a:endParaRPr lang="en-US">
                        <a:effectLst/>
                      </a:endParaRPr>
                    </a:p>
                  </a:txBody>
                  <a:tcPr marL="63500" marR="50800" marT="63500" marB="57150" anchor="ctr">
                    <a:lnL w="6350" cap="flat" cmpd="sng" algn="ctr">
                      <a:solidFill>
                        <a:srgbClr val="EAEAEC"/>
                      </a:solidFill>
                      <a:prstDash val="solid"/>
                      <a:round/>
                      <a:headEnd type="none" w="med" len="med"/>
                      <a:tailEnd type="none" w="med" len="med"/>
                    </a:lnL>
                    <a:lnR w="6350" cap="flat" cmpd="sng" algn="ctr">
                      <a:solidFill>
                        <a:srgbClr val="EAEAEC"/>
                      </a:solidFill>
                      <a:prstDash val="solid"/>
                      <a:round/>
                      <a:headEnd type="none" w="med" len="med"/>
                      <a:tailEnd type="none" w="med" len="med"/>
                    </a:lnR>
                    <a:lnT w="6350" cap="flat" cmpd="sng" algn="ctr">
                      <a:solidFill>
                        <a:srgbClr val="EAEAEC"/>
                      </a:solidFill>
                      <a:prstDash val="solid"/>
                      <a:round/>
                      <a:headEnd type="none" w="med" len="med"/>
                      <a:tailEnd type="none" w="med" len="med"/>
                    </a:lnT>
                    <a:lnB w="6350" cap="flat" cmpd="sng" algn="ctr">
                      <a:solidFill>
                        <a:srgbClr val="EAEAEC"/>
                      </a:solidFill>
                      <a:prstDash val="solid"/>
                      <a:round/>
                      <a:headEnd type="none" w="med" len="med"/>
                      <a:tailEnd type="none" w="med" len="med"/>
                    </a:lnB>
                    <a:solidFill>
                      <a:srgbClr val="FFFFFF"/>
                    </a:solidFill>
                  </a:tcPr>
                </a:tc>
                <a:tc>
                  <a:txBody>
                    <a:bodyPr/>
                    <a:lstStyle/>
                    <a:p>
                      <a:r>
                        <a:rPr lang="en-US" u="none" strike="noStrike">
                          <a:solidFill>
                            <a:srgbClr val="2B6DAD"/>
                          </a:solidFill>
                          <a:effectLst/>
                          <a:hlinkClick r:id="rId12"/>
                        </a:rPr>
                        <a:t>def</a:t>
                      </a:r>
                      <a:endParaRPr lang="en-US">
                        <a:effectLst/>
                      </a:endParaRPr>
                    </a:p>
                  </a:txBody>
                  <a:tcPr marL="63500" marR="50800" marT="63500" marB="57150" anchor="ctr">
                    <a:lnL w="6350" cap="flat" cmpd="sng" algn="ctr">
                      <a:solidFill>
                        <a:srgbClr val="EAEAEC"/>
                      </a:solidFill>
                      <a:prstDash val="solid"/>
                      <a:round/>
                      <a:headEnd type="none" w="med" len="med"/>
                      <a:tailEnd type="none" w="med" len="med"/>
                    </a:lnL>
                    <a:lnR w="6350" cap="flat" cmpd="sng" algn="ctr">
                      <a:solidFill>
                        <a:srgbClr val="EAEAEC"/>
                      </a:solidFill>
                      <a:prstDash val="solid"/>
                      <a:round/>
                      <a:headEnd type="none" w="med" len="med"/>
                      <a:tailEnd type="none" w="med" len="med"/>
                    </a:lnR>
                    <a:lnT w="6350" cap="flat" cmpd="sng" algn="ctr">
                      <a:solidFill>
                        <a:srgbClr val="EAEAEC"/>
                      </a:solidFill>
                      <a:prstDash val="solid"/>
                      <a:round/>
                      <a:headEnd type="none" w="med" len="med"/>
                      <a:tailEnd type="none" w="med" len="med"/>
                    </a:lnT>
                    <a:lnB w="6350" cap="flat" cmpd="sng" algn="ctr">
                      <a:solidFill>
                        <a:srgbClr val="EAEAEC"/>
                      </a:solidFill>
                      <a:prstDash val="solid"/>
                      <a:round/>
                      <a:headEnd type="none" w="med" len="med"/>
                      <a:tailEnd type="none" w="med" len="med"/>
                    </a:lnB>
                    <a:solidFill>
                      <a:srgbClr val="FFFFFF"/>
                    </a:solidFill>
                  </a:tcPr>
                </a:tc>
                <a:tc>
                  <a:txBody>
                    <a:bodyPr/>
                    <a:lstStyle/>
                    <a:p>
                      <a:r>
                        <a:rPr lang="en-US" u="none" strike="noStrike">
                          <a:solidFill>
                            <a:srgbClr val="2B6DAD"/>
                          </a:solidFill>
                          <a:effectLst/>
                          <a:hlinkClick r:id="rId13"/>
                        </a:rPr>
                        <a:t>from</a:t>
                      </a:r>
                      <a:endParaRPr lang="en-US">
                        <a:effectLst/>
                      </a:endParaRPr>
                    </a:p>
                  </a:txBody>
                  <a:tcPr marL="63500" marR="50800" marT="63500" marB="57150" anchor="ctr">
                    <a:lnL w="6350" cap="flat" cmpd="sng" algn="ctr">
                      <a:solidFill>
                        <a:srgbClr val="EAEAEC"/>
                      </a:solidFill>
                      <a:prstDash val="solid"/>
                      <a:round/>
                      <a:headEnd type="none" w="med" len="med"/>
                      <a:tailEnd type="none" w="med" len="med"/>
                    </a:lnL>
                    <a:lnR w="6350" cap="flat" cmpd="sng" algn="ctr">
                      <a:solidFill>
                        <a:srgbClr val="EAEAEC"/>
                      </a:solidFill>
                      <a:prstDash val="solid"/>
                      <a:round/>
                      <a:headEnd type="none" w="med" len="med"/>
                      <a:tailEnd type="none" w="med" len="med"/>
                    </a:lnR>
                    <a:lnT w="6350" cap="flat" cmpd="sng" algn="ctr">
                      <a:solidFill>
                        <a:srgbClr val="EAEAEC"/>
                      </a:solidFill>
                      <a:prstDash val="solid"/>
                      <a:round/>
                      <a:headEnd type="none" w="med" len="med"/>
                      <a:tailEnd type="none" w="med" len="med"/>
                    </a:lnT>
                    <a:lnB w="6350" cap="flat" cmpd="sng" algn="ctr">
                      <a:solidFill>
                        <a:srgbClr val="EAEAEC"/>
                      </a:solidFill>
                      <a:prstDash val="solid"/>
                      <a:round/>
                      <a:headEnd type="none" w="med" len="med"/>
                      <a:tailEnd type="none" w="med" len="med"/>
                    </a:lnB>
                    <a:solidFill>
                      <a:srgbClr val="FFFFFF"/>
                    </a:solidFill>
                  </a:tcPr>
                </a:tc>
                <a:tc>
                  <a:txBody>
                    <a:bodyPr/>
                    <a:lstStyle/>
                    <a:p>
                      <a:r>
                        <a:rPr lang="en-US" u="none" strike="noStrike">
                          <a:solidFill>
                            <a:srgbClr val="2B6DAD"/>
                          </a:solidFill>
                          <a:effectLst/>
                          <a:hlinkClick r:id="rId14"/>
                        </a:rPr>
                        <a:t>nonlocal</a:t>
                      </a:r>
                      <a:endParaRPr lang="en-US">
                        <a:effectLst/>
                      </a:endParaRPr>
                    </a:p>
                  </a:txBody>
                  <a:tcPr marL="63500" marR="50800" marT="63500" marB="57150" anchor="ctr">
                    <a:lnL w="6350" cap="flat" cmpd="sng" algn="ctr">
                      <a:solidFill>
                        <a:srgbClr val="EAEAEC"/>
                      </a:solidFill>
                      <a:prstDash val="solid"/>
                      <a:round/>
                      <a:headEnd type="none" w="med" len="med"/>
                      <a:tailEnd type="none" w="med" len="med"/>
                    </a:lnL>
                    <a:lnR w="6350" cap="flat" cmpd="sng" algn="ctr">
                      <a:solidFill>
                        <a:srgbClr val="EAEAEC"/>
                      </a:solidFill>
                      <a:prstDash val="solid"/>
                      <a:round/>
                      <a:headEnd type="none" w="med" len="med"/>
                      <a:tailEnd type="none" w="med" len="med"/>
                    </a:lnR>
                    <a:lnT w="6350" cap="flat" cmpd="sng" algn="ctr">
                      <a:solidFill>
                        <a:srgbClr val="EAEAEC"/>
                      </a:solidFill>
                      <a:prstDash val="solid"/>
                      <a:round/>
                      <a:headEnd type="none" w="med" len="med"/>
                      <a:tailEnd type="none" w="med" len="med"/>
                    </a:lnT>
                    <a:lnB w="6350" cap="flat" cmpd="sng" algn="ctr">
                      <a:solidFill>
                        <a:srgbClr val="EAEAEC"/>
                      </a:solidFill>
                      <a:prstDash val="solid"/>
                      <a:round/>
                      <a:headEnd type="none" w="med" len="med"/>
                      <a:tailEnd type="none" w="med" len="med"/>
                    </a:lnB>
                    <a:solidFill>
                      <a:srgbClr val="FFFFFF"/>
                    </a:solidFill>
                  </a:tcPr>
                </a:tc>
                <a:tc>
                  <a:txBody>
                    <a:bodyPr/>
                    <a:lstStyle/>
                    <a:p>
                      <a:r>
                        <a:rPr lang="en-US" u="none" strike="noStrike">
                          <a:solidFill>
                            <a:srgbClr val="2B6DAD"/>
                          </a:solidFill>
                          <a:effectLst/>
                          <a:hlinkClick r:id="rId15"/>
                        </a:rPr>
                        <a:t>while</a:t>
                      </a:r>
                      <a:endParaRPr lang="en-US">
                        <a:effectLst/>
                      </a:endParaRPr>
                    </a:p>
                  </a:txBody>
                  <a:tcPr marL="63500" marR="50800" marT="63500" marB="57150" anchor="ctr">
                    <a:lnL w="6350" cap="flat" cmpd="sng" algn="ctr">
                      <a:solidFill>
                        <a:srgbClr val="EAEAEC"/>
                      </a:solidFill>
                      <a:prstDash val="solid"/>
                      <a:round/>
                      <a:headEnd type="none" w="med" len="med"/>
                      <a:tailEnd type="none" w="med" len="med"/>
                    </a:lnL>
                    <a:lnR w="6350" cap="flat" cmpd="sng" algn="ctr">
                      <a:solidFill>
                        <a:srgbClr val="EAEAEC"/>
                      </a:solidFill>
                      <a:prstDash val="solid"/>
                      <a:round/>
                      <a:headEnd type="none" w="med" len="med"/>
                      <a:tailEnd type="none" w="med" len="med"/>
                    </a:lnR>
                    <a:lnT w="6350" cap="flat" cmpd="sng" algn="ctr">
                      <a:solidFill>
                        <a:srgbClr val="EAEAEC"/>
                      </a:solidFill>
                      <a:prstDash val="solid"/>
                      <a:round/>
                      <a:headEnd type="none" w="med" len="med"/>
                      <a:tailEnd type="none" w="med" len="med"/>
                    </a:lnT>
                    <a:lnB w="6350" cap="flat" cmpd="sng" algn="ctr">
                      <a:solidFill>
                        <a:srgbClr val="EAEAE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430387">
                <a:tc>
                  <a:txBody>
                    <a:bodyPr/>
                    <a:lstStyle/>
                    <a:p>
                      <a:r>
                        <a:rPr lang="en-US" u="none" strike="noStrike">
                          <a:solidFill>
                            <a:srgbClr val="2B6DAD"/>
                          </a:solidFill>
                          <a:effectLst/>
                          <a:hlinkClick r:id="rId16"/>
                        </a:rPr>
                        <a:t>and</a:t>
                      </a:r>
                      <a:endParaRPr lang="en-US">
                        <a:effectLst/>
                      </a:endParaRPr>
                    </a:p>
                  </a:txBody>
                  <a:tcPr marL="63500" marR="50800" marT="63500" marB="57150" anchor="ctr">
                    <a:lnL w="6350" cap="flat" cmpd="sng" algn="ctr">
                      <a:solidFill>
                        <a:srgbClr val="EAEAEC"/>
                      </a:solidFill>
                      <a:prstDash val="solid"/>
                      <a:round/>
                      <a:headEnd type="none" w="med" len="med"/>
                      <a:tailEnd type="none" w="med" len="med"/>
                    </a:lnL>
                    <a:lnR w="6350" cap="flat" cmpd="sng" algn="ctr">
                      <a:solidFill>
                        <a:srgbClr val="EAEAEC"/>
                      </a:solidFill>
                      <a:prstDash val="solid"/>
                      <a:round/>
                      <a:headEnd type="none" w="med" len="med"/>
                      <a:tailEnd type="none" w="med" len="med"/>
                    </a:lnR>
                    <a:lnT w="6350" cap="flat" cmpd="sng" algn="ctr">
                      <a:solidFill>
                        <a:srgbClr val="EAEAEC"/>
                      </a:solidFill>
                      <a:prstDash val="solid"/>
                      <a:round/>
                      <a:headEnd type="none" w="med" len="med"/>
                      <a:tailEnd type="none" w="med" len="med"/>
                    </a:lnT>
                    <a:lnB w="6350" cap="flat" cmpd="sng" algn="ctr">
                      <a:solidFill>
                        <a:srgbClr val="EAEAEC"/>
                      </a:solidFill>
                      <a:prstDash val="solid"/>
                      <a:round/>
                      <a:headEnd type="none" w="med" len="med"/>
                      <a:tailEnd type="none" w="med" len="med"/>
                    </a:lnB>
                    <a:solidFill>
                      <a:srgbClr val="FFFFFF"/>
                    </a:solidFill>
                  </a:tcPr>
                </a:tc>
                <a:tc>
                  <a:txBody>
                    <a:bodyPr/>
                    <a:lstStyle/>
                    <a:p>
                      <a:r>
                        <a:rPr lang="en-US" u="none" strike="noStrike">
                          <a:solidFill>
                            <a:srgbClr val="2B6DAD"/>
                          </a:solidFill>
                          <a:effectLst/>
                          <a:hlinkClick r:id="rId17"/>
                        </a:rPr>
                        <a:t>del</a:t>
                      </a:r>
                      <a:endParaRPr lang="en-US">
                        <a:effectLst/>
                      </a:endParaRPr>
                    </a:p>
                  </a:txBody>
                  <a:tcPr marL="63500" marR="50800" marT="63500" marB="57150" anchor="ctr">
                    <a:lnL w="6350" cap="flat" cmpd="sng" algn="ctr">
                      <a:solidFill>
                        <a:srgbClr val="EAEAEC"/>
                      </a:solidFill>
                      <a:prstDash val="solid"/>
                      <a:round/>
                      <a:headEnd type="none" w="med" len="med"/>
                      <a:tailEnd type="none" w="med" len="med"/>
                    </a:lnL>
                    <a:lnR w="6350" cap="flat" cmpd="sng" algn="ctr">
                      <a:solidFill>
                        <a:srgbClr val="EAEAEC"/>
                      </a:solidFill>
                      <a:prstDash val="solid"/>
                      <a:round/>
                      <a:headEnd type="none" w="med" len="med"/>
                      <a:tailEnd type="none" w="med" len="med"/>
                    </a:lnR>
                    <a:lnT w="6350" cap="flat" cmpd="sng" algn="ctr">
                      <a:solidFill>
                        <a:srgbClr val="EAEAEC"/>
                      </a:solidFill>
                      <a:prstDash val="solid"/>
                      <a:round/>
                      <a:headEnd type="none" w="med" len="med"/>
                      <a:tailEnd type="none" w="med" len="med"/>
                    </a:lnT>
                    <a:lnB w="6350" cap="flat" cmpd="sng" algn="ctr">
                      <a:solidFill>
                        <a:srgbClr val="EAEAEC"/>
                      </a:solidFill>
                      <a:prstDash val="solid"/>
                      <a:round/>
                      <a:headEnd type="none" w="med" len="med"/>
                      <a:tailEnd type="none" w="med" len="med"/>
                    </a:lnB>
                    <a:solidFill>
                      <a:srgbClr val="FFFFFF"/>
                    </a:solidFill>
                  </a:tcPr>
                </a:tc>
                <a:tc>
                  <a:txBody>
                    <a:bodyPr/>
                    <a:lstStyle/>
                    <a:p>
                      <a:r>
                        <a:rPr lang="en-US" u="none" strike="noStrike">
                          <a:solidFill>
                            <a:srgbClr val="2B6DAD"/>
                          </a:solidFill>
                          <a:effectLst/>
                          <a:hlinkClick r:id="rId18"/>
                        </a:rPr>
                        <a:t>global</a:t>
                      </a:r>
                      <a:endParaRPr lang="en-US">
                        <a:effectLst/>
                      </a:endParaRPr>
                    </a:p>
                  </a:txBody>
                  <a:tcPr marL="63500" marR="50800" marT="63500" marB="57150" anchor="ctr">
                    <a:lnL w="6350" cap="flat" cmpd="sng" algn="ctr">
                      <a:solidFill>
                        <a:srgbClr val="EAEAEC"/>
                      </a:solidFill>
                      <a:prstDash val="solid"/>
                      <a:round/>
                      <a:headEnd type="none" w="med" len="med"/>
                      <a:tailEnd type="none" w="med" len="med"/>
                    </a:lnL>
                    <a:lnR w="6350" cap="flat" cmpd="sng" algn="ctr">
                      <a:solidFill>
                        <a:srgbClr val="EAEAEC"/>
                      </a:solidFill>
                      <a:prstDash val="solid"/>
                      <a:round/>
                      <a:headEnd type="none" w="med" len="med"/>
                      <a:tailEnd type="none" w="med" len="med"/>
                    </a:lnR>
                    <a:lnT w="6350" cap="flat" cmpd="sng" algn="ctr">
                      <a:solidFill>
                        <a:srgbClr val="EAEAEC"/>
                      </a:solidFill>
                      <a:prstDash val="solid"/>
                      <a:round/>
                      <a:headEnd type="none" w="med" len="med"/>
                      <a:tailEnd type="none" w="med" len="med"/>
                    </a:lnT>
                    <a:lnB w="6350" cap="flat" cmpd="sng" algn="ctr">
                      <a:solidFill>
                        <a:srgbClr val="EAEAEC"/>
                      </a:solidFill>
                      <a:prstDash val="solid"/>
                      <a:round/>
                      <a:headEnd type="none" w="med" len="med"/>
                      <a:tailEnd type="none" w="med" len="med"/>
                    </a:lnB>
                    <a:solidFill>
                      <a:srgbClr val="FFFFFF"/>
                    </a:solidFill>
                  </a:tcPr>
                </a:tc>
                <a:tc>
                  <a:txBody>
                    <a:bodyPr/>
                    <a:lstStyle/>
                    <a:p>
                      <a:r>
                        <a:rPr lang="en-US" u="none" strike="noStrike">
                          <a:solidFill>
                            <a:srgbClr val="2B6DAD"/>
                          </a:solidFill>
                          <a:effectLst/>
                          <a:hlinkClick r:id="rId16"/>
                        </a:rPr>
                        <a:t>not</a:t>
                      </a:r>
                      <a:endParaRPr lang="en-US">
                        <a:effectLst/>
                      </a:endParaRPr>
                    </a:p>
                  </a:txBody>
                  <a:tcPr marL="63500" marR="50800" marT="63500" marB="57150" anchor="ctr">
                    <a:lnL w="6350" cap="flat" cmpd="sng" algn="ctr">
                      <a:solidFill>
                        <a:srgbClr val="EAEAEC"/>
                      </a:solidFill>
                      <a:prstDash val="solid"/>
                      <a:round/>
                      <a:headEnd type="none" w="med" len="med"/>
                      <a:tailEnd type="none" w="med" len="med"/>
                    </a:lnL>
                    <a:lnR w="6350" cap="flat" cmpd="sng" algn="ctr">
                      <a:solidFill>
                        <a:srgbClr val="EAEAEC"/>
                      </a:solidFill>
                      <a:prstDash val="solid"/>
                      <a:round/>
                      <a:headEnd type="none" w="med" len="med"/>
                      <a:tailEnd type="none" w="med" len="med"/>
                    </a:lnR>
                    <a:lnT w="6350" cap="flat" cmpd="sng" algn="ctr">
                      <a:solidFill>
                        <a:srgbClr val="EAEAEC"/>
                      </a:solidFill>
                      <a:prstDash val="solid"/>
                      <a:round/>
                      <a:headEnd type="none" w="med" len="med"/>
                      <a:tailEnd type="none" w="med" len="med"/>
                    </a:lnT>
                    <a:lnB w="6350" cap="flat" cmpd="sng" algn="ctr">
                      <a:solidFill>
                        <a:srgbClr val="EAEAEC"/>
                      </a:solidFill>
                      <a:prstDash val="solid"/>
                      <a:round/>
                      <a:headEnd type="none" w="med" len="med"/>
                      <a:tailEnd type="none" w="med" len="med"/>
                    </a:lnB>
                    <a:solidFill>
                      <a:srgbClr val="FFFFFF"/>
                    </a:solidFill>
                  </a:tcPr>
                </a:tc>
                <a:tc>
                  <a:txBody>
                    <a:bodyPr/>
                    <a:lstStyle/>
                    <a:p>
                      <a:r>
                        <a:rPr lang="en-US" u="none" strike="noStrike">
                          <a:solidFill>
                            <a:srgbClr val="2B6DAD"/>
                          </a:solidFill>
                          <a:effectLst/>
                          <a:hlinkClick r:id="rId19"/>
                        </a:rPr>
                        <a:t>with</a:t>
                      </a:r>
                      <a:endParaRPr lang="en-US">
                        <a:effectLst/>
                      </a:endParaRPr>
                    </a:p>
                  </a:txBody>
                  <a:tcPr marL="63500" marR="50800" marT="63500" marB="57150" anchor="ctr">
                    <a:lnL w="6350" cap="flat" cmpd="sng" algn="ctr">
                      <a:solidFill>
                        <a:srgbClr val="EAEAEC"/>
                      </a:solidFill>
                      <a:prstDash val="solid"/>
                      <a:round/>
                      <a:headEnd type="none" w="med" len="med"/>
                      <a:tailEnd type="none" w="med" len="med"/>
                    </a:lnL>
                    <a:lnR w="6350" cap="flat" cmpd="sng" algn="ctr">
                      <a:solidFill>
                        <a:srgbClr val="EAEAEC"/>
                      </a:solidFill>
                      <a:prstDash val="solid"/>
                      <a:round/>
                      <a:headEnd type="none" w="med" len="med"/>
                      <a:tailEnd type="none" w="med" len="med"/>
                    </a:lnR>
                    <a:lnT w="6350" cap="flat" cmpd="sng" algn="ctr">
                      <a:solidFill>
                        <a:srgbClr val="EAEAEC"/>
                      </a:solidFill>
                      <a:prstDash val="solid"/>
                      <a:round/>
                      <a:headEnd type="none" w="med" len="med"/>
                      <a:tailEnd type="none" w="med" len="med"/>
                    </a:lnT>
                    <a:lnB w="6350" cap="flat" cmpd="sng" algn="ctr">
                      <a:solidFill>
                        <a:srgbClr val="EAEAEC"/>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430387">
                <a:tc>
                  <a:txBody>
                    <a:bodyPr/>
                    <a:lstStyle/>
                    <a:p>
                      <a:r>
                        <a:rPr lang="en-US" u="none" strike="noStrike">
                          <a:solidFill>
                            <a:srgbClr val="2B6DAD"/>
                          </a:solidFill>
                          <a:effectLst/>
                          <a:hlinkClick r:id="rId20"/>
                        </a:rPr>
                        <a:t>as</a:t>
                      </a:r>
                      <a:endParaRPr lang="en-US">
                        <a:effectLst/>
                      </a:endParaRPr>
                    </a:p>
                  </a:txBody>
                  <a:tcPr marL="63500" marR="50800" marT="63500" marB="57150" anchor="ctr">
                    <a:lnL w="6350" cap="flat" cmpd="sng" algn="ctr">
                      <a:solidFill>
                        <a:srgbClr val="EAEAEC"/>
                      </a:solidFill>
                      <a:prstDash val="solid"/>
                      <a:round/>
                      <a:headEnd type="none" w="med" len="med"/>
                      <a:tailEnd type="none" w="med" len="med"/>
                    </a:lnL>
                    <a:lnR w="6350" cap="flat" cmpd="sng" algn="ctr">
                      <a:solidFill>
                        <a:srgbClr val="EAEAEC"/>
                      </a:solidFill>
                      <a:prstDash val="solid"/>
                      <a:round/>
                      <a:headEnd type="none" w="med" len="med"/>
                      <a:tailEnd type="none" w="med" len="med"/>
                    </a:lnR>
                    <a:lnT w="6350" cap="flat" cmpd="sng" algn="ctr">
                      <a:solidFill>
                        <a:srgbClr val="EAEAEC"/>
                      </a:solidFill>
                      <a:prstDash val="solid"/>
                      <a:round/>
                      <a:headEnd type="none" w="med" len="med"/>
                      <a:tailEnd type="none" w="med" len="med"/>
                    </a:lnT>
                    <a:lnB w="6350" cap="flat" cmpd="sng" algn="ctr">
                      <a:solidFill>
                        <a:srgbClr val="EAEAEC"/>
                      </a:solidFill>
                      <a:prstDash val="solid"/>
                      <a:round/>
                      <a:headEnd type="none" w="med" len="med"/>
                      <a:tailEnd type="none" w="med" len="med"/>
                    </a:lnB>
                    <a:solidFill>
                      <a:srgbClr val="FFFFFF"/>
                    </a:solidFill>
                  </a:tcPr>
                </a:tc>
                <a:tc>
                  <a:txBody>
                    <a:bodyPr/>
                    <a:lstStyle/>
                    <a:p>
                      <a:r>
                        <a:rPr lang="en-US" u="none" strike="noStrike">
                          <a:solidFill>
                            <a:srgbClr val="2B6DAD"/>
                          </a:solidFill>
                          <a:effectLst/>
                          <a:hlinkClick r:id="rId21"/>
                        </a:rPr>
                        <a:t>elif</a:t>
                      </a:r>
                      <a:endParaRPr lang="en-US">
                        <a:effectLst/>
                      </a:endParaRPr>
                    </a:p>
                  </a:txBody>
                  <a:tcPr marL="63500" marR="50800" marT="63500" marB="57150" anchor="ctr">
                    <a:lnL w="6350" cap="flat" cmpd="sng" algn="ctr">
                      <a:solidFill>
                        <a:srgbClr val="EAEAEC"/>
                      </a:solidFill>
                      <a:prstDash val="solid"/>
                      <a:round/>
                      <a:headEnd type="none" w="med" len="med"/>
                      <a:tailEnd type="none" w="med" len="med"/>
                    </a:lnL>
                    <a:lnR w="6350" cap="flat" cmpd="sng" algn="ctr">
                      <a:solidFill>
                        <a:srgbClr val="EAEAEC"/>
                      </a:solidFill>
                      <a:prstDash val="solid"/>
                      <a:round/>
                      <a:headEnd type="none" w="med" len="med"/>
                      <a:tailEnd type="none" w="med" len="med"/>
                    </a:lnR>
                    <a:lnT w="6350" cap="flat" cmpd="sng" algn="ctr">
                      <a:solidFill>
                        <a:srgbClr val="EAEAEC"/>
                      </a:solidFill>
                      <a:prstDash val="solid"/>
                      <a:round/>
                      <a:headEnd type="none" w="med" len="med"/>
                      <a:tailEnd type="none" w="med" len="med"/>
                    </a:lnT>
                    <a:lnB w="6350" cap="flat" cmpd="sng" algn="ctr">
                      <a:solidFill>
                        <a:srgbClr val="EAEAEC"/>
                      </a:solidFill>
                      <a:prstDash val="solid"/>
                      <a:round/>
                      <a:headEnd type="none" w="med" len="med"/>
                      <a:tailEnd type="none" w="med" len="med"/>
                    </a:lnB>
                    <a:solidFill>
                      <a:srgbClr val="FFFFFF"/>
                    </a:solidFill>
                  </a:tcPr>
                </a:tc>
                <a:tc>
                  <a:txBody>
                    <a:bodyPr/>
                    <a:lstStyle/>
                    <a:p>
                      <a:r>
                        <a:rPr lang="en-US" u="none" strike="noStrike">
                          <a:solidFill>
                            <a:srgbClr val="2B6DAD"/>
                          </a:solidFill>
                          <a:effectLst/>
                          <a:hlinkClick r:id="rId21"/>
                        </a:rPr>
                        <a:t>if</a:t>
                      </a:r>
                      <a:endParaRPr lang="en-US">
                        <a:effectLst/>
                      </a:endParaRPr>
                    </a:p>
                  </a:txBody>
                  <a:tcPr marL="63500" marR="50800" marT="63500" marB="57150" anchor="ctr">
                    <a:lnL w="6350" cap="flat" cmpd="sng" algn="ctr">
                      <a:solidFill>
                        <a:srgbClr val="EAEAEC"/>
                      </a:solidFill>
                      <a:prstDash val="solid"/>
                      <a:round/>
                      <a:headEnd type="none" w="med" len="med"/>
                      <a:tailEnd type="none" w="med" len="med"/>
                    </a:lnL>
                    <a:lnR w="6350" cap="flat" cmpd="sng" algn="ctr">
                      <a:solidFill>
                        <a:srgbClr val="EAEAEC"/>
                      </a:solidFill>
                      <a:prstDash val="solid"/>
                      <a:round/>
                      <a:headEnd type="none" w="med" len="med"/>
                      <a:tailEnd type="none" w="med" len="med"/>
                    </a:lnR>
                    <a:lnT w="6350" cap="flat" cmpd="sng" algn="ctr">
                      <a:solidFill>
                        <a:srgbClr val="EAEAEC"/>
                      </a:solidFill>
                      <a:prstDash val="solid"/>
                      <a:round/>
                      <a:headEnd type="none" w="med" len="med"/>
                      <a:tailEnd type="none" w="med" len="med"/>
                    </a:lnT>
                    <a:lnB w="6350" cap="flat" cmpd="sng" algn="ctr">
                      <a:solidFill>
                        <a:srgbClr val="EAEAEC"/>
                      </a:solidFill>
                      <a:prstDash val="solid"/>
                      <a:round/>
                      <a:headEnd type="none" w="med" len="med"/>
                      <a:tailEnd type="none" w="med" len="med"/>
                    </a:lnB>
                    <a:solidFill>
                      <a:srgbClr val="FFFFFF"/>
                    </a:solidFill>
                  </a:tcPr>
                </a:tc>
                <a:tc>
                  <a:txBody>
                    <a:bodyPr/>
                    <a:lstStyle/>
                    <a:p>
                      <a:r>
                        <a:rPr lang="en-US" u="none" strike="noStrike">
                          <a:solidFill>
                            <a:srgbClr val="2B6DAD"/>
                          </a:solidFill>
                          <a:effectLst/>
                          <a:hlinkClick r:id="rId16"/>
                        </a:rPr>
                        <a:t>or</a:t>
                      </a:r>
                      <a:endParaRPr lang="en-US">
                        <a:effectLst/>
                      </a:endParaRPr>
                    </a:p>
                  </a:txBody>
                  <a:tcPr marL="63500" marR="50800" marT="63500" marB="57150" anchor="ctr">
                    <a:lnL w="6350" cap="flat" cmpd="sng" algn="ctr">
                      <a:solidFill>
                        <a:srgbClr val="EAEAEC"/>
                      </a:solidFill>
                      <a:prstDash val="solid"/>
                      <a:round/>
                      <a:headEnd type="none" w="med" len="med"/>
                      <a:tailEnd type="none" w="med" len="med"/>
                    </a:lnL>
                    <a:lnR w="6350" cap="flat" cmpd="sng" algn="ctr">
                      <a:solidFill>
                        <a:srgbClr val="EAEAEC"/>
                      </a:solidFill>
                      <a:prstDash val="solid"/>
                      <a:round/>
                      <a:headEnd type="none" w="med" len="med"/>
                      <a:tailEnd type="none" w="med" len="med"/>
                    </a:lnR>
                    <a:lnT w="6350" cap="flat" cmpd="sng" algn="ctr">
                      <a:solidFill>
                        <a:srgbClr val="EAEAEC"/>
                      </a:solidFill>
                      <a:prstDash val="solid"/>
                      <a:round/>
                      <a:headEnd type="none" w="med" len="med"/>
                      <a:tailEnd type="none" w="med" len="med"/>
                    </a:lnT>
                    <a:lnB w="6350" cap="flat" cmpd="sng" algn="ctr">
                      <a:solidFill>
                        <a:srgbClr val="EAEAEC"/>
                      </a:solidFill>
                      <a:prstDash val="solid"/>
                      <a:round/>
                      <a:headEnd type="none" w="med" len="med"/>
                      <a:tailEnd type="none" w="med" len="med"/>
                    </a:lnB>
                    <a:solidFill>
                      <a:srgbClr val="FFFFFF"/>
                    </a:solidFill>
                  </a:tcPr>
                </a:tc>
                <a:tc>
                  <a:txBody>
                    <a:bodyPr/>
                    <a:lstStyle/>
                    <a:p>
                      <a:r>
                        <a:rPr lang="en-US" u="none" strike="noStrike">
                          <a:solidFill>
                            <a:srgbClr val="2B6DAD"/>
                          </a:solidFill>
                          <a:effectLst/>
                          <a:hlinkClick r:id="rId22"/>
                        </a:rPr>
                        <a:t>yield</a:t>
                      </a:r>
                      <a:endParaRPr lang="en-US">
                        <a:effectLst/>
                      </a:endParaRPr>
                    </a:p>
                  </a:txBody>
                  <a:tcPr marL="63500" marR="50800" marT="63500" marB="57150" anchor="ctr">
                    <a:lnL w="6350" cap="flat" cmpd="sng" algn="ctr">
                      <a:solidFill>
                        <a:srgbClr val="EAEAEC"/>
                      </a:solidFill>
                      <a:prstDash val="solid"/>
                      <a:round/>
                      <a:headEnd type="none" w="med" len="med"/>
                      <a:tailEnd type="none" w="med" len="med"/>
                    </a:lnL>
                    <a:lnR w="6350" cap="flat" cmpd="sng" algn="ctr">
                      <a:solidFill>
                        <a:srgbClr val="EAEAEC"/>
                      </a:solidFill>
                      <a:prstDash val="solid"/>
                      <a:round/>
                      <a:headEnd type="none" w="med" len="med"/>
                      <a:tailEnd type="none" w="med" len="med"/>
                    </a:lnR>
                    <a:lnT w="6350" cap="flat" cmpd="sng" algn="ctr">
                      <a:solidFill>
                        <a:srgbClr val="EAEAEC"/>
                      </a:solidFill>
                      <a:prstDash val="solid"/>
                      <a:round/>
                      <a:headEnd type="none" w="med" len="med"/>
                      <a:tailEnd type="none" w="med" len="med"/>
                    </a:lnT>
                    <a:lnB w="6350" cap="flat" cmpd="sng" algn="ctr">
                      <a:solidFill>
                        <a:srgbClr val="EAEAEC"/>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430387">
                <a:tc>
                  <a:txBody>
                    <a:bodyPr/>
                    <a:lstStyle/>
                    <a:p>
                      <a:r>
                        <a:rPr lang="en-US" u="none" strike="noStrike">
                          <a:solidFill>
                            <a:srgbClr val="2B6DAD"/>
                          </a:solidFill>
                          <a:effectLst/>
                          <a:hlinkClick r:id="rId23"/>
                        </a:rPr>
                        <a:t>assert</a:t>
                      </a:r>
                      <a:endParaRPr lang="en-US">
                        <a:effectLst/>
                      </a:endParaRPr>
                    </a:p>
                  </a:txBody>
                  <a:tcPr marL="63500" marR="50800" marT="63500" marB="57150" anchor="ctr">
                    <a:lnL w="6350" cap="flat" cmpd="sng" algn="ctr">
                      <a:solidFill>
                        <a:srgbClr val="EAEAEC"/>
                      </a:solidFill>
                      <a:prstDash val="solid"/>
                      <a:round/>
                      <a:headEnd type="none" w="med" len="med"/>
                      <a:tailEnd type="none" w="med" len="med"/>
                    </a:lnL>
                    <a:lnR w="6350" cap="flat" cmpd="sng" algn="ctr">
                      <a:solidFill>
                        <a:srgbClr val="EAEAEC"/>
                      </a:solidFill>
                      <a:prstDash val="solid"/>
                      <a:round/>
                      <a:headEnd type="none" w="med" len="med"/>
                      <a:tailEnd type="none" w="med" len="med"/>
                    </a:lnR>
                    <a:lnT w="6350" cap="flat" cmpd="sng" algn="ctr">
                      <a:solidFill>
                        <a:srgbClr val="EAEAEC"/>
                      </a:solidFill>
                      <a:prstDash val="solid"/>
                      <a:round/>
                      <a:headEnd type="none" w="med" len="med"/>
                      <a:tailEnd type="none" w="med" len="med"/>
                    </a:lnT>
                    <a:lnB w="6350" cap="flat" cmpd="sng" algn="ctr">
                      <a:solidFill>
                        <a:srgbClr val="EAEAEC"/>
                      </a:solidFill>
                      <a:prstDash val="solid"/>
                      <a:round/>
                      <a:headEnd type="none" w="med" len="med"/>
                      <a:tailEnd type="none" w="med" len="med"/>
                    </a:lnB>
                    <a:solidFill>
                      <a:srgbClr val="FFFFFF"/>
                    </a:solidFill>
                  </a:tcPr>
                </a:tc>
                <a:tc>
                  <a:txBody>
                    <a:bodyPr/>
                    <a:lstStyle/>
                    <a:p>
                      <a:r>
                        <a:rPr lang="en-US" u="none" strike="noStrike">
                          <a:solidFill>
                            <a:srgbClr val="2B6DAD"/>
                          </a:solidFill>
                          <a:effectLst/>
                          <a:hlinkClick r:id="rId21"/>
                        </a:rPr>
                        <a:t>else</a:t>
                      </a:r>
                      <a:endParaRPr lang="en-US">
                        <a:effectLst/>
                      </a:endParaRPr>
                    </a:p>
                  </a:txBody>
                  <a:tcPr marL="63500" marR="50800" marT="63500" marB="57150" anchor="ctr">
                    <a:lnL w="6350" cap="flat" cmpd="sng" algn="ctr">
                      <a:solidFill>
                        <a:srgbClr val="EAEAEC"/>
                      </a:solidFill>
                      <a:prstDash val="solid"/>
                      <a:round/>
                      <a:headEnd type="none" w="med" len="med"/>
                      <a:tailEnd type="none" w="med" len="med"/>
                    </a:lnL>
                    <a:lnR w="6350" cap="flat" cmpd="sng" algn="ctr">
                      <a:solidFill>
                        <a:srgbClr val="EAEAEC"/>
                      </a:solidFill>
                      <a:prstDash val="solid"/>
                      <a:round/>
                      <a:headEnd type="none" w="med" len="med"/>
                      <a:tailEnd type="none" w="med" len="med"/>
                    </a:lnR>
                    <a:lnT w="6350" cap="flat" cmpd="sng" algn="ctr">
                      <a:solidFill>
                        <a:srgbClr val="EAEAEC"/>
                      </a:solidFill>
                      <a:prstDash val="solid"/>
                      <a:round/>
                      <a:headEnd type="none" w="med" len="med"/>
                      <a:tailEnd type="none" w="med" len="med"/>
                    </a:lnT>
                    <a:lnB w="6350" cap="flat" cmpd="sng" algn="ctr">
                      <a:solidFill>
                        <a:srgbClr val="EAEAEC"/>
                      </a:solidFill>
                      <a:prstDash val="solid"/>
                      <a:round/>
                      <a:headEnd type="none" w="med" len="med"/>
                      <a:tailEnd type="none" w="med" len="med"/>
                    </a:lnB>
                    <a:solidFill>
                      <a:srgbClr val="FFFFFF"/>
                    </a:solidFill>
                  </a:tcPr>
                </a:tc>
                <a:tc>
                  <a:txBody>
                    <a:bodyPr/>
                    <a:lstStyle/>
                    <a:p>
                      <a:r>
                        <a:rPr lang="en-US" u="none" strike="noStrike">
                          <a:solidFill>
                            <a:srgbClr val="2B6DAD"/>
                          </a:solidFill>
                          <a:effectLst/>
                          <a:hlinkClick r:id="rId13"/>
                        </a:rPr>
                        <a:t>import</a:t>
                      </a:r>
                      <a:endParaRPr lang="en-US">
                        <a:effectLst/>
                      </a:endParaRPr>
                    </a:p>
                  </a:txBody>
                  <a:tcPr marL="63500" marR="50800" marT="63500" marB="57150" anchor="ctr">
                    <a:lnL w="6350" cap="flat" cmpd="sng" algn="ctr">
                      <a:solidFill>
                        <a:srgbClr val="EAEAEC"/>
                      </a:solidFill>
                      <a:prstDash val="solid"/>
                      <a:round/>
                      <a:headEnd type="none" w="med" len="med"/>
                      <a:tailEnd type="none" w="med" len="med"/>
                    </a:lnL>
                    <a:lnR w="6350" cap="flat" cmpd="sng" algn="ctr">
                      <a:solidFill>
                        <a:srgbClr val="EAEAEC"/>
                      </a:solidFill>
                      <a:prstDash val="solid"/>
                      <a:round/>
                      <a:headEnd type="none" w="med" len="med"/>
                      <a:tailEnd type="none" w="med" len="med"/>
                    </a:lnR>
                    <a:lnT w="6350" cap="flat" cmpd="sng" algn="ctr">
                      <a:solidFill>
                        <a:srgbClr val="EAEAEC"/>
                      </a:solidFill>
                      <a:prstDash val="solid"/>
                      <a:round/>
                      <a:headEnd type="none" w="med" len="med"/>
                      <a:tailEnd type="none" w="med" len="med"/>
                    </a:lnT>
                    <a:lnB w="6350" cap="flat" cmpd="sng" algn="ctr">
                      <a:solidFill>
                        <a:srgbClr val="EAEAEC"/>
                      </a:solidFill>
                      <a:prstDash val="solid"/>
                      <a:round/>
                      <a:headEnd type="none" w="med" len="med"/>
                      <a:tailEnd type="none" w="med" len="med"/>
                    </a:lnB>
                    <a:solidFill>
                      <a:srgbClr val="FFFFFF"/>
                    </a:solidFill>
                  </a:tcPr>
                </a:tc>
                <a:tc>
                  <a:txBody>
                    <a:bodyPr/>
                    <a:lstStyle/>
                    <a:p>
                      <a:r>
                        <a:rPr lang="en-US" u="none" strike="noStrike">
                          <a:solidFill>
                            <a:srgbClr val="2B6DAD"/>
                          </a:solidFill>
                          <a:effectLst/>
                          <a:hlinkClick r:id="rId24"/>
                        </a:rPr>
                        <a:t>pass</a:t>
                      </a:r>
                      <a:endParaRPr lang="en-US">
                        <a:effectLst/>
                      </a:endParaRPr>
                    </a:p>
                  </a:txBody>
                  <a:tcPr marL="63500" marR="50800" marT="63500" marB="57150" anchor="ctr">
                    <a:lnL w="6350" cap="flat" cmpd="sng" algn="ctr">
                      <a:solidFill>
                        <a:srgbClr val="EAEAEC"/>
                      </a:solidFill>
                      <a:prstDash val="solid"/>
                      <a:round/>
                      <a:headEnd type="none" w="med" len="med"/>
                      <a:tailEnd type="none" w="med" len="med"/>
                    </a:lnL>
                    <a:lnR w="6350" cap="flat" cmpd="sng" algn="ctr">
                      <a:solidFill>
                        <a:srgbClr val="EAEAEC"/>
                      </a:solidFill>
                      <a:prstDash val="solid"/>
                      <a:round/>
                      <a:headEnd type="none" w="med" len="med"/>
                      <a:tailEnd type="none" w="med" len="med"/>
                    </a:lnR>
                    <a:lnT w="6350" cap="flat" cmpd="sng" algn="ctr">
                      <a:solidFill>
                        <a:srgbClr val="EAEAEC"/>
                      </a:solidFill>
                      <a:prstDash val="solid"/>
                      <a:round/>
                      <a:headEnd type="none" w="med" len="med"/>
                      <a:tailEnd type="none" w="med" len="med"/>
                    </a:lnT>
                    <a:lnB w="6350" cap="flat" cmpd="sng" algn="ctr">
                      <a:solidFill>
                        <a:srgbClr val="EAEAEC"/>
                      </a:solidFill>
                      <a:prstDash val="solid"/>
                      <a:round/>
                      <a:headEnd type="none" w="med" len="med"/>
                      <a:tailEnd type="none" w="med" len="med"/>
                    </a:lnB>
                    <a:solidFill>
                      <a:srgbClr val="FFFFFF"/>
                    </a:solidFill>
                  </a:tcPr>
                </a:tc>
                <a:tc>
                  <a:txBody>
                    <a:bodyPr/>
                    <a:lstStyle/>
                    <a:p>
                      <a:r>
                        <a:rPr lang="sk-SK">
                          <a:effectLst/>
                        </a:rPr>
                        <a:t> </a:t>
                      </a:r>
                    </a:p>
                  </a:txBody>
                  <a:tcPr marL="63500" marR="50800" marT="63500" marB="57150" anchor="ctr">
                    <a:lnL w="6350" cap="flat" cmpd="sng" algn="ctr">
                      <a:solidFill>
                        <a:srgbClr val="EAEAEC"/>
                      </a:solidFill>
                      <a:prstDash val="solid"/>
                      <a:round/>
                      <a:headEnd type="none" w="med" len="med"/>
                      <a:tailEnd type="none" w="med" len="med"/>
                    </a:lnL>
                    <a:lnR w="6350" cap="flat" cmpd="sng" algn="ctr">
                      <a:solidFill>
                        <a:srgbClr val="EAEAEC"/>
                      </a:solidFill>
                      <a:prstDash val="solid"/>
                      <a:round/>
                      <a:headEnd type="none" w="med" len="med"/>
                      <a:tailEnd type="none" w="med" len="med"/>
                    </a:lnR>
                    <a:lnT w="6350" cap="flat" cmpd="sng" algn="ctr">
                      <a:solidFill>
                        <a:srgbClr val="EAEAEC"/>
                      </a:solidFill>
                      <a:prstDash val="solid"/>
                      <a:round/>
                      <a:headEnd type="none" w="med" len="med"/>
                      <a:tailEnd type="none" w="med" len="med"/>
                    </a:lnT>
                    <a:lnB w="6350" cap="flat" cmpd="sng" algn="ctr">
                      <a:solidFill>
                        <a:srgbClr val="EAEAEC"/>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430387">
                <a:tc>
                  <a:txBody>
                    <a:bodyPr/>
                    <a:lstStyle/>
                    <a:p>
                      <a:r>
                        <a:rPr lang="en-US" u="none" strike="noStrike">
                          <a:solidFill>
                            <a:srgbClr val="2B6DAD"/>
                          </a:solidFill>
                          <a:effectLst/>
                          <a:hlinkClick r:id="rId8"/>
                        </a:rPr>
                        <a:t>break</a:t>
                      </a:r>
                      <a:endParaRPr lang="en-US">
                        <a:effectLst/>
                      </a:endParaRPr>
                    </a:p>
                  </a:txBody>
                  <a:tcPr marL="63500" marR="50800" marT="63500" marB="57150" anchor="ctr">
                    <a:lnL w="6350" cap="flat" cmpd="sng" algn="ctr">
                      <a:solidFill>
                        <a:srgbClr val="EAEAEC"/>
                      </a:solidFill>
                      <a:prstDash val="solid"/>
                      <a:round/>
                      <a:headEnd type="none" w="med" len="med"/>
                      <a:tailEnd type="none" w="med" len="med"/>
                    </a:lnL>
                    <a:lnR w="6350" cap="flat" cmpd="sng" algn="ctr">
                      <a:solidFill>
                        <a:srgbClr val="EAEAEC"/>
                      </a:solidFill>
                      <a:prstDash val="solid"/>
                      <a:round/>
                      <a:headEnd type="none" w="med" len="med"/>
                      <a:tailEnd type="none" w="med" len="med"/>
                    </a:lnR>
                    <a:lnT w="6350" cap="flat" cmpd="sng" algn="ctr">
                      <a:solidFill>
                        <a:srgbClr val="EAEAEC"/>
                      </a:solidFill>
                      <a:prstDash val="solid"/>
                      <a:round/>
                      <a:headEnd type="none" w="med" len="med"/>
                      <a:tailEnd type="none" w="med" len="med"/>
                    </a:lnT>
                    <a:lnB w="6350" cap="flat" cmpd="sng" algn="ctr">
                      <a:solidFill>
                        <a:srgbClr val="EAEAEC"/>
                      </a:solidFill>
                      <a:prstDash val="solid"/>
                      <a:round/>
                      <a:headEnd type="none" w="med" len="med"/>
                      <a:tailEnd type="none" w="med" len="med"/>
                    </a:lnB>
                    <a:solidFill>
                      <a:srgbClr val="FFFFFF"/>
                    </a:solidFill>
                  </a:tcPr>
                </a:tc>
                <a:tc>
                  <a:txBody>
                    <a:bodyPr/>
                    <a:lstStyle/>
                    <a:p>
                      <a:r>
                        <a:rPr lang="en-US" u="none" strike="noStrike">
                          <a:solidFill>
                            <a:srgbClr val="2B6DAD"/>
                          </a:solidFill>
                          <a:effectLst/>
                          <a:hlinkClick r:id="rId11"/>
                        </a:rPr>
                        <a:t>except</a:t>
                      </a:r>
                      <a:endParaRPr lang="en-US">
                        <a:effectLst/>
                      </a:endParaRPr>
                    </a:p>
                  </a:txBody>
                  <a:tcPr marL="63500" marR="50800" marT="63500" marB="57150" anchor="ctr">
                    <a:lnL w="6350" cap="flat" cmpd="sng" algn="ctr">
                      <a:solidFill>
                        <a:srgbClr val="EAEAEC"/>
                      </a:solidFill>
                      <a:prstDash val="solid"/>
                      <a:round/>
                      <a:headEnd type="none" w="med" len="med"/>
                      <a:tailEnd type="none" w="med" len="med"/>
                    </a:lnL>
                    <a:lnR w="6350" cap="flat" cmpd="sng" algn="ctr">
                      <a:solidFill>
                        <a:srgbClr val="EAEAEC"/>
                      </a:solidFill>
                      <a:prstDash val="solid"/>
                      <a:round/>
                      <a:headEnd type="none" w="med" len="med"/>
                      <a:tailEnd type="none" w="med" len="med"/>
                    </a:lnR>
                    <a:lnT w="6350" cap="flat" cmpd="sng" algn="ctr">
                      <a:solidFill>
                        <a:srgbClr val="EAEAEC"/>
                      </a:solidFill>
                      <a:prstDash val="solid"/>
                      <a:round/>
                      <a:headEnd type="none" w="med" len="med"/>
                      <a:tailEnd type="none" w="med" len="med"/>
                    </a:lnT>
                    <a:lnB w="6350" cap="flat" cmpd="sng" algn="ctr">
                      <a:solidFill>
                        <a:srgbClr val="EAEAEC"/>
                      </a:solidFill>
                      <a:prstDash val="solid"/>
                      <a:round/>
                      <a:headEnd type="none" w="med" len="med"/>
                      <a:tailEnd type="none" w="med" len="med"/>
                    </a:lnB>
                    <a:solidFill>
                      <a:srgbClr val="FFFFFF"/>
                    </a:solidFill>
                  </a:tcPr>
                </a:tc>
                <a:tc>
                  <a:txBody>
                    <a:bodyPr/>
                    <a:lstStyle/>
                    <a:p>
                      <a:r>
                        <a:rPr lang="en-US" u="none" strike="noStrike">
                          <a:solidFill>
                            <a:srgbClr val="2B6DAD"/>
                          </a:solidFill>
                          <a:effectLst/>
                          <a:hlinkClick r:id="rId25"/>
                        </a:rPr>
                        <a:t>in</a:t>
                      </a:r>
                      <a:endParaRPr lang="en-US">
                        <a:effectLst/>
                      </a:endParaRPr>
                    </a:p>
                  </a:txBody>
                  <a:tcPr marL="63500" marR="50800" marT="63500" marB="57150" anchor="ctr">
                    <a:lnL w="6350" cap="flat" cmpd="sng" algn="ctr">
                      <a:solidFill>
                        <a:srgbClr val="EAEAEC"/>
                      </a:solidFill>
                      <a:prstDash val="solid"/>
                      <a:round/>
                      <a:headEnd type="none" w="med" len="med"/>
                      <a:tailEnd type="none" w="med" len="med"/>
                    </a:lnL>
                    <a:lnR w="6350" cap="flat" cmpd="sng" algn="ctr">
                      <a:solidFill>
                        <a:srgbClr val="EAEAEC"/>
                      </a:solidFill>
                      <a:prstDash val="solid"/>
                      <a:round/>
                      <a:headEnd type="none" w="med" len="med"/>
                      <a:tailEnd type="none" w="med" len="med"/>
                    </a:lnR>
                    <a:lnT w="6350" cap="flat" cmpd="sng" algn="ctr">
                      <a:solidFill>
                        <a:srgbClr val="EAEAEC"/>
                      </a:solidFill>
                      <a:prstDash val="solid"/>
                      <a:round/>
                      <a:headEnd type="none" w="med" len="med"/>
                      <a:tailEnd type="none" w="med" len="med"/>
                    </a:lnT>
                    <a:lnB w="6350" cap="flat" cmpd="sng" algn="ctr">
                      <a:solidFill>
                        <a:srgbClr val="EAEAEC"/>
                      </a:solidFill>
                      <a:prstDash val="solid"/>
                      <a:round/>
                      <a:headEnd type="none" w="med" len="med"/>
                      <a:tailEnd type="none" w="med" len="med"/>
                    </a:lnB>
                    <a:solidFill>
                      <a:srgbClr val="FFFFFF"/>
                    </a:solidFill>
                  </a:tcPr>
                </a:tc>
                <a:tc>
                  <a:txBody>
                    <a:bodyPr/>
                    <a:lstStyle/>
                    <a:p>
                      <a:r>
                        <a:rPr lang="en-US" u="none" strike="noStrike">
                          <a:solidFill>
                            <a:srgbClr val="2B6DAD"/>
                          </a:solidFill>
                          <a:effectLst/>
                          <a:hlinkClick r:id="rId11"/>
                        </a:rPr>
                        <a:t>raise</a:t>
                      </a:r>
                      <a:endParaRPr lang="en-US">
                        <a:effectLst/>
                      </a:endParaRPr>
                    </a:p>
                  </a:txBody>
                  <a:tcPr marL="63500" marR="50800" marT="63500" marB="57150" anchor="ctr">
                    <a:lnL w="6350" cap="flat" cmpd="sng" algn="ctr">
                      <a:solidFill>
                        <a:srgbClr val="EAEAEC"/>
                      </a:solidFill>
                      <a:prstDash val="solid"/>
                      <a:round/>
                      <a:headEnd type="none" w="med" len="med"/>
                      <a:tailEnd type="none" w="med" len="med"/>
                    </a:lnL>
                    <a:lnR w="6350" cap="flat" cmpd="sng" algn="ctr">
                      <a:solidFill>
                        <a:srgbClr val="EAEAEC"/>
                      </a:solidFill>
                      <a:prstDash val="solid"/>
                      <a:round/>
                      <a:headEnd type="none" w="med" len="med"/>
                      <a:tailEnd type="none" w="med" len="med"/>
                    </a:lnR>
                    <a:lnT w="6350" cap="flat" cmpd="sng" algn="ctr">
                      <a:solidFill>
                        <a:srgbClr val="EAEAEC"/>
                      </a:solidFill>
                      <a:prstDash val="solid"/>
                      <a:round/>
                      <a:headEnd type="none" w="med" len="med"/>
                      <a:tailEnd type="none" w="med" len="med"/>
                    </a:lnT>
                    <a:lnB w="6350" cap="flat" cmpd="sng" algn="ctr">
                      <a:solidFill>
                        <a:srgbClr val="EAEAEC"/>
                      </a:solidFill>
                      <a:prstDash val="solid"/>
                      <a:round/>
                      <a:headEnd type="none" w="med" len="med"/>
                      <a:tailEnd type="none" w="med" len="med"/>
                    </a:lnB>
                    <a:solidFill>
                      <a:srgbClr val="FFFFFF"/>
                    </a:solidFill>
                  </a:tcPr>
                </a:tc>
                <a:tc>
                  <a:txBody>
                    <a:bodyPr/>
                    <a:lstStyle/>
                    <a:p>
                      <a:r>
                        <a:rPr lang="sk-SK" dirty="0">
                          <a:effectLst/>
                        </a:rPr>
                        <a:t> </a:t>
                      </a:r>
                    </a:p>
                  </a:txBody>
                  <a:tcPr marL="63500" marR="50800" marT="63500" marB="57150" anchor="ctr">
                    <a:lnL w="6350" cap="flat" cmpd="sng" algn="ctr">
                      <a:solidFill>
                        <a:srgbClr val="EAEAEC"/>
                      </a:solidFill>
                      <a:prstDash val="solid"/>
                      <a:round/>
                      <a:headEnd type="none" w="med" len="med"/>
                      <a:tailEnd type="none" w="med" len="med"/>
                    </a:lnL>
                    <a:lnR w="6350" cap="flat" cmpd="sng" algn="ctr">
                      <a:solidFill>
                        <a:srgbClr val="EAEAEC"/>
                      </a:solidFill>
                      <a:prstDash val="solid"/>
                      <a:round/>
                      <a:headEnd type="none" w="med" len="med"/>
                      <a:tailEnd type="none" w="med" len="med"/>
                    </a:lnR>
                    <a:lnT w="6350" cap="flat" cmpd="sng" algn="ctr">
                      <a:solidFill>
                        <a:srgbClr val="EAEAEC"/>
                      </a:solidFill>
                      <a:prstDash val="solid"/>
                      <a:round/>
                      <a:headEnd type="none" w="med" len="med"/>
                      <a:tailEnd type="none" w="med" len="med"/>
                    </a:lnT>
                    <a:lnB w="6350" cap="flat" cmpd="sng" algn="ctr">
                      <a:solidFill>
                        <a:srgbClr val="EAEAEC"/>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bl>
          </a:graphicData>
        </a:graphic>
      </p:graphicFrame>
      <p:sp>
        <p:nvSpPr>
          <p:cNvPr id="5" name="TextBox 4"/>
          <p:cNvSpPr txBox="1"/>
          <p:nvPr/>
        </p:nvSpPr>
        <p:spPr>
          <a:xfrm>
            <a:off x="838200" y="5383881"/>
            <a:ext cx="4591251" cy="830997"/>
          </a:xfrm>
          <a:prstGeom prst="rect">
            <a:avLst/>
          </a:prstGeom>
          <a:noFill/>
        </p:spPr>
        <p:txBody>
          <a:bodyPr wrap="square" rtlCol="0" anchor="t">
            <a:spAutoFit/>
          </a:bodyPr>
          <a:lstStyle/>
          <a:p>
            <a:r>
              <a:rPr lang="en-US" sz="2400" dirty="0">
                <a:solidFill>
                  <a:srgbClr val="3CAACC"/>
                </a:solidFill>
                <a:latin typeface="Monaco" charset="0"/>
              </a:rPr>
              <a:t>&gt;&gt;</a:t>
            </a:r>
            <a:r>
              <a:rPr lang="en-US" sz="2400" dirty="0">
                <a:solidFill>
                  <a:srgbClr val="D1D1D1"/>
                </a:solidFill>
                <a:latin typeface="Monaco" charset="0"/>
              </a:rPr>
              <a:t> import keyword </a:t>
            </a:r>
          </a:p>
          <a:p>
            <a:r>
              <a:rPr lang="en-US" sz="2400" dirty="0">
                <a:solidFill>
                  <a:srgbClr val="3CAACC"/>
                </a:solidFill>
                <a:latin typeface="Monaco" charset="0"/>
              </a:rPr>
              <a:t>&gt;&gt;</a:t>
            </a:r>
            <a:r>
              <a:rPr lang="en-US" sz="2400" dirty="0">
                <a:solidFill>
                  <a:srgbClr val="D1D1D1"/>
                </a:solidFill>
                <a:latin typeface="Monaco" charset="0"/>
              </a:rPr>
              <a:t> </a:t>
            </a:r>
            <a:r>
              <a:rPr lang="en-US" sz="2400" dirty="0">
                <a:solidFill>
                  <a:srgbClr val="8F8BFF"/>
                </a:solidFill>
                <a:latin typeface="Monaco" charset="0"/>
              </a:rPr>
              <a:t>print</a:t>
            </a:r>
            <a:r>
              <a:rPr lang="en-US" sz="2400" dirty="0">
                <a:solidFill>
                  <a:srgbClr val="D1D1D1"/>
                </a:solidFill>
                <a:latin typeface="Monaco" charset="0"/>
              </a:rPr>
              <a:t>(</a:t>
            </a:r>
            <a:r>
              <a:rPr lang="en-US" sz="2400" dirty="0" err="1">
                <a:solidFill>
                  <a:srgbClr val="D1D1D1"/>
                </a:solidFill>
                <a:latin typeface="Monaco" charset="0"/>
              </a:rPr>
              <a:t>keyword.kwlist</a:t>
            </a:r>
            <a:r>
              <a:rPr lang="en-US" sz="2400" dirty="0">
                <a:solidFill>
                  <a:srgbClr val="D1D1D1"/>
                </a:solidFill>
                <a:latin typeface="Monaco" charset="0"/>
              </a:rPr>
              <a:t>)</a:t>
            </a:r>
            <a:endParaRPr lang="en-US" sz="2400">
              <a:ea typeface="Verdana"/>
              <a:cs typeface="Verdana"/>
            </a:endParaRPr>
          </a:p>
        </p:txBody>
      </p:sp>
    </p:spTree>
    <p:extLst>
      <p:ext uri="{BB962C8B-B14F-4D97-AF65-F5344CB8AC3E}">
        <p14:creationId xmlns:p14="http://schemas.microsoft.com/office/powerpoint/2010/main" val="18069916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961</TotalTime>
  <Words>3226</Words>
  <Application>Microsoft Office PowerPoint</Application>
  <PresentationFormat>Widescreen</PresentationFormat>
  <Paragraphs>675</Paragraphs>
  <Slides>88</Slides>
  <Notes>14</Notes>
  <HiddenSlides>0</HiddenSlides>
  <MMClips>0</MMClips>
  <ScaleCrop>false</ScaleCrop>
  <HeadingPairs>
    <vt:vector size="4" baseType="variant">
      <vt:variant>
        <vt:lpstr>Theme</vt:lpstr>
      </vt:variant>
      <vt:variant>
        <vt:i4>1</vt:i4>
      </vt:variant>
      <vt:variant>
        <vt:lpstr>Slide Titles</vt:lpstr>
      </vt:variant>
      <vt:variant>
        <vt:i4>88</vt:i4>
      </vt:variant>
    </vt:vector>
  </HeadingPairs>
  <TitlesOfParts>
    <vt:vector size="89" baseType="lpstr">
      <vt:lpstr>Office Theme</vt:lpstr>
      <vt:lpstr>SDP ON PYTHON AND ITS APPLICATIONS </vt:lpstr>
      <vt:lpstr>PowerPoint Presentation</vt:lpstr>
      <vt:lpstr>PowerPoint Presentation</vt:lpstr>
      <vt:lpstr>Which version of Python do I use?</vt:lpstr>
      <vt:lpstr>Hello, World</vt:lpstr>
      <vt:lpstr>How do you print?</vt:lpstr>
      <vt:lpstr>Identifiers</vt:lpstr>
      <vt:lpstr>Identifiers</vt:lpstr>
      <vt:lpstr>Keywords</vt:lpstr>
      <vt:lpstr>Statements</vt:lpstr>
      <vt:lpstr>Indentation</vt:lpstr>
      <vt:lpstr>Variables and Types</vt:lpstr>
      <vt:lpstr>Can you…</vt:lpstr>
      <vt:lpstr>Did you?</vt:lpstr>
      <vt:lpstr>The Python Way</vt:lpstr>
      <vt:lpstr>Data type</vt:lpstr>
      <vt:lpstr>Numbers</vt:lpstr>
      <vt:lpstr>The type() function</vt:lpstr>
      <vt:lpstr>Strings</vt:lpstr>
      <vt:lpstr>Can You…</vt:lpstr>
      <vt:lpstr>Did you?</vt:lpstr>
      <vt:lpstr>List</vt:lpstr>
      <vt:lpstr>Retrieving List items</vt:lpstr>
      <vt:lpstr>Tuple</vt:lpstr>
      <vt:lpstr>Retrieving tuple values</vt:lpstr>
      <vt:lpstr>Dictionary</vt:lpstr>
      <vt:lpstr>Retrieving Dictionary values</vt:lpstr>
      <vt:lpstr>Set</vt:lpstr>
      <vt:lpstr>Taking Input!</vt:lpstr>
      <vt:lpstr>Can you…</vt:lpstr>
      <vt:lpstr>Did you?</vt:lpstr>
      <vt:lpstr>String Formatting</vt:lpstr>
      <vt:lpstr>Import</vt:lpstr>
      <vt:lpstr>Import!</vt:lpstr>
      <vt:lpstr>Conversion between data types</vt:lpstr>
      <vt:lpstr>float to int</vt:lpstr>
      <vt:lpstr>String to any</vt:lpstr>
      <vt:lpstr>Can you…</vt:lpstr>
      <vt:lpstr>Did you?</vt:lpstr>
      <vt:lpstr>Brain Drill 1: Mailing Address</vt:lpstr>
      <vt:lpstr>Brain Drill 2: Hello</vt:lpstr>
      <vt:lpstr>One sequence to another</vt:lpstr>
      <vt:lpstr>Converting to a dictionary</vt:lpstr>
      <vt:lpstr>Operators</vt:lpstr>
      <vt:lpstr>Arithmetic Operators</vt:lpstr>
      <vt:lpstr>Relational operators</vt:lpstr>
      <vt:lpstr>Assignment Operators</vt:lpstr>
      <vt:lpstr>Bitwise Operators</vt:lpstr>
      <vt:lpstr>Logical Operators</vt:lpstr>
      <vt:lpstr>Membership Operators</vt:lpstr>
      <vt:lpstr>Identity Operators</vt:lpstr>
      <vt:lpstr>Operator Precedence</vt:lpstr>
      <vt:lpstr>Brain Drill</vt:lpstr>
      <vt:lpstr>6:Area of a Room</vt:lpstr>
      <vt:lpstr>7:Area of a Field</vt:lpstr>
      <vt:lpstr>8: Bottle Deposits</vt:lpstr>
      <vt:lpstr>9:Tax and Tip</vt:lpstr>
      <vt:lpstr>10: Height Units</vt:lpstr>
      <vt:lpstr>11: Free Fall</vt:lpstr>
      <vt:lpstr>12: Day Old Bread</vt:lpstr>
      <vt:lpstr>Super Brain Drill</vt:lpstr>
      <vt:lpstr>Conditions</vt:lpstr>
      <vt:lpstr>Control statements</vt:lpstr>
      <vt:lpstr>if statement</vt:lpstr>
      <vt:lpstr>if...else Statement</vt:lpstr>
      <vt:lpstr>if...elif...else Statement</vt:lpstr>
      <vt:lpstr>PowerPoint Presentation</vt:lpstr>
      <vt:lpstr>Nested if statements</vt:lpstr>
      <vt:lpstr>Brain Drill</vt:lpstr>
      <vt:lpstr>5:Vowel or Consonant</vt:lpstr>
      <vt:lpstr>5:Name that Shape</vt:lpstr>
      <vt:lpstr>6: Mahasena</vt:lpstr>
      <vt:lpstr>7:Name that Triangle</vt:lpstr>
      <vt:lpstr>8: Letter Grade to Grade Points</vt:lpstr>
      <vt:lpstr>Super Brain Drill</vt:lpstr>
      <vt:lpstr>Super Brain Drill</vt:lpstr>
      <vt:lpstr>Super Brain Drill</vt:lpstr>
      <vt:lpstr>PowerPoint Presentation</vt:lpstr>
      <vt:lpstr>for loop</vt:lpstr>
      <vt:lpstr>The range() function</vt:lpstr>
      <vt:lpstr>While loop</vt:lpstr>
      <vt:lpstr>Break</vt:lpstr>
      <vt:lpstr>Continue</vt:lpstr>
      <vt:lpstr>Brain Drill</vt:lpstr>
      <vt:lpstr>Brain Drill</vt:lpstr>
      <vt:lpstr>8: Sum of the First n Positive Integers</vt:lpstr>
      <vt:lpstr>Brain Drill</vt:lpstr>
      <vt:lpstr>Brain Drill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SDP on …. </dc:title>
  <dc:creator>Aayush Nandkeolyar</dc:creator>
  <cp:lastModifiedBy>Aayush Nandkeolyar</cp:lastModifiedBy>
  <cp:revision>85</cp:revision>
  <dcterms:created xsi:type="dcterms:W3CDTF">2018-02-03T07:14:32Z</dcterms:created>
  <dcterms:modified xsi:type="dcterms:W3CDTF">2018-03-14T14:11:19Z</dcterms:modified>
</cp:coreProperties>
</file>