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279" y="716692"/>
            <a:ext cx="9971537" cy="2404913"/>
          </a:xfrm>
        </p:spPr>
        <p:txBody>
          <a:bodyPr/>
          <a:lstStyle/>
          <a:p>
            <a:pPr algn="l"/>
            <a:r>
              <a:rPr lang="en-IN" dirty="0" smtClean="0"/>
              <a:t>Predicting Batch Performance </a:t>
            </a:r>
            <a:br>
              <a:rPr lang="en-IN" dirty="0" smtClean="0"/>
            </a:br>
            <a:r>
              <a:rPr lang="en-IN" dirty="0" smtClean="0"/>
              <a:t>							of </a:t>
            </a:r>
            <a:r>
              <a:rPr lang="en-IN" dirty="0"/>
              <a:t>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02" y="4187118"/>
            <a:ext cx="7766936" cy="109689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Team Kumaon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02" y="3220459"/>
            <a:ext cx="4519095" cy="32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453453"/>
            <a:ext cx="8596668" cy="3880773"/>
          </a:xfrm>
        </p:spPr>
        <p:txBody>
          <a:bodyPr/>
          <a:lstStyle/>
          <a:p>
            <a:r>
              <a:rPr lang="en-IN" dirty="0"/>
              <a:t>Input parameters are the sensors attached to a machine, which are 54 in number. In the dataset, they are named as x0, x1, x2 … x54.</a:t>
            </a:r>
          </a:p>
          <a:p>
            <a:r>
              <a:rPr lang="en-IN" dirty="0"/>
              <a:t>All the sensors attached to the machine are physically independent although there can be statistical dependency present in their values.</a:t>
            </a:r>
          </a:p>
          <a:p>
            <a:r>
              <a:rPr lang="en-IN" dirty="0"/>
              <a:t>Then there is output parameter y2 which has to be considered independently. They describe the batch performance.</a:t>
            </a:r>
          </a:p>
          <a:p>
            <a:r>
              <a:rPr lang="en-IN" dirty="0"/>
              <a:t>Batch performance is related to the machine’s state which is being captured by those 54 sensors. Hence this problem can be </a:t>
            </a:r>
            <a:r>
              <a:rPr lang="en-IN" dirty="0" err="1"/>
              <a:t>modeled</a:t>
            </a:r>
            <a:r>
              <a:rPr lang="en-IN" dirty="0"/>
              <a:t> as a multivariate regression problem where you train a model by looking at the machine’s state and compute the batch performance.</a:t>
            </a:r>
          </a:p>
          <a:p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4" y="493301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7334" y="5609356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Achieve the highest possible R squared score</a:t>
            </a:r>
          </a:p>
        </p:txBody>
      </p:sp>
    </p:spTree>
    <p:extLst>
      <p:ext uri="{BB962C8B-B14F-4D97-AF65-F5344CB8AC3E}">
        <p14:creationId xmlns:p14="http://schemas.microsoft.com/office/powerpoint/2010/main" val="222622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535"/>
            <a:ext cx="8596668" cy="3880773"/>
          </a:xfrm>
        </p:spPr>
        <p:txBody>
          <a:bodyPr/>
          <a:lstStyle/>
          <a:p>
            <a:r>
              <a:rPr lang="en-IN" dirty="0" smtClean="0"/>
              <a:t>There are no Null Values.</a:t>
            </a:r>
          </a:p>
          <a:p>
            <a:r>
              <a:rPr lang="en-IN" dirty="0" smtClean="0"/>
              <a:t>All are Numerical columns.</a:t>
            </a:r>
          </a:p>
          <a:p>
            <a:r>
              <a:rPr lang="en-IN" dirty="0" smtClean="0"/>
              <a:t>In training data there are 794 rows and 387 columns.</a:t>
            </a:r>
          </a:p>
          <a:p>
            <a:r>
              <a:rPr lang="en-IN" dirty="0" smtClean="0"/>
              <a:t>In test data there are 89 rows and 386 columns</a:t>
            </a:r>
          </a:p>
          <a:p>
            <a:r>
              <a:rPr lang="en-IN" dirty="0" smtClean="0"/>
              <a:t>There are no missing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&amp;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465"/>
            <a:ext cx="8596668" cy="3880773"/>
          </a:xfrm>
        </p:spPr>
        <p:txBody>
          <a:bodyPr/>
          <a:lstStyle/>
          <a:p>
            <a:r>
              <a:rPr lang="en-IN" dirty="0"/>
              <a:t>Since the data was in timestamp format. Took the average value for the seven days and updated it in the column.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Tried these many models:</a:t>
            </a:r>
            <a:endParaRPr lang="en-IN" dirty="0"/>
          </a:p>
          <a:p>
            <a:r>
              <a:rPr lang="en-IN" dirty="0"/>
              <a:t>   </a:t>
            </a:r>
            <a:r>
              <a:rPr lang="en-IN" dirty="0" smtClean="0"/>
              <a:t> RandomForestRegressor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Linear Regression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DecisionTreeRegressor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ExtraTreeRegressor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GradientBoostingRegressor</a:t>
            </a:r>
          </a:p>
        </p:txBody>
      </p:sp>
    </p:spTree>
    <p:extLst>
      <p:ext uri="{BB962C8B-B14F-4D97-AF65-F5344CB8AC3E}">
        <p14:creationId xmlns:p14="http://schemas.microsoft.com/office/powerpoint/2010/main" val="77419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&amp;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Achieved </a:t>
            </a:r>
            <a:r>
              <a:rPr lang="en-IN" dirty="0" smtClean="0"/>
              <a:t>R2 score of 0.52 for label y2 </a:t>
            </a:r>
            <a:r>
              <a:rPr lang="en-IN" dirty="0" smtClean="0"/>
              <a:t>with Decision Tree </a:t>
            </a:r>
            <a:r>
              <a:rPr lang="en-IN" dirty="0" err="1"/>
              <a:t>R</a:t>
            </a:r>
            <a:r>
              <a:rPr lang="en-IN" dirty="0" err="1" smtClean="0"/>
              <a:t>egressor</a:t>
            </a:r>
            <a:r>
              <a:rPr lang="en-IN" dirty="0" smtClean="0"/>
              <a:t> and </a:t>
            </a:r>
            <a:r>
              <a:rPr lang="en-IN" dirty="0" smtClean="0"/>
              <a:t>submitted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69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1665"/>
            <a:ext cx="12192000" cy="91440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37225" y="1857632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THANK YOU</a:t>
            </a:r>
            <a:endParaRPr lang="en-IN" sz="40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916105" y="5761101"/>
            <a:ext cx="4275895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Team Kumaon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81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239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Predicting Batch Performance         of Machines</vt:lpstr>
      <vt:lpstr>PROBLEM STATEMENT</vt:lpstr>
      <vt:lpstr>DATA EXPLORATION</vt:lpstr>
      <vt:lpstr>MODELS &amp; APPROACHES</vt:lpstr>
      <vt:lpstr>EVALUATION &amp; RESULT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Batch Performance  of Machines</dc:title>
  <dc:creator>Mayank Lohani</dc:creator>
  <cp:lastModifiedBy>Mayank Lohani</cp:lastModifiedBy>
  <cp:revision>9</cp:revision>
  <dcterms:created xsi:type="dcterms:W3CDTF">2020-12-28T02:44:06Z</dcterms:created>
  <dcterms:modified xsi:type="dcterms:W3CDTF">2021-01-01T12:21:25Z</dcterms:modified>
</cp:coreProperties>
</file>