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030" orient="horz"/>
        <p:guide pos="1152" orient="horz"/>
        <p:guide pos="1018" orient="horz"/>
        <p:guide pos="3886" orient="horz"/>
        <p:guide pos="2928" orient="horz"/>
        <p:guide pos="3072" orient="horz"/>
        <p:guide pos="407" orient="horz"/>
        <p:guide pos="3839"/>
        <p:guide pos="959"/>
        <p:guide pos="7151"/>
        <p:guide pos="671"/>
        <p:guide pos="4991"/>
        <p:guide pos="700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0824" y="1600200"/>
            <a:ext cx="5945188" cy="3048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6600"/>
              <a:buFont typeface="Cambria"/>
              <a:buNone/>
              <a:defRPr sz="6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0825" y="4898572"/>
            <a:ext cx="5945187" cy="127045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240"/>
              <a:buNone/>
              <a:defRPr sz="2800" cap="none">
                <a:solidFill>
                  <a:srgbClr val="986E06"/>
                </a:solidFill>
              </a:defRPr>
            </a:lvl1pPr>
            <a:lvl2pPr lvl="1" algn="ctr">
              <a:lnSpc>
                <a:spcPct val="90000"/>
              </a:lnSpc>
              <a:spcBef>
                <a:spcPts val="1000"/>
              </a:spcBef>
              <a:spcAft>
                <a:spcPts val="0"/>
              </a:spcAft>
              <a:buSzPts val="1600"/>
              <a:buNone/>
              <a:defRPr>
                <a:solidFill>
                  <a:srgbClr val="8C8C8C"/>
                </a:solidFill>
              </a:defRPr>
            </a:lvl2pPr>
            <a:lvl3pPr lvl="2" algn="ctr">
              <a:lnSpc>
                <a:spcPct val="90000"/>
              </a:lnSpc>
              <a:spcBef>
                <a:spcPts val="600"/>
              </a:spcBef>
              <a:spcAft>
                <a:spcPts val="0"/>
              </a:spcAft>
              <a:buSzPts val="1440"/>
              <a:buNone/>
              <a:defRPr>
                <a:solidFill>
                  <a:srgbClr val="8C8C8C"/>
                </a:solidFill>
              </a:defRPr>
            </a:lvl3pPr>
            <a:lvl4pPr lvl="3" algn="ctr">
              <a:lnSpc>
                <a:spcPct val="90000"/>
              </a:lnSpc>
              <a:spcBef>
                <a:spcPts val="600"/>
              </a:spcBef>
              <a:spcAft>
                <a:spcPts val="0"/>
              </a:spcAft>
              <a:buSzPts val="1280"/>
              <a:buNone/>
              <a:defRPr>
                <a:solidFill>
                  <a:srgbClr val="8C8C8C"/>
                </a:solidFill>
              </a:defRPr>
            </a:lvl4pPr>
            <a:lvl5pPr lvl="4" algn="ctr">
              <a:lnSpc>
                <a:spcPct val="90000"/>
              </a:lnSpc>
              <a:spcBef>
                <a:spcPts val="600"/>
              </a:spcBef>
              <a:spcAft>
                <a:spcPts val="0"/>
              </a:spcAft>
              <a:buSzPts val="1280"/>
              <a:buNone/>
              <a:defRPr>
                <a:solidFill>
                  <a:srgbClr val="8C8C8C"/>
                </a:solidFill>
              </a:defRPr>
            </a:lvl5pPr>
            <a:lvl6pPr lvl="5" algn="ctr">
              <a:spcBef>
                <a:spcPts val="600"/>
              </a:spcBef>
              <a:spcAft>
                <a:spcPts val="0"/>
              </a:spcAft>
              <a:buSzPts val="1280"/>
              <a:buNone/>
              <a:defRPr>
                <a:solidFill>
                  <a:srgbClr val="8C8C8C"/>
                </a:solidFill>
              </a:defRPr>
            </a:lvl6pPr>
            <a:lvl7pPr lvl="6" algn="ctr">
              <a:spcBef>
                <a:spcPts val="600"/>
              </a:spcBef>
              <a:spcAft>
                <a:spcPts val="0"/>
              </a:spcAft>
              <a:buSzPts val="1280"/>
              <a:buNone/>
              <a:defRPr>
                <a:solidFill>
                  <a:srgbClr val="8C8C8C"/>
                </a:solidFill>
              </a:defRPr>
            </a:lvl7pPr>
            <a:lvl8pPr lvl="7" algn="ctr">
              <a:spcBef>
                <a:spcPts val="600"/>
              </a:spcBef>
              <a:spcAft>
                <a:spcPts val="0"/>
              </a:spcAft>
              <a:buSzPts val="1280"/>
              <a:buNone/>
              <a:defRPr>
                <a:solidFill>
                  <a:srgbClr val="8C8C8C"/>
                </a:solidFill>
              </a:defRPr>
            </a:lvl8pPr>
            <a:lvl9pPr lvl="8" algn="ctr">
              <a:spcBef>
                <a:spcPts val="600"/>
              </a:spcBef>
              <a:spcAft>
                <a:spcPts val="0"/>
              </a:spcAft>
              <a:buSzPts val="1280"/>
              <a:buNone/>
              <a:defRPr>
                <a:solidFill>
                  <a:srgbClr val="8C8C8C"/>
                </a:solidFill>
              </a:defRPr>
            </a:lvl9pPr>
          </a:lstStyle>
          <a:p/>
        </p:txBody>
      </p:sp>
      <p:cxnSp>
        <p:nvCxnSpPr>
          <p:cNvPr id="20" name="Google Shape;20;p2"/>
          <p:cNvCxnSpPr/>
          <p:nvPr/>
        </p:nvCxnSpPr>
        <p:spPr>
          <a:xfrm>
            <a:off x="1658936" y="4782971"/>
            <a:ext cx="5654676" cy="0"/>
          </a:xfrm>
          <a:prstGeom prst="straightConnector1">
            <a:avLst/>
          </a:prstGeom>
          <a:noFill/>
          <a:ln cap="flat" cmpd="sng" w="12700">
            <a:solidFill>
              <a:srgbClr val="986E06"/>
            </a:solidFill>
            <a:prstDash val="solid"/>
            <a:miter lim="800000"/>
            <a:headEnd len="sm" w="sm" type="none"/>
            <a:tailEnd len="sm" w="sm" type="none"/>
          </a:ln>
        </p:spPr>
      </p:cxnSp>
      <p:grpSp>
        <p:nvGrpSpPr>
          <p:cNvPr id="21" name="Google Shape;21;p2"/>
          <p:cNvGrpSpPr/>
          <p:nvPr/>
        </p:nvGrpSpPr>
        <p:grpSpPr>
          <a:xfrm>
            <a:off x="7923213" y="0"/>
            <a:ext cx="4265612" cy="6858000"/>
            <a:chOff x="7923213" y="0"/>
            <a:chExt cx="4265612" cy="6858000"/>
          </a:xfrm>
        </p:grpSpPr>
        <p:pic>
          <p:nvPicPr>
            <p:cNvPr id="22" name="Google Shape;22;p2"/>
            <p:cNvPicPr preferRelativeResize="0"/>
            <p:nvPr/>
          </p:nvPicPr>
          <p:blipFill rotWithShape="1">
            <a:blip r:embed="rId2">
              <a:alphaModFix/>
            </a:blip>
            <a:srcRect b="0" l="0" r="0" t="0"/>
            <a:stretch/>
          </p:blipFill>
          <p:spPr>
            <a:xfrm>
              <a:off x="7923213" y="0"/>
              <a:ext cx="4265612" cy="6858000"/>
            </a:xfrm>
            <a:prstGeom prst="rect">
              <a:avLst/>
            </a:prstGeom>
            <a:noFill/>
            <a:ln>
              <a:noFill/>
            </a:ln>
          </p:spPr>
        </p:pic>
        <p:sp>
          <p:nvSpPr>
            <p:cNvPr id="23" name="Google Shape;23;p2"/>
            <p:cNvSpPr/>
            <p:nvPr/>
          </p:nvSpPr>
          <p:spPr>
            <a:xfrm>
              <a:off x="7923213" y="0"/>
              <a:ext cx="1065213" cy="6858000"/>
            </a:xfrm>
            <a:prstGeom prst="rect">
              <a:avLst/>
            </a:prstGeom>
            <a:gradFill>
              <a:gsLst>
                <a:gs pos="0">
                  <a:srgbClr val="000000">
                    <a:alpha val="0"/>
                  </a:srgbClr>
                </a:gs>
                <a:gs pos="75000">
                  <a:srgbClr val="000000">
                    <a:alpha val="0"/>
                  </a:srgbClr>
                </a:gs>
                <a:gs pos="100000">
                  <a:srgbClr val="000000">
                    <a:alpha val="24705"/>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343400" y="-839787"/>
            <a:ext cx="4187825" cy="9829799"/>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85" name="Google Shape;85;p11"/>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676356" y="2493168"/>
            <a:ext cx="5522913" cy="18288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2570955" y="-402432"/>
            <a:ext cx="5522913" cy="76200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91" name="Google Shape;91;p12"/>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4" name="Google Shape;94;p12"/>
          <p:cNvCxnSpPr/>
          <p:nvPr/>
        </p:nvCxnSpPr>
        <p:spPr>
          <a:xfrm>
            <a:off x="9371012" y="762000"/>
            <a:ext cx="0" cy="533400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27" name="Google Shape;27;p3"/>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1522410" y="2237096"/>
            <a:ext cx="8229601" cy="241110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4800"/>
              <a:buFont typeface="Cambria"/>
              <a:buNone/>
              <a:defRPr b="0"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1522412" y="4876800"/>
            <a:ext cx="8229601" cy="12922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240"/>
              <a:buNone/>
              <a:defRPr sz="2800" cap="none">
                <a:solidFill>
                  <a:srgbClr val="986E06"/>
                </a:solidFill>
              </a:defRPr>
            </a:lvl1pPr>
            <a:lvl2pPr indent="-228600" lvl="1" marL="914400" algn="l">
              <a:lnSpc>
                <a:spcPct val="90000"/>
              </a:lnSpc>
              <a:spcBef>
                <a:spcPts val="1000"/>
              </a:spcBef>
              <a:spcAft>
                <a:spcPts val="0"/>
              </a:spcAft>
              <a:buSzPts val="1440"/>
              <a:buNone/>
              <a:defRPr sz="1800">
                <a:solidFill>
                  <a:srgbClr val="8C8C8C"/>
                </a:solidFill>
              </a:defRPr>
            </a:lvl2pPr>
            <a:lvl3pPr indent="-228600" lvl="2" marL="1371600" algn="l">
              <a:lnSpc>
                <a:spcPct val="90000"/>
              </a:lnSpc>
              <a:spcBef>
                <a:spcPts val="600"/>
              </a:spcBef>
              <a:spcAft>
                <a:spcPts val="0"/>
              </a:spcAft>
              <a:buSzPts val="1280"/>
              <a:buNone/>
              <a:defRPr sz="1600">
                <a:solidFill>
                  <a:srgbClr val="8C8C8C"/>
                </a:solidFill>
              </a:defRPr>
            </a:lvl3pPr>
            <a:lvl4pPr indent="-228600" lvl="3" marL="1828800" algn="l">
              <a:lnSpc>
                <a:spcPct val="90000"/>
              </a:lnSpc>
              <a:spcBef>
                <a:spcPts val="600"/>
              </a:spcBef>
              <a:spcAft>
                <a:spcPts val="0"/>
              </a:spcAft>
              <a:buSzPts val="1120"/>
              <a:buNone/>
              <a:defRPr sz="1400">
                <a:solidFill>
                  <a:srgbClr val="8C8C8C"/>
                </a:solidFill>
              </a:defRPr>
            </a:lvl4pPr>
            <a:lvl5pPr indent="-228600" lvl="4" marL="2286000" algn="l">
              <a:lnSpc>
                <a:spcPct val="90000"/>
              </a:lnSpc>
              <a:spcBef>
                <a:spcPts val="600"/>
              </a:spcBef>
              <a:spcAft>
                <a:spcPts val="0"/>
              </a:spcAft>
              <a:buSzPts val="1120"/>
              <a:buNone/>
              <a:defRPr sz="1400">
                <a:solidFill>
                  <a:srgbClr val="8C8C8C"/>
                </a:solidFill>
              </a:defRPr>
            </a:lvl5pPr>
            <a:lvl6pPr indent="-228600" lvl="5" marL="2743200" algn="l">
              <a:spcBef>
                <a:spcPts val="600"/>
              </a:spcBef>
              <a:spcAft>
                <a:spcPts val="0"/>
              </a:spcAft>
              <a:buSzPts val="1120"/>
              <a:buNone/>
              <a:defRPr sz="1400">
                <a:solidFill>
                  <a:srgbClr val="8C8C8C"/>
                </a:solidFill>
              </a:defRPr>
            </a:lvl6pPr>
            <a:lvl7pPr indent="-228600" lvl="6" marL="3200400" algn="l">
              <a:spcBef>
                <a:spcPts val="600"/>
              </a:spcBef>
              <a:spcAft>
                <a:spcPts val="0"/>
              </a:spcAft>
              <a:buSzPts val="1120"/>
              <a:buNone/>
              <a:defRPr sz="1400">
                <a:solidFill>
                  <a:srgbClr val="8C8C8C"/>
                </a:solidFill>
              </a:defRPr>
            </a:lvl7pPr>
            <a:lvl8pPr indent="-228600" lvl="7" marL="3657600" algn="l">
              <a:spcBef>
                <a:spcPts val="600"/>
              </a:spcBef>
              <a:spcAft>
                <a:spcPts val="0"/>
              </a:spcAft>
              <a:buSzPts val="1120"/>
              <a:buNone/>
              <a:defRPr sz="1400">
                <a:solidFill>
                  <a:srgbClr val="8C8C8C"/>
                </a:solidFill>
              </a:defRPr>
            </a:lvl8pPr>
            <a:lvl9pPr indent="-228600" lvl="8" marL="4114800" algn="l">
              <a:spcBef>
                <a:spcPts val="600"/>
              </a:spcBef>
              <a:spcAft>
                <a:spcPts val="0"/>
              </a:spcAft>
              <a:buSzPts val="1120"/>
              <a:buNone/>
              <a:defRPr sz="1400">
                <a:solidFill>
                  <a:srgbClr val="8C8C8C"/>
                </a:solidFill>
              </a:defRPr>
            </a:lvl9pPr>
          </a:lstStyle>
          <a:p/>
        </p:txBody>
      </p:sp>
      <p:grpSp>
        <p:nvGrpSpPr>
          <p:cNvPr id="34" name="Google Shape;34;p4"/>
          <p:cNvGrpSpPr/>
          <p:nvPr/>
        </p:nvGrpSpPr>
        <p:grpSpPr>
          <a:xfrm>
            <a:off x="11123611" y="0"/>
            <a:ext cx="1065214" cy="6868886"/>
            <a:chOff x="11123611" y="0"/>
            <a:chExt cx="1065214" cy="6868886"/>
          </a:xfrm>
        </p:grpSpPr>
        <p:pic>
          <p:nvPicPr>
            <p:cNvPr id="35" name="Google Shape;35;p4"/>
            <p:cNvPicPr preferRelativeResize="0"/>
            <p:nvPr/>
          </p:nvPicPr>
          <p:blipFill rotWithShape="1">
            <a:blip r:embed="rId2">
              <a:alphaModFix/>
            </a:blip>
            <a:srcRect b="0" l="0" r="0" t="0"/>
            <a:stretch/>
          </p:blipFill>
          <p:spPr>
            <a:xfrm>
              <a:off x="11123611" y="0"/>
              <a:ext cx="1065213" cy="6858000"/>
            </a:xfrm>
            <a:prstGeom prst="rect">
              <a:avLst/>
            </a:prstGeom>
            <a:noFill/>
            <a:ln>
              <a:noFill/>
            </a:ln>
          </p:spPr>
        </p:pic>
        <p:sp>
          <p:nvSpPr>
            <p:cNvPr id="36" name="Google Shape;36;p4"/>
            <p:cNvSpPr/>
            <p:nvPr/>
          </p:nvSpPr>
          <p:spPr>
            <a:xfrm>
              <a:off x="11123612" y="10886"/>
              <a:ext cx="1065213" cy="6858000"/>
            </a:xfrm>
            <a:prstGeom prst="rect">
              <a:avLst/>
            </a:prstGeom>
            <a:gradFill>
              <a:gsLst>
                <a:gs pos="0">
                  <a:srgbClr val="000000">
                    <a:alpha val="0"/>
                  </a:srgbClr>
                </a:gs>
                <a:gs pos="75000">
                  <a:srgbClr val="000000">
                    <a:alpha val="0"/>
                  </a:srgbClr>
                </a:gs>
                <a:gs pos="100000">
                  <a:srgbClr val="000000">
                    <a:alpha val="24705"/>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grpSp>
      <p:sp>
        <p:nvSpPr>
          <p:cNvPr id="37" name="Google Shape;37;p4"/>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4"/>
          <p:cNvCxnSpPr/>
          <p:nvPr/>
        </p:nvCxnSpPr>
        <p:spPr>
          <a:xfrm>
            <a:off x="1658936" y="4782971"/>
            <a:ext cx="80168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1522413" y="381000"/>
            <a:ext cx="9829798"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488168" y="1984248"/>
            <a:ext cx="4800600" cy="4187952"/>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44" name="Google Shape;44;p5"/>
          <p:cNvSpPr txBox="1"/>
          <p:nvPr>
            <p:ph idx="2" type="body"/>
          </p:nvPr>
        </p:nvSpPr>
        <p:spPr>
          <a:xfrm>
            <a:off x="6551612" y="1984248"/>
            <a:ext cx="4800601" cy="4187952"/>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45" name="Google Shape;45;p5"/>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5"/>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522413" y="381000"/>
            <a:ext cx="9829798"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522413" y="1828800"/>
            <a:ext cx="4800600" cy="838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chemeClr val="dk2"/>
                </a:solidFill>
              </a:defRPr>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52" name="Google Shape;52;p6"/>
          <p:cNvSpPr txBox="1"/>
          <p:nvPr>
            <p:ph idx="2" type="body"/>
          </p:nvPr>
        </p:nvSpPr>
        <p:spPr>
          <a:xfrm>
            <a:off x="1522413" y="2743200"/>
            <a:ext cx="4800600" cy="3425825"/>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53" name="Google Shape;53;p6"/>
          <p:cNvSpPr txBox="1"/>
          <p:nvPr>
            <p:ph idx="3" type="body"/>
          </p:nvPr>
        </p:nvSpPr>
        <p:spPr>
          <a:xfrm>
            <a:off x="6551613" y="1828800"/>
            <a:ext cx="4800600" cy="838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chemeClr val="dk2"/>
                </a:solidFill>
              </a:defRPr>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54" name="Google Shape;54;p6"/>
          <p:cNvSpPr txBox="1"/>
          <p:nvPr>
            <p:ph idx="4" type="body"/>
          </p:nvPr>
        </p:nvSpPr>
        <p:spPr>
          <a:xfrm>
            <a:off x="6551613" y="2743200"/>
            <a:ext cx="4800600" cy="3425825"/>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55" name="Google Shape;55;p6"/>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6"/>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7"/>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9"/>
          <p:cNvSpPr txBox="1"/>
          <p:nvPr>
            <p:ph type="title"/>
          </p:nvPr>
        </p:nvSpPr>
        <p:spPr>
          <a:xfrm>
            <a:off x="1522413" y="685800"/>
            <a:ext cx="4114800" cy="1925637"/>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986E06"/>
              </a:buClr>
              <a:buSzPts val="4000"/>
              <a:buFont typeface="Cambria"/>
              <a:buNone/>
              <a:defRPr b="0" sz="4000">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6094414" y="685800"/>
            <a:ext cx="5257799"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72" name="Google Shape;72;p9"/>
          <p:cNvSpPr txBox="1"/>
          <p:nvPr>
            <p:ph idx="2" type="body"/>
          </p:nvPr>
        </p:nvSpPr>
        <p:spPr>
          <a:xfrm>
            <a:off x="1522413" y="2895599"/>
            <a:ext cx="4114800" cy="1752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SzPts val="1600"/>
              <a:buNone/>
              <a:defRPr sz="20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73" name="Google Shape;73;p9"/>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9"/>
          <p:cNvCxnSpPr/>
          <p:nvPr/>
        </p:nvCxnSpPr>
        <p:spPr>
          <a:xfrm>
            <a:off x="1658936" y="2743200"/>
            <a:ext cx="3902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1522413" y="685800"/>
            <a:ext cx="4114800" cy="192563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986E06"/>
              </a:buClr>
              <a:buSzPts val="4000"/>
              <a:buFont typeface="Cambria"/>
              <a:buNone/>
              <a:defRPr b="0" i="0" sz="4000">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9" name="Google Shape;79;p10"/>
          <p:cNvSpPr/>
          <p:nvPr>
            <p:ph idx="2" type="pic"/>
          </p:nvPr>
        </p:nvSpPr>
        <p:spPr>
          <a:xfrm>
            <a:off x="6025925" y="-50118"/>
            <a:ext cx="6172198" cy="6857999"/>
          </a:xfrm>
          <a:prstGeom prst="rect">
            <a:avLst/>
          </a:prstGeom>
          <a:solidFill>
            <a:schemeClr val="lt2"/>
          </a:solidFill>
          <a:ln>
            <a:noFill/>
          </a:ln>
          <a:effectLst>
            <a:outerShdw blurRad="152400" rotWithShape="0" algn="r" dir="10800000" dist="50800">
              <a:srgbClr val="000000">
                <a:alpha val="24705"/>
              </a:srgbClr>
            </a:outerShdw>
          </a:effectLst>
        </p:spPr>
      </p:sp>
      <p:sp>
        <p:nvSpPr>
          <p:cNvPr id="80" name="Google Shape;80;p10"/>
          <p:cNvSpPr txBox="1"/>
          <p:nvPr>
            <p:ph idx="1" type="body"/>
          </p:nvPr>
        </p:nvSpPr>
        <p:spPr>
          <a:xfrm>
            <a:off x="1522413" y="2895599"/>
            <a:ext cx="4114800" cy="1752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SzPts val="1600"/>
              <a:buNone/>
              <a:defRPr sz="20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cxnSp>
        <p:nvCxnSpPr>
          <p:cNvPr id="81" name="Google Shape;81;p10"/>
          <p:cNvCxnSpPr/>
          <p:nvPr/>
        </p:nvCxnSpPr>
        <p:spPr>
          <a:xfrm>
            <a:off x="1658936" y="2743200"/>
            <a:ext cx="3902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986E06"/>
              </a:buClr>
              <a:buSzPts val="3600"/>
              <a:buFont typeface="Cambria"/>
              <a:buNone/>
              <a:defRPr b="0" i="0" sz="3600" u="none" cap="none" strike="noStrike">
                <a:solidFill>
                  <a:srgbClr val="986E06"/>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rgbClr val="444444"/>
              </a:buClr>
              <a:buSzPts val="1920"/>
              <a:buFont typeface="Arial"/>
              <a:buChar char="•"/>
              <a:defRPr b="0" i="0" sz="2400" u="none" cap="none" strike="noStrike">
                <a:solidFill>
                  <a:schemeClr val="dk1"/>
                </a:solidFill>
                <a:latin typeface="Cambria"/>
                <a:ea typeface="Cambria"/>
                <a:cs typeface="Cambria"/>
                <a:sym typeface="Cambria"/>
              </a:defRPr>
            </a:lvl1pPr>
            <a:lvl2pPr indent="-330200" lvl="1" marL="914400" marR="0" rtl="0" algn="l">
              <a:lnSpc>
                <a:spcPct val="90000"/>
              </a:lnSpc>
              <a:spcBef>
                <a:spcPts val="1000"/>
              </a:spcBef>
              <a:spcAft>
                <a:spcPts val="0"/>
              </a:spcAft>
              <a:buClr>
                <a:srgbClr val="444444"/>
              </a:buClr>
              <a:buSzPts val="1600"/>
              <a:buFont typeface="Arial"/>
              <a:buChar char="•"/>
              <a:defRPr b="0" i="0" sz="2000" u="none" cap="none" strike="noStrike">
                <a:solidFill>
                  <a:schemeClr val="dk1"/>
                </a:solidFill>
                <a:latin typeface="Cambria"/>
                <a:ea typeface="Cambria"/>
                <a:cs typeface="Cambria"/>
                <a:sym typeface="Cambria"/>
              </a:defRPr>
            </a:lvl2pPr>
            <a:lvl3pPr indent="-320039" lvl="2" marL="1371600" marR="0" rtl="0" algn="l">
              <a:lnSpc>
                <a:spcPct val="90000"/>
              </a:lnSpc>
              <a:spcBef>
                <a:spcPts val="600"/>
              </a:spcBef>
              <a:spcAft>
                <a:spcPts val="0"/>
              </a:spcAft>
              <a:buClr>
                <a:srgbClr val="444444"/>
              </a:buClr>
              <a:buSzPts val="1440"/>
              <a:buFont typeface="Arial"/>
              <a:buChar char="•"/>
              <a:defRPr b="0" i="0" sz="1800" u="none" cap="none" strike="noStrike">
                <a:solidFill>
                  <a:schemeClr val="dk1"/>
                </a:solidFill>
                <a:latin typeface="Cambria"/>
                <a:ea typeface="Cambria"/>
                <a:cs typeface="Cambria"/>
                <a:sym typeface="Cambria"/>
              </a:defRPr>
            </a:lvl3pPr>
            <a:lvl4pPr indent="-309880" lvl="3" marL="1828800" marR="0" rtl="0" algn="l">
              <a:lnSpc>
                <a:spcPct val="90000"/>
              </a:lnSpc>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4pPr>
            <a:lvl5pPr indent="-309879" lvl="4" marL="2286000" marR="0" rtl="0" algn="l">
              <a:lnSpc>
                <a:spcPct val="90000"/>
              </a:lnSpc>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5pPr>
            <a:lvl6pPr indent="-309879" lvl="5" marL="27432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6pPr>
            <a:lvl7pPr indent="-309879" lvl="6" marL="32004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7pPr>
            <a:lvl8pPr indent="-309879" lvl="7" marL="36576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8pPr>
            <a:lvl9pPr indent="-309879" lvl="8" marL="41148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9pPr>
          </a:lstStyle>
          <a:p/>
        </p:txBody>
      </p:sp>
      <p:sp>
        <p:nvSpPr>
          <p:cNvPr id="12" name="Google Shape;12;p1"/>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3" name="Google Shape;13;p1"/>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4" name="Google Shape;14;p1"/>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mbria"/>
                <a:ea typeface="Cambria"/>
                <a:cs typeface="Cambria"/>
                <a:sym typeface="Cambria"/>
              </a:defRPr>
            </a:lvl1pPr>
            <a:lvl2pPr indent="0" lvl="1" marL="0" marR="0" rtl="0" algn="r">
              <a:spcBef>
                <a:spcPts val="0"/>
              </a:spcBef>
              <a:buNone/>
              <a:defRPr b="0" i="0" sz="1100" u="none" cap="none" strike="noStrike">
                <a:solidFill>
                  <a:schemeClr val="dk1"/>
                </a:solidFill>
                <a:latin typeface="Cambria"/>
                <a:ea typeface="Cambria"/>
                <a:cs typeface="Cambria"/>
                <a:sym typeface="Cambria"/>
              </a:defRPr>
            </a:lvl2pPr>
            <a:lvl3pPr indent="0" lvl="2" marL="0" marR="0" rtl="0" algn="r">
              <a:spcBef>
                <a:spcPts val="0"/>
              </a:spcBef>
              <a:buNone/>
              <a:defRPr b="0" i="0" sz="1100" u="none" cap="none" strike="noStrike">
                <a:solidFill>
                  <a:schemeClr val="dk1"/>
                </a:solidFill>
                <a:latin typeface="Cambria"/>
                <a:ea typeface="Cambria"/>
                <a:cs typeface="Cambria"/>
                <a:sym typeface="Cambria"/>
              </a:defRPr>
            </a:lvl3pPr>
            <a:lvl4pPr indent="0" lvl="3" marL="0" marR="0" rtl="0" algn="r">
              <a:spcBef>
                <a:spcPts val="0"/>
              </a:spcBef>
              <a:buNone/>
              <a:defRPr b="0" i="0" sz="1100" u="none" cap="none" strike="noStrike">
                <a:solidFill>
                  <a:schemeClr val="dk1"/>
                </a:solidFill>
                <a:latin typeface="Cambria"/>
                <a:ea typeface="Cambria"/>
                <a:cs typeface="Cambria"/>
                <a:sym typeface="Cambria"/>
              </a:defRPr>
            </a:lvl4pPr>
            <a:lvl5pPr indent="0" lvl="4" marL="0" marR="0" rtl="0" algn="r">
              <a:spcBef>
                <a:spcPts val="0"/>
              </a:spcBef>
              <a:buNone/>
              <a:defRPr b="0" i="0" sz="1100" u="none" cap="none" strike="noStrike">
                <a:solidFill>
                  <a:schemeClr val="dk1"/>
                </a:solidFill>
                <a:latin typeface="Cambria"/>
                <a:ea typeface="Cambria"/>
                <a:cs typeface="Cambria"/>
                <a:sym typeface="Cambria"/>
              </a:defRPr>
            </a:lvl5pPr>
            <a:lvl6pPr indent="0" lvl="5" marL="0" marR="0" rtl="0" algn="r">
              <a:spcBef>
                <a:spcPts val="0"/>
              </a:spcBef>
              <a:buNone/>
              <a:defRPr b="0" i="0" sz="1100" u="none" cap="none" strike="noStrike">
                <a:solidFill>
                  <a:schemeClr val="dk1"/>
                </a:solidFill>
                <a:latin typeface="Cambria"/>
                <a:ea typeface="Cambria"/>
                <a:cs typeface="Cambria"/>
                <a:sym typeface="Cambria"/>
              </a:defRPr>
            </a:lvl6pPr>
            <a:lvl7pPr indent="0" lvl="6" marL="0" marR="0" rtl="0" algn="r">
              <a:spcBef>
                <a:spcPts val="0"/>
              </a:spcBef>
              <a:buNone/>
              <a:defRPr b="0" i="0" sz="1100" u="none" cap="none" strike="noStrike">
                <a:solidFill>
                  <a:schemeClr val="dk1"/>
                </a:solidFill>
                <a:latin typeface="Cambria"/>
                <a:ea typeface="Cambria"/>
                <a:cs typeface="Cambria"/>
                <a:sym typeface="Cambria"/>
              </a:defRPr>
            </a:lvl7pPr>
            <a:lvl8pPr indent="0" lvl="7" marL="0" marR="0" rtl="0" algn="r">
              <a:spcBef>
                <a:spcPts val="0"/>
              </a:spcBef>
              <a:buNone/>
              <a:defRPr b="0" i="0" sz="1100" u="none" cap="none" strike="noStrike">
                <a:solidFill>
                  <a:schemeClr val="dk1"/>
                </a:solidFill>
                <a:latin typeface="Cambria"/>
                <a:ea typeface="Cambria"/>
                <a:cs typeface="Cambria"/>
                <a:sym typeface="Cambria"/>
              </a:defRPr>
            </a:lvl8pPr>
            <a:lvl9pPr indent="0" lvl="8" marL="0" marR="0" rtl="0" algn="r">
              <a:spcBef>
                <a:spcPts val="0"/>
              </a:spcBef>
              <a:buNone/>
              <a:defRPr b="0" i="0" sz="1100" u="none" cap="none" strike="noStrike">
                <a:solidFill>
                  <a:schemeClr val="dk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 y="0"/>
            <a:ext cx="1065213" cy="6858000"/>
          </a:xfrm>
          <a:prstGeom prst="rect">
            <a:avLst/>
          </a:prstGeom>
          <a:noFill/>
          <a:ln>
            <a:noFill/>
          </a:ln>
        </p:spPr>
      </p:pic>
      <p:sp>
        <p:nvSpPr>
          <p:cNvPr id="16" name="Google Shape;16;p1"/>
          <p:cNvSpPr/>
          <p:nvPr/>
        </p:nvSpPr>
        <p:spPr>
          <a:xfrm>
            <a:off x="1" y="0"/>
            <a:ext cx="1065213" cy="6858000"/>
          </a:xfrm>
          <a:prstGeom prst="rect">
            <a:avLst/>
          </a:prstGeom>
          <a:gradFill>
            <a:gsLst>
              <a:gs pos="0">
                <a:srgbClr val="000000">
                  <a:alpha val="0"/>
                </a:srgbClr>
              </a:gs>
              <a:gs pos="75000">
                <a:srgbClr val="000000">
                  <a:alpha val="0"/>
                </a:srgbClr>
              </a:gs>
              <a:gs pos="100000">
                <a:srgbClr val="000000">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type="ctrTitle"/>
          </p:nvPr>
        </p:nvSpPr>
        <p:spPr>
          <a:xfrm>
            <a:off x="1519259" y="1957772"/>
            <a:ext cx="5945188" cy="931168"/>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5400"/>
              <a:buFont typeface="Cambria"/>
              <a:buNone/>
            </a:pPr>
            <a:r>
              <a:rPr lang="en-US" sz="5400"/>
              <a:t>India &amp; Neighbours</a:t>
            </a:r>
            <a:endParaRPr/>
          </a:p>
        </p:txBody>
      </p:sp>
      <p:sp>
        <p:nvSpPr>
          <p:cNvPr id="100" name="Google Shape;100;p13"/>
          <p:cNvSpPr txBox="1"/>
          <p:nvPr>
            <p:ph idx="1" type="subTitle"/>
          </p:nvPr>
        </p:nvSpPr>
        <p:spPr>
          <a:xfrm>
            <a:off x="1519260" y="3068960"/>
            <a:ext cx="5945187" cy="13681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840"/>
              <a:buNone/>
            </a:pPr>
            <a:r>
              <a:rPr lang="en-US" sz="4800">
                <a:latin typeface="Cambria"/>
                <a:ea typeface="Cambria"/>
                <a:cs typeface="Cambria"/>
                <a:sym typeface="Cambria"/>
              </a:rPr>
              <a:t>PPG Bilateral Lending 2000 - 2020</a:t>
            </a:r>
            <a:endParaRPr/>
          </a:p>
        </p:txBody>
      </p:sp>
      <p:sp>
        <p:nvSpPr>
          <p:cNvPr id="101" name="Google Shape;101;p13"/>
          <p:cNvSpPr txBox="1"/>
          <p:nvPr/>
        </p:nvSpPr>
        <p:spPr>
          <a:xfrm>
            <a:off x="1520823" y="6309320"/>
            <a:ext cx="5945187" cy="406357"/>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444444"/>
              </a:buClr>
              <a:buSzPts val="1440"/>
              <a:buFont typeface="Arial"/>
              <a:buNone/>
            </a:pPr>
            <a:r>
              <a:rPr b="0" i="0" lang="en-US" sz="1800" u="none" cap="none" strike="noStrike">
                <a:solidFill>
                  <a:srgbClr val="986E06"/>
                </a:solidFill>
                <a:latin typeface="Cambria"/>
                <a:ea typeface="Cambria"/>
                <a:cs typeface="Cambria"/>
                <a:sym typeface="Cambria"/>
              </a:rPr>
              <a:t>By </a:t>
            </a:r>
            <a:r>
              <a:rPr lang="en-US" sz="1800">
                <a:solidFill>
                  <a:srgbClr val="986E06"/>
                </a:solidFill>
                <a:latin typeface="Cambria"/>
                <a:ea typeface="Cambria"/>
                <a:cs typeface="Cambria"/>
                <a:sym typeface="Cambria"/>
              </a:rPr>
              <a:t>Mayank  Meshram</a:t>
            </a:r>
            <a:endParaRPr sz="1800">
              <a:solidFill>
                <a:srgbClr val="986E06"/>
              </a:solidFill>
              <a:latin typeface="Cambria"/>
              <a:ea typeface="Cambria"/>
              <a:cs typeface="Cambria"/>
              <a:sym typeface="Cambria"/>
            </a:endParaRPr>
          </a:p>
          <a:p>
            <a:pPr indent="0" lvl="0" marL="0" marR="0" rtl="0" algn="r">
              <a:lnSpc>
                <a:spcPct val="90000"/>
              </a:lnSpc>
              <a:spcBef>
                <a:spcPts val="0"/>
              </a:spcBef>
              <a:spcAft>
                <a:spcPts val="0"/>
              </a:spcAft>
              <a:buClr>
                <a:srgbClr val="444444"/>
              </a:buClr>
              <a:buSzPts val="1440"/>
              <a:buFont typeface="Arial"/>
              <a:buNone/>
            </a:pPr>
            <a:r>
              <a:t/>
            </a:r>
            <a:endParaRPr sz="1800">
              <a:solidFill>
                <a:srgbClr val="986E06"/>
              </a:solidFill>
              <a:latin typeface="Cambria"/>
              <a:ea typeface="Cambria"/>
              <a:cs typeface="Cambria"/>
              <a:sym typeface="Cambria"/>
            </a:endParaRPr>
          </a:p>
        </p:txBody>
      </p:sp>
      <p:sp>
        <p:nvSpPr>
          <p:cNvPr id="102" name="Google Shape;102;p13"/>
          <p:cNvSpPr txBox="1"/>
          <p:nvPr/>
        </p:nvSpPr>
        <p:spPr>
          <a:xfrm>
            <a:off x="1519261" y="3429000"/>
            <a:ext cx="5945187" cy="135372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444444"/>
              </a:buClr>
              <a:buSzPts val="3840"/>
              <a:buFont typeface="Arial"/>
              <a:buNone/>
            </a:pPr>
            <a:r>
              <a:t/>
            </a:r>
            <a:endParaRPr b="0" i="0" sz="4800" u="none" cap="none" strike="noStrike">
              <a:solidFill>
                <a:srgbClr val="986E06"/>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Myanmar PPG Bilateral Lending 2000 - 2020</a:t>
            </a:r>
            <a:endParaRPr/>
          </a:p>
        </p:txBody>
      </p:sp>
      <p:sp>
        <p:nvSpPr>
          <p:cNvPr id="163" name="Google Shape;163;p22"/>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Myanmar amounts to approx. 2.8 billion US$</a:t>
            </a:r>
            <a:endParaRPr/>
          </a:p>
          <a:p>
            <a:pPr indent="-223838" lvl="0" marL="223838" rtl="0" algn="l">
              <a:lnSpc>
                <a:spcPct val="90000"/>
              </a:lnSpc>
              <a:spcBef>
                <a:spcPts val="1800"/>
              </a:spcBef>
              <a:spcAft>
                <a:spcPts val="0"/>
              </a:spcAft>
              <a:buSzPts val="1440"/>
              <a:buChar char="•"/>
            </a:pPr>
            <a:r>
              <a:rPr lang="en-US" sz="1800"/>
              <a:t>Bilateral lending has steadily increased since 2000 with small dip during 2015 - 2017</a:t>
            </a:r>
            <a:endParaRPr/>
          </a:p>
        </p:txBody>
      </p:sp>
      <p:pic>
        <p:nvPicPr>
          <p:cNvPr id="164" name="Google Shape;164;p22"/>
          <p:cNvPicPr preferRelativeResize="0"/>
          <p:nvPr/>
        </p:nvPicPr>
        <p:blipFill rotWithShape="1">
          <a:blip r:embed="rId3">
            <a:alphaModFix/>
          </a:blip>
          <a:srcRect b="0" l="0" r="0" t="0"/>
          <a:stretch/>
        </p:blipFill>
        <p:spPr>
          <a:xfrm>
            <a:off x="1522414" y="764704"/>
            <a:ext cx="9829798"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Nepal PPG Bilateral Lending 2000 - 2020</a:t>
            </a:r>
            <a:endParaRPr/>
          </a:p>
        </p:txBody>
      </p:sp>
      <p:sp>
        <p:nvSpPr>
          <p:cNvPr id="170" name="Google Shape;170;p23"/>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Nepal amounts to approx. 90 million US$</a:t>
            </a:r>
            <a:endParaRPr/>
          </a:p>
          <a:p>
            <a:pPr indent="-223838" lvl="0" marL="223838" rtl="0" algn="l">
              <a:lnSpc>
                <a:spcPct val="90000"/>
              </a:lnSpc>
              <a:spcBef>
                <a:spcPts val="1800"/>
              </a:spcBef>
              <a:spcAft>
                <a:spcPts val="0"/>
              </a:spcAft>
              <a:buSzPts val="1440"/>
              <a:buChar char="•"/>
            </a:pPr>
            <a:r>
              <a:rPr lang="en-US" sz="1800"/>
              <a:t>Bilateral lending has rapidly increased after 2008</a:t>
            </a:r>
            <a:endParaRPr/>
          </a:p>
        </p:txBody>
      </p:sp>
      <p:pic>
        <p:nvPicPr>
          <p:cNvPr id="171" name="Google Shape;171;p23"/>
          <p:cNvPicPr preferRelativeResize="0"/>
          <p:nvPr/>
        </p:nvPicPr>
        <p:blipFill rotWithShape="1">
          <a:blip r:embed="rId3">
            <a:alphaModFix/>
          </a:blip>
          <a:srcRect b="0" l="0" r="0" t="0"/>
          <a:stretch/>
        </p:blipFill>
        <p:spPr>
          <a:xfrm>
            <a:off x="1522414" y="764704"/>
            <a:ext cx="9829798"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3600"/>
              <a:buFont typeface="Cambria"/>
              <a:buNone/>
            </a:pPr>
            <a:r>
              <a:rPr lang="en-US"/>
              <a:t>Conclusion</a:t>
            </a:r>
            <a:endParaRPr/>
          </a:p>
        </p:txBody>
      </p:sp>
      <p:sp>
        <p:nvSpPr>
          <p:cNvPr id="177" name="Google Shape;177;p24"/>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b="0" i="0" lang="en-US" sz="1800">
                <a:solidFill>
                  <a:srgbClr val="000000"/>
                </a:solidFill>
                <a:latin typeface="Verdana"/>
                <a:ea typeface="Verdana"/>
                <a:cs typeface="Verdana"/>
                <a:sym typeface="Verdana"/>
              </a:rPr>
              <a:t>Total PPG Bilateral Lending has increased from less than 500 million $ in 2000 to about 45 billion $ in 2020</a:t>
            </a:r>
            <a:endParaRPr/>
          </a:p>
          <a:p>
            <a:pPr indent="-223838" lvl="0" marL="223838" rtl="0" algn="l">
              <a:lnSpc>
                <a:spcPct val="90000"/>
              </a:lnSpc>
              <a:spcBef>
                <a:spcPts val="1800"/>
              </a:spcBef>
              <a:spcAft>
                <a:spcPts val="0"/>
              </a:spcAft>
              <a:buSzPts val="1440"/>
              <a:buChar char="•"/>
            </a:pPr>
            <a:r>
              <a:rPr lang="en-US" sz="1800">
                <a:solidFill>
                  <a:srgbClr val="000000"/>
                </a:solidFill>
                <a:latin typeface="Verdana"/>
                <a:ea typeface="Verdana"/>
                <a:cs typeface="Verdana"/>
                <a:sym typeface="Verdana"/>
              </a:rPr>
              <a:t>Bhutan has been the biggest debtor country receiving almost 18 billion $ over the period of 20 years</a:t>
            </a:r>
            <a:endParaRPr b="0" i="0" sz="1800">
              <a:solidFill>
                <a:srgbClr val="000000"/>
              </a:solidFill>
              <a:latin typeface="Verdana"/>
              <a:ea typeface="Verdana"/>
              <a:cs typeface="Verdana"/>
              <a:sym typeface="Verdana"/>
            </a:endParaRPr>
          </a:p>
          <a:p>
            <a:pPr indent="-223838" lvl="0" marL="223838" rtl="0" algn="l">
              <a:lnSpc>
                <a:spcPct val="90000"/>
              </a:lnSpc>
              <a:spcBef>
                <a:spcPts val="1800"/>
              </a:spcBef>
              <a:spcAft>
                <a:spcPts val="0"/>
              </a:spcAft>
              <a:buSzPts val="1440"/>
              <a:buChar char="•"/>
            </a:pPr>
            <a:r>
              <a:rPr b="0" i="0" lang="en-US" sz="1800">
                <a:solidFill>
                  <a:srgbClr val="000000"/>
                </a:solidFill>
                <a:latin typeface="Verdana"/>
                <a:ea typeface="Verdana"/>
                <a:cs typeface="Verdana"/>
                <a:sym typeface="Verdana"/>
              </a:rPr>
              <a:t>Nepal has received the least bilateral lending amounting to less than 1 billion $</a:t>
            </a:r>
            <a:endParaRPr/>
          </a:p>
          <a:p>
            <a:pPr indent="-223838" lvl="0" marL="223838" rtl="0" algn="l">
              <a:lnSpc>
                <a:spcPct val="90000"/>
              </a:lnSpc>
              <a:spcBef>
                <a:spcPts val="1800"/>
              </a:spcBef>
              <a:spcAft>
                <a:spcPts val="0"/>
              </a:spcAft>
              <a:buSzPts val="1440"/>
              <a:buChar char="•"/>
            </a:pPr>
            <a:r>
              <a:rPr lang="en-US" sz="1800">
                <a:solidFill>
                  <a:srgbClr val="000000"/>
                </a:solidFill>
                <a:latin typeface="Verdana"/>
                <a:ea typeface="Verdana"/>
                <a:cs typeface="Verdana"/>
                <a:sym typeface="Verdana"/>
              </a:rPr>
              <a:t>Total bilateral lending show a positive growth rate since last 20 years</a:t>
            </a:r>
            <a:endParaRPr/>
          </a:p>
          <a:p>
            <a:pPr indent="-223838" lvl="0" marL="223838" rtl="0" algn="l">
              <a:lnSpc>
                <a:spcPct val="90000"/>
              </a:lnSpc>
              <a:spcBef>
                <a:spcPts val="1800"/>
              </a:spcBef>
              <a:spcAft>
                <a:spcPts val="0"/>
              </a:spcAft>
              <a:buSzPts val="1440"/>
              <a:buChar char="•"/>
            </a:pPr>
            <a:r>
              <a:rPr lang="en-US" sz="1800">
                <a:solidFill>
                  <a:srgbClr val="000000"/>
                </a:solidFill>
                <a:latin typeface="Verdana"/>
                <a:ea typeface="Verdana"/>
                <a:cs typeface="Verdana"/>
                <a:sym typeface="Verdana"/>
              </a:rPr>
              <a:t>Total bilateral lending to neighbouring countries is approx. 1.2% of overall GDP of India </a:t>
            </a:r>
            <a:endParaRPr b="0" i="0" sz="1800">
              <a:solidFill>
                <a:srgbClr val="000000"/>
              </a:solidFill>
              <a:latin typeface="Verdana"/>
              <a:ea typeface="Verdana"/>
              <a:cs typeface="Verdana"/>
              <a:sym typeface="Verdana"/>
            </a:endParaRPr>
          </a:p>
          <a:p>
            <a:pPr indent="-223838" lvl="0" marL="223838" rtl="0" algn="l">
              <a:lnSpc>
                <a:spcPct val="90000"/>
              </a:lnSpc>
              <a:spcBef>
                <a:spcPts val="1800"/>
              </a:spcBef>
              <a:spcAft>
                <a:spcPts val="0"/>
              </a:spcAft>
              <a:buSzPts val="1440"/>
              <a:buChar char="•"/>
            </a:pPr>
            <a:r>
              <a:rPr lang="en-US" sz="1800">
                <a:solidFill>
                  <a:srgbClr val="000000"/>
                </a:solidFill>
                <a:latin typeface="Verdana"/>
                <a:ea typeface="Verdana"/>
                <a:cs typeface="Verdana"/>
                <a:sym typeface="Verdana"/>
              </a:rPr>
              <a:t>In the event of default by any neighboring country in future, its impact on India’s financial sector will be minimal</a:t>
            </a:r>
            <a:endParaRPr b="0" i="0" sz="1800">
              <a:solidFill>
                <a:srgbClr val="000000"/>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3600"/>
              <a:buFont typeface="Cambria"/>
              <a:buNone/>
            </a:pPr>
            <a:r>
              <a:rPr lang="en-US"/>
              <a:t>What is PPG Bilateral Debt?</a:t>
            </a:r>
            <a:endParaRPr/>
          </a:p>
        </p:txBody>
      </p:sp>
      <p:sp>
        <p:nvSpPr>
          <p:cNvPr id="108" name="Google Shape;108;p14"/>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b="0" i="0" lang="en-US" sz="1800">
                <a:solidFill>
                  <a:srgbClr val="000000"/>
                </a:solidFill>
                <a:latin typeface="Verdana"/>
                <a:ea typeface="Verdana"/>
                <a:cs typeface="Verdana"/>
                <a:sym typeface="Verdana"/>
              </a:rPr>
              <a:t>Public and publicly guaranteed debt comprises long-term external obligations of public debtors.</a:t>
            </a:r>
            <a:endParaRPr/>
          </a:p>
          <a:p>
            <a:pPr indent="-223838" lvl="0" marL="223838" rtl="0" algn="l">
              <a:lnSpc>
                <a:spcPct val="90000"/>
              </a:lnSpc>
              <a:spcBef>
                <a:spcPts val="1800"/>
              </a:spcBef>
              <a:spcAft>
                <a:spcPts val="0"/>
              </a:spcAft>
              <a:buSzPts val="1440"/>
              <a:buChar char="•"/>
            </a:pPr>
            <a:r>
              <a:rPr lang="en-US" sz="1800">
                <a:solidFill>
                  <a:srgbClr val="000000"/>
                </a:solidFill>
                <a:latin typeface="Verdana"/>
                <a:ea typeface="Verdana"/>
                <a:cs typeface="Verdana"/>
                <a:sym typeface="Verdana"/>
              </a:rPr>
              <a:t>It i</a:t>
            </a:r>
            <a:r>
              <a:rPr b="0" i="0" lang="en-US" sz="1800">
                <a:solidFill>
                  <a:srgbClr val="000000"/>
                </a:solidFill>
                <a:latin typeface="Verdana"/>
                <a:ea typeface="Verdana"/>
                <a:cs typeface="Verdana"/>
                <a:sym typeface="Verdana"/>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endParaRPr/>
          </a:p>
          <a:p>
            <a:pPr indent="-223838" lvl="0" marL="223838" rtl="0" algn="l">
              <a:lnSpc>
                <a:spcPct val="90000"/>
              </a:lnSpc>
              <a:spcBef>
                <a:spcPts val="1800"/>
              </a:spcBef>
              <a:spcAft>
                <a:spcPts val="0"/>
              </a:spcAft>
              <a:buSzPts val="1440"/>
              <a:buChar char="•"/>
            </a:pPr>
            <a:r>
              <a:rPr b="0" i="0" lang="en-US" sz="1800">
                <a:solidFill>
                  <a:srgbClr val="000000"/>
                </a:solidFill>
                <a:latin typeface="Verdana"/>
                <a:ea typeface="Verdana"/>
                <a:cs typeface="Verdana"/>
                <a:sym typeface="Verdana"/>
              </a:rPr>
              <a:t>External indebtedness affects a country's creditworthiness and investor perceptions.</a:t>
            </a:r>
            <a:endParaRPr/>
          </a:p>
          <a:p>
            <a:pPr indent="-223838" lvl="0" marL="223838" rtl="0" algn="l">
              <a:lnSpc>
                <a:spcPct val="90000"/>
              </a:lnSpc>
              <a:spcBef>
                <a:spcPts val="1800"/>
              </a:spcBef>
              <a:spcAft>
                <a:spcPts val="0"/>
              </a:spcAft>
              <a:buSzPts val="1440"/>
              <a:buChar char="•"/>
            </a:pPr>
            <a:r>
              <a:rPr b="0" i="0" lang="en-US" sz="1800">
                <a:solidFill>
                  <a:srgbClr val="000000"/>
                </a:solidFill>
                <a:latin typeface="Verdana"/>
                <a:ea typeface="Verdana"/>
                <a:cs typeface="Verdana"/>
                <a:sym typeface="Verdana"/>
              </a:rPr>
              <a:t>Total debt service is contrasted with countries' ability to obtain foreign exchange through exports of goods, services, primary income, and workers' remittances.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1522413" y="664205"/>
            <a:ext cx="9829799" cy="5474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&amp; Neighbouring Countries PPG Bilateral Lending 2000 - 2020</a:t>
            </a:r>
            <a:endParaRPr/>
          </a:p>
        </p:txBody>
      </p:sp>
      <p:sp>
        <p:nvSpPr>
          <p:cNvPr id="114" name="Google Shape;114;p15"/>
          <p:cNvSpPr txBox="1"/>
          <p:nvPr>
            <p:ph idx="1" type="body"/>
          </p:nvPr>
        </p:nvSpPr>
        <p:spPr>
          <a:xfrm>
            <a:off x="1522413" y="5013176"/>
            <a:ext cx="9829799" cy="1438191"/>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Between the years 2000 – 2007, YoY growth has been minimal and steady</a:t>
            </a:r>
            <a:endParaRPr/>
          </a:p>
          <a:p>
            <a:pPr indent="-223838" lvl="0" marL="223838" rtl="0" algn="l">
              <a:lnSpc>
                <a:spcPct val="90000"/>
              </a:lnSpc>
              <a:spcBef>
                <a:spcPts val="1800"/>
              </a:spcBef>
              <a:spcAft>
                <a:spcPts val="0"/>
              </a:spcAft>
              <a:buSzPts val="1440"/>
              <a:buChar char="•"/>
            </a:pPr>
            <a:r>
              <a:rPr lang="en-US" sz="1800"/>
              <a:t>2008 shows a drop in lending due to Economic Crisis of 2008</a:t>
            </a:r>
            <a:endParaRPr/>
          </a:p>
          <a:p>
            <a:pPr indent="-223838" lvl="0" marL="223838" rtl="0" algn="l">
              <a:lnSpc>
                <a:spcPct val="90000"/>
              </a:lnSpc>
              <a:spcBef>
                <a:spcPts val="1800"/>
              </a:spcBef>
              <a:spcAft>
                <a:spcPts val="0"/>
              </a:spcAft>
              <a:buSzPts val="1440"/>
              <a:buChar char="•"/>
            </a:pPr>
            <a:r>
              <a:rPr lang="en-US" sz="1800"/>
              <a:t>YoY growth has been maximum from the year 2010 onwards</a:t>
            </a:r>
            <a:endParaRPr/>
          </a:p>
        </p:txBody>
      </p:sp>
      <p:pic>
        <p:nvPicPr>
          <p:cNvPr id="115" name="Google Shape;115;p15"/>
          <p:cNvPicPr preferRelativeResize="0"/>
          <p:nvPr/>
        </p:nvPicPr>
        <p:blipFill rotWithShape="1">
          <a:blip r:embed="rId3">
            <a:alphaModFix/>
          </a:blip>
          <a:srcRect b="0" l="0" r="0" t="0"/>
          <a:stretch/>
        </p:blipFill>
        <p:spPr>
          <a:xfrm>
            <a:off x="1522413" y="1988840"/>
            <a:ext cx="9829799" cy="25922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422400" y="505272"/>
            <a:ext cx="9829799" cy="7634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986E06"/>
              </a:buClr>
              <a:buSzPts val="2400"/>
              <a:buFont typeface="Cambria"/>
              <a:buNone/>
            </a:pPr>
            <a:r>
              <a:rPr lang="en-US" sz="2400"/>
              <a:t>India &amp; Neighbouring Countries PPG Bilateral Lending 2000 – 2020</a:t>
            </a:r>
            <a:br>
              <a:rPr lang="en-US" sz="2400"/>
            </a:br>
            <a:r>
              <a:rPr lang="en-US" sz="2400"/>
              <a:t>Total Debt By Country</a:t>
            </a:r>
            <a:endParaRPr/>
          </a:p>
        </p:txBody>
      </p:sp>
      <p:sp>
        <p:nvSpPr>
          <p:cNvPr id="121" name="Google Shape;121;p16"/>
          <p:cNvSpPr txBox="1"/>
          <p:nvPr>
            <p:ph idx="1" type="body"/>
          </p:nvPr>
        </p:nvSpPr>
        <p:spPr>
          <a:xfrm>
            <a:off x="1522413" y="5445224"/>
            <a:ext cx="9829799" cy="1296144"/>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Bhutan has highest share of bilateral loans amounting to approx. 18 billion US$</a:t>
            </a:r>
            <a:endParaRPr/>
          </a:p>
          <a:p>
            <a:pPr indent="-223838" lvl="0" marL="223838" rtl="0" algn="l">
              <a:lnSpc>
                <a:spcPct val="90000"/>
              </a:lnSpc>
              <a:spcBef>
                <a:spcPts val="1800"/>
              </a:spcBef>
              <a:spcAft>
                <a:spcPts val="0"/>
              </a:spcAft>
              <a:buSzPts val="1440"/>
              <a:buChar char="•"/>
            </a:pPr>
            <a:r>
              <a:rPr lang="en-US" sz="1800"/>
              <a:t>Nepal has least share of bilateral loans amounting to approx. 1 billion US$</a:t>
            </a:r>
            <a:endParaRPr/>
          </a:p>
          <a:p>
            <a:pPr indent="-223838" lvl="0" marL="223838" rtl="0" algn="l">
              <a:lnSpc>
                <a:spcPct val="90000"/>
              </a:lnSpc>
              <a:spcBef>
                <a:spcPts val="1800"/>
              </a:spcBef>
              <a:spcAft>
                <a:spcPts val="0"/>
              </a:spcAft>
              <a:buSzPts val="1440"/>
              <a:buChar char="•"/>
            </a:pPr>
            <a:r>
              <a:rPr lang="en-US" sz="1800"/>
              <a:t>Total bilateral lending by India amounts to approx. 45 billion US$</a:t>
            </a:r>
            <a:endParaRPr/>
          </a:p>
          <a:p>
            <a:pPr indent="-132398" lvl="0" marL="223838" rtl="0" algn="l">
              <a:lnSpc>
                <a:spcPct val="90000"/>
              </a:lnSpc>
              <a:spcBef>
                <a:spcPts val="1800"/>
              </a:spcBef>
              <a:spcAft>
                <a:spcPts val="0"/>
              </a:spcAft>
              <a:buSzPts val="1440"/>
              <a:buNone/>
            </a:pPr>
            <a:r>
              <a:t/>
            </a:r>
            <a:endParaRPr sz="1800"/>
          </a:p>
        </p:txBody>
      </p:sp>
      <p:pic>
        <p:nvPicPr>
          <p:cNvPr id="122" name="Google Shape;122;p16"/>
          <p:cNvPicPr preferRelativeResize="0"/>
          <p:nvPr/>
        </p:nvPicPr>
        <p:blipFill rotWithShape="1">
          <a:blip r:embed="rId3">
            <a:alphaModFix/>
          </a:blip>
          <a:srcRect b="0" l="0" r="0" t="0"/>
          <a:stretch/>
        </p:blipFill>
        <p:spPr>
          <a:xfrm>
            <a:off x="1422400" y="1895475"/>
            <a:ext cx="9929812" cy="3067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422400" y="505272"/>
            <a:ext cx="9829799" cy="7634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986E06"/>
              </a:buClr>
              <a:buSzPts val="2400"/>
              <a:buFont typeface="Cambria"/>
              <a:buNone/>
            </a:pPr>
            <a:r>
              <a:rPr lang="en-US" sz="2400"/>
              <a:t>India &amp; Neighbouring Countries PPG Bilateral Lending 2000 – 2020</a:t>
            </a:r>
            <a:br>
              <a:rPr lang="en-US" sz="2400"/>
            </a:br>
            <a:r>
              <a:rPr lang="en-US" sz="2400"/>
              <a:t>Average Debt By Country over 20 years</a:t>
            </a:r>
            <a:endParaRPr/>
          </a:p>
        </p:txBody>
      </p:sp>
      <p:sp>
        <p:nvSpPr>
          <p:cNvPr id="128" name="Google Shape;128;p17"/>
          <p:cNvSpPr txBox="1"/>
          <p:nvPr>
            <p:ph idx="1" type="body"/>
          </p:nvPr>
        </p:nvSpPr>
        <p:spPr>
          <a:xfrm>
            <a:off x="1522413" y="5445224"/>
            <a:ext cx="9829799" cy="1296144"/>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Bhutan has highest share of bilateral loans amounting to approx. 3.5 billion US$ each year</a:t>
            </a:r>
            <a:endParaRPr/>
          </a:p>
          <a:p>
            <a:pPr indent="-223838" lvl="0" marL="223838" rtl="0" algn="l">
              <a:lnSpc>
                <a:spcPct val="90000"/>
              </a:lnSpc>
              <a:spcBef>
                <a:spcPts val="1800"/>
              </a:spcBef>
              <a:spcAft>
                <a:spcPts val="0"/>
              </a:spcAft>
              <a:buSzPts val="1440"/>
              <a:buChar char="•"/>
            </a:pPr>
            <a:r>
              <a:rPr lang="en-US" sz="1800"/>
              <a:t>Nepal has least share of bilateral loans amounting to approx. 250 million US$ each year</a:t>
            </a:r>
            <a:endParaRPr/>
          </a:p>
          <a:p>
            <a:pPr indent="-223838" lvl="0" marL="223838" rtl="0" algn="l">
              <a:lnSpc>
                <a:spcPct val="90000"/>
              </a:lnSpc>
              <a:spcBef>
                <a:spcPts val="1800"/>
              </a:spcBef>
              <a:spcAft>
                <a:spcPts val="0"/>
              </a:spcAft>
              <a:buSzPts val="1440"/>
              <a:buChar char="•"/>
            </a:pPr>
            <a:r>
              <a:rPr lang="en-US" sz="1800"/>
              <a:t>Average bilateral lending by India amounts to approx. 13 billion US$ over 20 years</a:t>
            </a:r>
            <a:endParaRPr/>
          </a:p>
          <a:p>
            <a:pPr indent="-132398" lvl="0" marL="223838" rtl="0" algn="l">
              <a:lnSpc>
                <a:spcPct val="90000"/>
              </a:lnSpc>
              <a:spcBef>
                <a:spcPts val="1800"/>
              </a:spcBef>
              <a:spcAft>
                <a:spcPts val="0"/>
              </a:spcAft>
              <a:buSzPts val="1440"/>
              <a:buNone/>
            </a:pPr>
            <a:r>
              <a:t/>
            </a:r>
            <a:endParaRPr sz="1800"/>
          </a:p>
        </p:txBody>
      </p:sp>
      <p:pic>
        <p:nvPicPr>
          <p:cNvPr id="129" name="Google Shape;129;p17"/>
          <p:cNvPicPr preferRelativeResize="0"/>
          <p:nvPr/>
        </p:nvPicPr>
        <p:blipFill rotWithShape="1">
          <a:blip r:embed="rId3">
            <a:alphaModFix/>
          </a:blip>
          <a:srcRect b="0" l="0" r="0" t="925"/>
          <a:stretch/>
        </p:blipFill>
        <p:spPr>
          <a:xfrm>
            <a:off x="1372392" y="1916832"/>
            <a:ext cx="9979819" cy="30528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Bangladesh PPG Bilateral Lending 2000 - 2020</a:t>
            </a:r>
            <a:endParaRPr/>
          </a:p>
        </p:txBody>
      </p:sp>
      <p:sp>
        <p:nvSpPr>
          <p:cNvPr id="135" name="Google Shape;135;p18"/>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Bangladesh amounts to approx. 6 billion US$</a:t>
            </a:r>
            <a:endParaRPr/>
          </a:p>
          <a:p>
            <a:pPr indent="-223838" lvl="0" marL="223838" rtl="0" algn="l">
              <a:lnSpc>
                <a:spcPct val="90000"/>
              </a:lnSpc>
              <a:spcBef>
                <a:spcPts val="1800"/>
              </a:spcBef>
              <a:spcAft>
                <a:spcPts val="0"/>
              </a:spcAft>
              <a:buSzPts val="1440"/>
              <a:buChar char="•"/>
            </a:pPr>
            <a:r>
              <a:rPr lang="en-US" sz="1800"/>
              <a:t>Bilateral lending has dramatically increased after 2010, slowing again till 2015</a:t>
            </a:r>
            <a:endParaRPr/>
          </a:p>
        </p:txBody>
      </p:sp>
      <p:pic>
        <p:nvPicPr>
          <p:cNvPr id="136" name="Google Shape;136;p18"/>
          <p:cNvPicPr preferRelativeResize="0"/>
          <p:nvPr/>
        </p:nvPicPr>
        <p:blipFill rotWithShape="1">
          <a:blip r:embed="rId3">
            <a:alphaModFix/>
          </a:blip>
          <a:srcRect b="0" l="0" r="0" t="0"/>
          <a:stretch/>
        </p:blipFill>
        <p:spPr>
          <a:xfrm>
            <a:off x="1522413" y="764704"/>
            <a:ext cx="9829799" cy="45365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Bhutan PPG Bilateral Lending 2000 - 2020</a:t>
            </a:r>
            <a:endParaRPr/>
          </a:p>
        </p:txBody>
      </p:sp>
      <p:sp>
        <p:nvSpPr>
          <p:cNvPr id="142" name="Google Shape;142;p19"/>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Bhutan amounts to approx. 18 billion US$</a:t>
            </a:r>
            <a:endParaRPr/>
          </a:p>
          <a:p>
            <a:pPr indent="-223838" lvl="0" marL="223838" rtl="0" algn="l">
              <a:lnSpc>
                <a:spcPct val="90000"/>
              </a:lnSpc>
              <a:spcBef>
                <a:spcPts val="1800"/>
              </a:spcBef>
              <a:spcAft>
                <a:spcPts val="0"/>
              </a:spcAft>
              <a:buSzPts val="1440"/>
              <a:buChar char="•"/>
            </a:pPr>
            <a:r>
              <a:rPr lang="en-US" sz="1800"/>
              <a:t>Bilateral lending has steadily increased over the years</a:t>
            </a:r>
            <a:endParaRPr/>
          </a:p>
        </p:txBody>
      </p:sp>
      <p:pic>
        <p:nvPicPr>
          <p:cNvPr id="143" name="Google Shape;143;p19"/>
          <p:cNvPicPr preferRelativeResize="0"/>
          <p:nvPr/>
        </p:nvPicPr>
        <p:blipFill rotWithShape="1">
          <a:blip r:embed="rId3">
            <a:alphaModFix/>
          </a:blip>
          <a:srcRect b="0" l="0" r="0" t="0"/>
          <a:stretch/>
        </p:blipFill>
        <p:spPr>
          <a:xfrm>
            <a:off x="1522413" y="764704"/>
            <a:ext cx="9829799"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Sri Lanka PPG Bilateral Lending 2000 - 2020</a:t>
            </a:r>
            <a:endParaRPr/>
          </a:p>
        </p:txBody>
      </p:sp>
      <p:sp>
        <p:nvSpPr>
          <p:cNvPr id="149" name="Google Shape;149;p20"/>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Sri Lanka amounts to approx. 9.5 billion US$</a:t>
            </a:r>
            <a:endParaRPr/>
          </a:p>
          <a:p>
            <a:pPr indent="-223838" lvl="0" marL="223838" rtl="0" algn="l">
              <a:lnSpc>
                <a:spcPct val="90000"/>
              </a:lnSpc>
              <a:spcBef>
                <a:spcPts val="1800"/>
              </a:spcBef>
              <a:spcAft>
                <a:spcPts val="0"/>
              </a:spcAft>
              <a:buSzPts val="1440"/>
              <a:buChar char="•"/>
            </a:pPr>
            <a:r>
              <a:rPr lang="en-US" sz="1800"/>
              <a:t>Bilateral lending has rapidly increased during 2010 – 2015 and remained constant till 2020</a:t>
            </a:r>
            <a:endParaRPr/>
          </a:p>
        </p:txBody>
      </p:sp>
      <p:pic>
        <p:nvPicPr>
          <p:cNvPr id="150" name="Google Shape;150;p20"/>
          <p:cNvPicPr preferRelativeResize="0"/>
          <p:nvPr/>
        </p:nvPicPr>
        <p:blipFill rotWithShape="1">
          <a:blip r:embed="rId3">
            <a:alphaModFix/>
          </a:blip>
          <a:srcRect b="0" l="0" r="0" t="0"/>
          <a:stretch/>
        </p:blipFill>
        <p:spPr>
          <a:xfrm>
            <a:off x="1522414" y="764704"/>
            <a:ext cx="9829798"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522413" y="80629"/>
            <a:ext cx="9829799" cy="50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86E06"/>
              </a:buClr>
              <a:buSzPts val="2400"/>
              <a:buFont typeface="Cambria"/>
              <a:buNone/>
            </a:pPr>
            <a:r>
              <a:rPr lang="en-US" sz="2400"/>
              <a:t>India – Maldives PPG Bilateral Lending 2000 - 2020</a:t>
            </a:r>
            <a:endParaRPr/>
          </a:p>
        </p:txBody>
      </p:sp>
      <p:sp>
        <p:nvSpPr>
          <p:cNvPr id="156" name="Google Shape;156;p21"/>
          <p:cNvSpPr txBox="1"/>
          <p:nvPr>
            <p:ph idx="1" type="body"/>
          </p:nvPr>
        </p:nvSpPr>
        <p:spPr>
          <a:xfrm>
            <a:off x="1522413" y="5733256"/>
            <a:ext cx="9829799" cy="104411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440"/>
              <a:buChar char="•"/>
            </a:pPr>
            <a:r>
              <a:rPr lang="en-US" sz="1800"/>
              <a:t>Total debt of Maldives amounts to approx. 1.8 billion US$</a:t>
            </a:r>
            <a:endParaRPr/>
          </a:p>
          <a:p>
            <a:pPr indent="-223838" lvl="0" marL="223838" rtl="0" algn="l">
              <a:lnSpc>
                <a:spcPct val="90000"/>
              </a:lnSpc>
              <a:spcBef>
                <a:spcPts val="1800"/>
              </a:spcBef>
              <a:spcAft>
                <a:spcPts val="0"/>
              </a:spcAft>
              <a:buSzPts val="1440"/>
              <a:buChar char="•"/>
            </a:pPr>
            <a:r>
              <a:rPr lang="en-US" sz="1800"/>
              <a:t>Bilateral lending has rapidly increased after 2008 and huge spike in 2020</a:t>
            </a:r>
            <a:endParaRPr/>
          </a:p>
        </p:txBody>
      </p:sp>
      <p:pic>
        <p:nvPicPr>
          <p:cNvPr id="157" name="Google Shape;157;p21"/>
          <p:cNvPicPr preferRelativeResize="0"/>
          <p:nvPr/>
        </p:nvPicPr>
        <p:blipFill rotWithShape="1">
          <a:blip r:embed="rId3">
            <a:alphaModFix/>
          </a:blip>
          <a:srcRect b="0" l="0" r="0" t="0"/>
          <a:stretch/>
        </p:blipFill>
        <p:spPr>
          <a:xfrm>
            <a:off x="1522413" y="764704"/>
            <a:ext cx="9829799"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rrency Symbols 16x9">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