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2" r:id="rId9"/>
    <p:sldId id="273" r:id="rId10"/>
    <p:sldId id="269" r:id="rId11"/>
    <p:sldId id="278" r:id="rId12"/>
    <p:sldId id="270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1" autoAdjust="0"/>
    <p:restoredTop sz="94673" autoAdjust="0"/>
  </p:normalViewPr>
  <p:slideViewPr>
    <p:cSldViewPr>
      <p:cViewPr varScale="1">
        <p:scale>
          <a:sx n="84" d="100"/>
          <a:sy n="84" d="100"/>
        </p:scale>
        <p:origin x="124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8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4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0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5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4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9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060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6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4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7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621C05-7EE5-4B4C-8653-D60680ABA96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1623" y="1988840"/>
            <a:ext cx="5308866" cy="1515533"/>
          </a:xfrm>
        </p:spPr>
        <p:txBody>
          <a:bodyPr/>
          <a:lstStyle/>
          <a:p>
            <a:r>
              <a:rPr lang="en-US" sz="6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PHONE BOOK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2780928"/>
          </a:xfrm>
        </p:spPr>
        <p:txBody>
          <a:bodyPr>
            <a:normAutofit/>
          </a:bodyPr>
          <a:lstStyle/>
          <a:p>
            <a:endParaRPr lang="en-US" sz="1400" b="1" u="sng" dirty="0" smtClean="0">
              <a:solidFill>
                <a:schemeClr val="accent3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Prepared by:-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Name- Mayank Mohak, Roll. No.-19CSE174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Name- A.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Himadri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Prasad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Achary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Roll. No.- 19CST008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Name- Md.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Faizan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Ansari, Roll. No.- 19CSE168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Draw Backs:</a:t>
            </a:r>
            <a:endParaRPr lang="en-US" sz="8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67516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run on Desktop or laptop only.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Need python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run.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be tough to use for people habituated with mobile phone.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Conclusion:-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 last we want to say this project is very simple to manage contacts. It can be also upgraded later by using more features like sync feature with database.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have seen in the execution of this project that we can manage contacts with few clicks.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4723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Future </a:t>
            </a:r>
            <a:r>
              <a:rPr lang="en-US" sz="8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Scope</a:t>
            </a:r>
            <a:endParaRPr lang="en-US" sz="8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Providing sync feature which will easily manage contacts on both phone and desktop.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call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Sending mails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Sharing contacts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 Graphics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Thank You</a:t>
            </a:r>
            <a:endParaRPr lang="en-US" sz="8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330" y="531168"/>
            <a:ext cx="6984776" cy="216024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Introduction to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7330" y="2708920"/>
            <a:ext cx="6798736" cy="3444997"/>
          </a:xfrm>
        </p:spPr>
        <p:txBody>
          <a:bodyPr/>
          <a:lstStyle/>
          <a:p>
            <a:r>
              <a:rPr lang="en-US" dirty="0" smtClean="0"/>
              <a:t>This projects is a Desktop Contact viewing Application.</a:t>
            </a:r>
          </a:p>
          <a:p>
            <a:endParaRPr lang="en-US" dirty="0" smtClean="0"/>
          </a:p>
          <a:p>
            <a:r>
              <a:rPr lang="en-US" dirty="0" smtClean="0"/>
              <a:t>This project is targeted to manage contact on desktop.</a:t>
            </a:r>
          </a:p>
          <a:p>
            <a:endParaRPr lang="en-US" dirty="0" smtClean="0"/>
          </a:p>
          <a:p>
            <a:r>
              <a:rPr lang="en-US" dirty="0" smtClean="0"/>
              <a:t>This is build in popular python’s GUI tool </a:t>
            </a:r>
            <a:r>
              <a:rPr lang="en-US" dirty="0" err="1" smtClean="0"/>
              <a:t>tkinter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Why we need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7330" y="2708920"/>
            <a:ext cx="6798736" cy="3444997"/>
          </a:xfrm>
        </p:spPr>
        <p:txBody>
          <a:bodyPr>
            <a:normAutofit/>
          </a:bodyPr>
          <a:lstStyle/>
          <a:p>
            <a:r>
              <a:rPr lang="en-US" dirty="0" smtClean="0"/>
              <a:t>If you have a lot of contact finding things can be a difficult task.</a:t>
            </a:r>
          </a:p>
          <a:p>
            <a:endParaRPr lang="en-US" dirty="0" smtClean="0"/>
          </a:p>
          <a:p>
            <a:r>
              <a:rPr lang="en-US" dirty="0" smtClean="0"/>
              <a:t>Using this Application we can easily manage our phone contacts on desktop.</a:t>
            </a:r>
          </a:p>
          <a:p>
            <a:r>
              <a:rPr lang="en-US" dirty="0" smtClean="0"/>
              <a:t>It is lite weight, easy to use, and made with Popular language Python.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080120"/>
            <a:ext cx="5760640" cy="1196752"/>
          </a:xfrm>
        </p:spPr>
        <p:txBody>
          <a:bodyPr>
            <a:noAutofit/>
          </a:bodyPr>
          <a:lstStyle/>
          <a:p>
            <a:r>
              <a:rPr lang="en-US" sz="7200" b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objectives</a:t>
            </a:r>
            <a:endParaRPr lang="en-US" sz="7200" b="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636912"/>
            <a:ext cx="7704856" cy="31683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we use this application its just a matter of few clicks and we can query out results</a:t>
            </a:r>
          </a:p>
          <a:p>
            <a:endParaRPr lang="en-IN" sz="2400" dirty="0" smtClean="0"/>
          </a:p>
          <a:p>
            <a:r>
              <a:rPr lang="en-IN" dirty="0" smtClean="0"/>
              <a:t>Can be put in sync with mobile contacts and changes with any update at either place.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240" y="692696"/>
            <a:ext cx="7086152" cy="171906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648299"/>
            <a:ext cx="6798736" cy="3444997"/>
          </a:xfrm>
        </p:spPr>
        <p:txBody>
          <a:bodyPr/>
          <a:lstStyle/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OS: windows,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Language used: PYTHON3 or higher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Graphic user interface: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Terminal.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Editor.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Hardware - Laptops or desktops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Working Principles &amp;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to Execute :</a:t>
            </a:r>
          </a:p>
          <a:p>
            <a:pPr lvl="1"/>
            <a:r>
              <a:rPr lang="en-US" dirty="0" smtClean="0"/>
              <a:t>Open terminal type “ python </a:t>
            </a:r>
            <a:r>
              <a:rPr lang="en-US" dirty="0" err="1" smtClean="0"/>
              <a:t>contact.p</a:t>
            </a:r>
            <a:r>
              <a:rPr lang="en-US" dirty="0" smtClean="0"/>
              <a:t>  ”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OR</a:t>
            </a:r>
          </a:p>
          <a:p>
            <a:pPr lvl="1"/>
            <a:r>
              <a:rPr lang="en-US" dirty="0" smtClean="0"/>
              <a:t>User can run in any python editor with </a:t>
            </a:r>
            <a:r>
              <a:rPr lang="en-US" dirty="0" err="1" smtClean="0"/>
              <a:t>tkinter</a:t>
            </a:r>
            <a:r>
              <a:rPr lang="en-US" dirty="0" smtClean="0"/>
              <a:t> installed.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Tkinter</a:t>
            </a:r>
            <a:r>
              <a:rPr lang="en-US" dirty="0" smtClean="0"/>
              <a:t> can be installed with command 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“                              ”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267744" y="5229200"/>
            <a:ext cx="1800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pip install </a:t>
            </a:r>
            <a:r>
              <a:rPr lang="en-IN" dirty="0" err="1" smtClean="0"/>
              <a:t>tkinter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4139952" y="3059668"/>
            <a:ext cx="1800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python </a:t>
            </a:r>
            <a:r>
              <a:rPr lang="en-US" dirty="0" smtClean="0"/>
              <a:t>contact.py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764704"/>
            <a:ext cx="6347048" cy="1340768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Design </a:t>
            </a:r>
            <a:r>
              <a:rPr lang="en-US" sz="6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/>
            </a:r>
            <a:br>
              <a:rPr lang="en-US" sz="6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</a:br>
            <a:r>
              <a:rPr lang="en-US" sz="6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and Development</a:t>
            </a:r>
            <a:endParaRPr lang="en-US" sz="6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420888"/>
            <a:ext cx="7416824" cy="3744416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This project is made by using PYTHON 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  and sqlite3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PYTHON 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Python is an interpreted high-level general-purpose programming language.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most popular programming language in the 2021.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TKINTER 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 a Python binding to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GUI toolkit. It is the standard Python interface to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TK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GUI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toolkit.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SQLite3 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SQLite is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atabase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anagement System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It’s syntax are mostly similar to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PostgreSQL.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2" idx="2"/>
            <a:endCxn id="46" idx="0"/>
          </p:cNvCxnSpPr>
          <p:nvPr/>
        </p:nvCxnSpPr>
        <p:spPr>
          <a:xfrm>
            <a:off x="2077141" y="4388271"/>
            <a:ext cx="1" cy="5543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50"/>
          <p:cNvSpPr>
            <a:spLocks noChangeShapeType="1"/>
          </p:cNvSpPr>
          <p:nvPr/>
        </p:nvSpPr>
        <p:spPr bwMode="auto">
          <a:xfrm>
            <a:off x="6906170" y="2836650"/>
            <a:ext cx="0" cy="21945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AutoShape 61"/>
          <p:cNvSpPr>
            <a:spLocks noChangeShapeType="1"/>
          </p:cNvSpPr>
          <p:nvPr/>
        </p:nvSpPr>
        <p:spPr bwMode="auto">
          <a:xfrm>
            <a:off x="4321409" y="1908845"/>
            <a:ext cx="4762" cy="339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AutoShape 49"/>
          <p:cNvSpPr>
            <a:spLocks noChangeShapeType="1"/>
          </p:cNvSpPr>
          <p:nvPr/>
        </p:nvSpPr>
        <p:spPr bwMode="auto">
          <a:xfrm>
            <a:off x="6906170" y="5432177"/>
            <a:ext cx="9525" cy="322263"/>
          </a:xfrm>
          <a:prstGeom prst="straightConnector1">
            <a:avLst/>
          </a:prstGeom>
          <a:noFill/>
          <a:ln w="38100">
            <a:solidFill>
              <a:srgbClr val="F2F2F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823B0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74"/>
          <p:cNvSpPr>
            <a:spLocks noChangeArrowheads="1"/>
          </p:cNvSpPr>
          <p:nvPr/>
        </p:nvSpPr>
        <p:spPr bwMode="auto">
          <a:xfrm>
            <a:off x="1321057" y="4942632"/>
            <a:ext cx="1512169" cy="712787"/>
          </a:xfrm>
          <a:prstGeom prst="diamond">
            <a:avLst/>
          </a:prstGeom>
          <a:solidFill>
            <a:srgbClr val="70AD47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save</a:t>
            </a:r>
          </a:p>
        </p:txBody>
      </p:sp>
      <p:sp>
        <p:nvSpPr>
          <p:cNvPr id="2" name="Oval 1"/>
          <p:cNvSpPr/>
          <p:nvPr/>
        </p:nvSpPr>
        <p:spPr>
          <a:xfrm>
            <a:off x="1466127" y="2479280"/>
            <a:ext cx="1258154" cy="9143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Contact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AutoShape 60"/>
          <p:cNvSpPr>
            <a:spLocks noChangeShapeType="1"/>
          </p:cNvSpPr>
          <p:nvPr/>
        </p:nvSpPr>
        <p:spPr bwMode="auto">
          <a:xfrm rot="180000" flipV="1">
            <a:off x="2725939" y="2849907"/>
            <a:ext cx="3692115" cy="18043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303168" y="2420888"/>
            <a:ext cx="1258154" cy="9143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Contact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AutoShape 78"/>
          <p:cNvSpPr>
            <a:spLocks noChangeArrowheads="1"/>
          </p:cNvSpPr>
          <p:nvPr/>
        </p:nvSpPr>
        <p:spPr bwMode="auto">
          <a:xfrm>
            <a:off x="1353945" y="3988221"/>
            <a:ext cx="1446391" cy="400050"/>
          </a:xfrm>
          <a:prstGeom prst="flowChartProcess">
            <a:avLst/>
          </a:prstGeom>
          <a:solidFill>
            <a:srgbClr val="A5A5A5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Enter Details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077140" y="3429000"/>
            <a:ext cx="923" cy="5592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77"/>
          <p:cNvSpPr>
            <a:spLocks noChangeArrowheads="1"/>
          </p:cNvSpPr>
          <p:nvPr/>
        </p:nvSpPr>
        <p:spPr bwMode="auto">
          <a:xfrm>
            <a:off x="6420246" y="3501008"/>
            <a:ext cx="1035050" cy="439737"/>
          </a:xfrm>
          <a:prstGeom prst="flowChartProcess">
            <a:avLst/>
          </a:prstGeom>
          <a:solidFill>
            <a:srgbClr val="A5A5A5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endParaRPr lang="en-US" alt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AutoShape 77"/>
          <p:cNvSpPr>
            <a:spLocks noChangeArrowheads="1"/>
          </p:cNvSpPr>
          <p:nvPr/>
        </p:nvSpPr>
        <p:spPr bwMode="auto">
          <a:xfrm>
            <a:off x="6420246" y="4213399"/>
            <a:ext cx="1035050" cy="439737"/>
          </a:xfrm>
          <a:prstGeom prst="flowChartProcess">
            <a:avLst/>
          </a:prstGeom>
          <a:solidFill>
            <a:srgbClr val="A5A5A5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</a:t>
            </a:r>
            <a:endParaRPr lang="en-US" alt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600462"/>
            <a:ext cx="4544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3175" cmpd="sng"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+mj-ea"/>
                <a:cs typeface="Times New Roman" pitchFamily="18" charset="0"/>
              </a:rPr>
              <a:t>Flow Chart</a:t>
            </a:r>
          </a:p>
        </p:txBody>
      </p:sp>
      <p:cxnSp>
        <p:nvCxnSpPr>
          <p:cNvPr id="48" name="Straight Arrow Connector 47"/>
          <p:cNvCxnSpPr>
            <a:stCxn id="50" idx="2"/>
            <a:endCxn id="49" idx="0"/>
          </p:cNvCxnSpPr>
          <p:nvPr/>
        </p:nvCxnSpPr>
        <p:spPr>
          <a:xfrm flipH="1">
            <a:off x="4322577" y="4413424"/>
            <a:ext cx="13839" cy="5250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utoShape 74"/>
          <p:cNvSpPr>
            <a:spLocks noChangeArrowheads="1"/>
          </p:cNvSpPr>
          <p:nvPr/>
        </p:nvSpPr>
        <p:spPr bwMode="auto">
          <a:xfrm>
            <a:off x="3491880" y="4938465"/>
            <a:ext cx="1661393" cy="712787"/>
          </a:xfrm>
          <a:prstGeom prst="diamond">
            <a:avLst/>
          </a:prstGeom>
          <a:solidFill>
            <a:srgbClr val="70AD47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AutoShape 78"/>
          <p:cNvSpPr>
            <a:spLocks noChangeArrowheads="1"/>
          </p:cNvSpPr>
          <p:nvPr/>
        </p:nvSpPr>
        <p:spPr bwMode="auto">
          <a:xfrm>
            <a:off x="3596775" y="4013374"/>
            <a:ext cx="1479282" cy="400050"/>
          </a:xfrm>
          <a:prstGeom prst="flowChartProcess">
            <a:avLst/>
          </a:prstGeom>
          <a:solidFill>
            <a:srgbClr val="A5A5A5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>
            <a:stCxn id="53" idx="2"/>
          </p:cNvCxnSpPr>
          <p:nvPr/>
        </p:nvCxnSpPr>
        <p:spPr>
          <a:xfrm flipH="1">
            <a:off x="4319972" y="2358123"/>
            <a:ext cx="2605" cy="16259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745894" y="2479281"/>
            <a:ext cx="1258154" cy="9143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Contact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AutoShape 79"/>
          <p:cNvSpPr>
            <a:spLocks noChangeArrowheads="1"/>
          </p:cNvSpPr>
          <p:nvPr/>
        </p:nvSpPr>
        <p:spPr bwMode="auto">
          <a:xfrm>
            <a:off x="3491880" y="1434397"/>
            <a:ext cx="1661393" cy="923726"/>
          </a:xfrm>
          <a:prstGeom prst="diamond">
            <a:avLst/>
          </a:prstGeom>
          <a:solidFill>
            <a:srgbClr val="70AD47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HOME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WINDOW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AutoShape 74"/>
          <p:cNvSpPr>
            <a:spLocks noChangeArrowheads="1"/>
          </p:cNvSpPr>
          <p:nvPr/>
        </p:nvSpPr>
        <p:spPr bwMode="auto">
          <a:xfrm>
            <a:off x="6156175" y="5020469"/>
            <a:ext cx="1512169" cy="712787"/>
          </a:xfrm>
          <a:prstGeom prst="diamond">
            <a:avLst/>
          </a:prstGeom>
          <a:solidFill>
            <a:srgbClr val="70AD47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8978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Working Model</a:t>
            </a:r>
            <a:endParaRPr lang="en-US" sz="8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move to the Execution of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6436901</TotalTime>
  <Words>442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Tempus Sans ITC</vt:lpstr>
      <vt:lpstr>Times New Roman</vt:lpstr>
      <vt:lpstr>Organic</vt:lpstr>
      <vt:lpstr>PHONE BOOK</vt:lpstr>
      <vt:lpstr>Introduction to Project</vt:lpstr>
      <vt:lpstr>Why we need it?</vt:lpstr>
      <vt:lpstr>objectives</vt:lpstr>
      <vt:lpstr>Software Requirements</vt:lpstr>
      <vt:lpstr>Working Principles &amp; Methodology</vt:lpstr>
      <vt:lpstr>Design  and Development</vt:lpstr>
      <vt:lpstr>PowerPoint Presentation</vt:lpstr>
      <vt:lpstr>Working Model</vt:lpstr>
      <vt:lpstr>Draw Backs:</vt:lpstr>
      <vt:lpstr>Conclusion:-</vt:lpstr>
      <vt:lpstr>Future Scope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Mohit</cp:lastModifiedBy>
  <cp:revision>71</cp:revision>
  <dcterms:created xsi:type="dcterms:W3CDTF">2021-01-08T13:18:46Z</dcterms:created>
  <dcterms:modified xsi:type="dcterms:W3CDTF">2021-07-04T14:33:20Z</dcterms:modified>
</cp:coreProperties>
</file>