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5.wmf" ContentType="image/x-wmf"/>
  <Override PartName="/ppt/media/image4.jpeg" ContentType="image/jpeg"/>
  <Override PartName="/ppt/media/image3.jpeg" ContentType="image/jpeg"/>
  <Override PartName="/ppt/media/image1.png" ContentType="image/png"/>
  <Override PartName="/ppt/media/image2.jpeg" ContentType="image/jpe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CSE563 Assignment Instructions</a:t>
            </a:r>
            <a:endParaRPr b="0" lang="en-IN" sz="6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be Submitted to Google Classroom by February 26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Task: Image Search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906840" y="1825920"/>
            <a:ext cx="10445760" cy="76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Given a query image, rank images in database according to relevancy.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80" name="Picture 81" descr=""/>
          <p:cNvPicPr/>
          <p:nvPr/>
        </p:nvPicPr>
        <p:blipFill>
          <a:blip r:embed="rId1"/>
          <a:stretch/>
        </p:blipFill>
        <p:spPr>
          <a:xfrm>
            <a:off x="2325600" y="2730600"/>
            <a:ext cx="7069680" cy="319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Dataset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838080" y="171432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 subset of images from NUS-WIDE dataset</a:t>
            </a:r>
            <a:endParaRPr b="0" lang="en-IN" sz="2800" spc="-1" strike="noStrike">
              <a:latin typeface="Arial"/>
            </a:endParaRPr>
          </a:p>
          <a:p>
            <a:pPr lvl="1" marL="6858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Originally</a:t>
            </a: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from Flickr</a:t>
            </a:r>
            <a:endParaRPr b="0" lang="en-IN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1050 images in database: </a:t>
            </a:r>
            <a:r>
              <a:rPr b="0" lang="en-IN" sz="2800" spc="-1" strike="noStrike">
                <a:solidFill>
                  <a:srgbClr val="808080"/>
                </a:solidFill>
                <a:latin typeface="Calibri"/>
                <a:ea typeface="DejaVu Sans"/>
              </a:rPr>
              <a:t>data/images/*.jpg</a:t>
            </a:r>
            <a:endParaRPr b="0" lang="en-IN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81 query images: </a:t>
            </a:r>
            <a:r>
              <a:rPr b="0" lang="en-IN" sz="2800" spc="-1" strike="noStrike">
                <a:solidFill>
                  <a:srgbClr val="808080"/>
                </a:solidFill>
                <a:latin typeface="Calibri"/>
                <a:ea typeface="DejaVu Sans"/>
              </a:rPr>
              <a:t>data/queries/*.jpg</a:t>
            </a:r>
            <a:endParaRPr b="0" lang="en-IN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Cover a wide range of categories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Ground truth: </a:t>
            </a:r>
            <a:r>
              <a:rPr b="0" lang="en-IN" sz="2800" spc="-1" strike="noStrike">
                <a:solidFill>
                  <a:srgbClr val="808080"/>
                </a:solidFill>
                <a:latin typeface="Calibri"/>
                <a:ea typeface="DejaVu Sans"/>
              </a:rPr>
              <a:t>data/relevant.txt</a:t>
            </a:r>
            <a:endParaRPr b="0" lang="en-IN" sz="2800" spc="-1" strike="noStrike">
              <a:latin typeface="Arial"/>
            </a:endParaRPr>
          </a:p>
          <a:p>
            <a:pPr lvl="1" marL="685800" indent="-2275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Each row is the relevant image names for a query image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83" name="Picture 1" descr=""/>
          <p:cNvPicPr/>
          <p:nvPr/>
        </p:nvPicPr>
        <p:blipFill>
          <a:blip r:embed="rId1"/>
          <a:stretch/>
        </p:blipFill>
        <p:spPr>
          <a:xfrm>
            <a:off x="5152680" y="3848040"/>
            <a:ext cx="1397160" cy="931320"/>
          </a:xfrm>
          <a:prstGeom prst="rect">
            <a:avLst/>
          </a:prstGeom>
          <a:ln>
            <a:noFill/>
          </a:ln>
        </p:spPr>
      </p:pic>
      <p:pic>
        <p:nvPicPr>
          <p:cNvPr id="84" name="Picture 2" descr=""/>
          <p:cNvPicPr/>
          <p:nvPr/>
        </p:nvPicPr>
        <p:blipFill>
          <a:blip r:embed="rId2"/>
          <a:stretch/>
        </p:blipFill>
        <p:spPr>
          <a:xfrm>
            <a:off x="3522960" y="3848040"/>
            <a:ext cx="1360440" cy="957600"/>
          </a:xfrm>
          <a:prstGeom prst="rect">
            <a:avLst/>
          </a:prstGeom>
          <a:ln>
            <a:noFill/>
          </a:ln>
        </p:spPr>
      </p:pic>
      <p:pic>
        <p:nvPicPr>
          <p:cNvPr id="85" name="Picture 3" descr=""/>
          <p:cNvPicPr/>
          <p:nvPr/>
        </p:nvPicPr>
        <p:blipFill>
          <a:blip r:embed="rId3"/>
          <a:stretch/>
        </p:blipFill>
        <p:spPr>
          <a:xfrm>
            <a:off x="6819480" y="3312360"/>
            <a:ext cx="983880" cy="146664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8072640" y="4160160"/>
            <a:ext cx="9014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b="0" lang="en-IN" sz="3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Combining multiple vectors for searching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512720"/>
            <a:ext cx="10245240" cy="30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90520" indent="-289800">
              <a:lnSpc>
                <a:spcPct val="100000"/>
              </a:lnSpc>
              <a:spcBef>
                <a:spcPts val="720"/>
              </a:spcBef>
              <a:buClr>
                <a:srgbClr val="1f497d"/>
              </a:buClr>
              <a:buSzPct val="70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SimSun"/>
              </a:rPr>
              <a:t>Given an image query, similarity matching using concept vector and feature vector (see lecture)</a:t>
            </a:r>
            <a:endParaRPr b="0" lang="en-IN" sz="2400" spc="-1" strike="noStrike">
              <a:latin typeface="Arial"/>
            </a:endParaRPr>
          </a:p>
          <a:p>
            <a:pPr lvl="1" marL="623880" indent="-218520">
              <a:lnSpc>
                <a:spcPct val="100000"/>
              </a:lnSpc>
              <a:spcBef>
                <a:spcPts val="601"/>
              </a:spcBef>
              <a:buClr>
                <a:srgbClr val="c0504d"/>
              </a:buClr>
              <a:buSzPct val="70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SimSun"/>
              </a:rPr>
              <a:t>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2000" spc="-1" strike="noStrike">
              <a:latin typeface="Arial"/>
            </a:endParaRPr>
          </a:p>
          <a:p>
            <a:pPr lvl="1" marL="623880" indent="-218520">
              <a:lnSpc>
                <a:spcPct val="100000"/>
              </a:lnSpc>
              <a:spcBef>
                <a:spcPts val="601"/>
              </a:spcBef>
              <a:buClr>
                <a:srgbClr val="c0504d"/>
              </a:buClr>
              <a:buSzPct val="70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SimSun"/>
              </a:rPr>
              <a:t>Can try different weight combination</a:t>
            </a:r>
            <a:endParaRPr b="0" lang="en-IN" sz="2000" spc="-1" strike="noStrike">
              <a:latin typeface="Arial"/>
            </a:endParaRPr>
          </a:p>
          <a:p>
            <a:pPr marL="289080" indent="-288360">
              <a:lnSpc>
                <a:spcPct val="100000"/>
              </a:lnSpc>
              <a:spcBef>
                <a:spcPts val="479"/>
              </a:spcBef>
              <a:buClr>
                <a:srgbClr val="1f497d"/>
              </a:buClr>
              <a:buSzPct val="70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宋体"/>
              </a:rPr>
              <a:t>Return the top k matches (or k nearest neighbors)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273400" y="2413080"/>
            <a:ext cx="7353000" cy="837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References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Lecture Notes</a:t>
            </a:r>
            <a:endParaRPr b="0" lang="en-IN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Tat-Seng Chua, Jinhui Tang, Richang Hong, Haojie Li, Zhiping Luo, and Yan-Tao Zheng. "NUS-WIDE: A Real-World Web Image Database from National University of Singapore", ACM International Conference on Image and Video Retrieval. Greece. Jul. 8-10, 2009</a:t>
            </a:r>
            <a:endParaRPr b="0" lang="en-IN" sz="2800" spc="-1" strike="noStrike">
              <a:latin typeface="Arial"/>
            </a:endParaRPr>
          </a:p>
          <a:p>
            <a:pPr marL="228600" indent="-22752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https://www.tensorflow.org/tutorials/image_recognition</a:t>
            </a:r>
            <a:endParaRPr b="0" lang="en-IN" sz="28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1856</TotalTime>
  <Application>LibreOffice/6.0.7.3$Linux_X86_64 LibreOffice_project/00m0$Build-3</Application>
  <Words>465</Words>
  <Paragraphs>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2017-08-10T07:34:19Z</dcterms:created>
  <dc:creator>Gelli Francesco</dc:creator>
  <dc:description/>
  <dc:language>en-US</dc:language>
  <cp:lastModifiedBy/>
  <cp:lastPrinted>2017-08-17T09:07:23Z</cp:lastPrinted>
  <dcterms:modified xsi:type="dcterms:W3CDTF">2019-02-11T19:11:12Z</dcterms:modified>
  <cp:revision>84</cp:revision>
  <dc:subject/>
  <dc:title>CS2108 Lab1 Instructions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