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81" r:id="rId7"/>
    <p:sldId id="282" r:id="rId8"/>
    <p:sldId id="263" r:id="rId9"/>
    <p:sldId id="264" r:id="rId10"/>
    <p:sldId id="267" r:id="rId11"/>
    <p:sldId id="270" r:id="rId12"/>
    <p:sldId id="272" r:id="rId13"/>
    <p:sldId id="269" r:id="rId14"/>
    <p:sldId id="271" r:id="rId15"/>
    <p:sldId id="273" r:id="rId16"/>
    <p:sldId id="274" r:id="rId17"/>
    <p:sldId id="276" r:id="rId18"/>
    <p:sldId id="277" r:id="rId19"/>
    <p:sldId id="278" r:id="rId20"/>
    <p:sldId id="280" r:id="rId21"/>
    <p:sldId id="285" r:id="rId22"/>
    <p:sldId id="283" r:id="rId23"/>
    <p:sldId id="284" r:id="rId24"/>
    <p:sldId id="288" r:id="rId25"/>
    <p:sldId id="289" r:id="rId26"/>
    <p:sldId id="28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E7DC3C-B90D-4C94-AC0B-6EB5B9E95E38}">
          <p14:sldIdLst>
            <p14:sldId id="256"/>
            <p14:sldId id="258"/>
            <p14:sldId id="259"/>
            <p14:sldId id="260"/>
            <p14:sldId id="261"/>
            <p14:sldId id="281"/>
            <p14:sldId id="282"/>
          </p14:sldIdLst>
        </p14:section>
        <p14:section name="Untitled Section" id="{35849272-CEA9-4EAF-93F1-ADA1A4B90908}">
          <p14:sldIdLst>
            <p14:sldId id="263"/>
            <p14:sldId id="264"/>
            <p14:sldId id="267"/>
            <p14:sldId id="270"/>
            <p14:sldId id="272"/>
            <p14:sldId id="269"/>
            <p14:sldId id="271"/>
            <p14:sldId id="273"/>
            <p14:sldId id="274"/>
            <p14:sldId id="276"/>
            <p14:sldId id="277"/>
            <p14:sldId id="278"/>
            <p14:sldId id="280"/>
            <p14:sldId id="285"/>
            <p14:sldId id="283"/>
            <p14:sldId id="284"/>
            <p14:sldId id="288"/>
            <p14:sldId id="289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0926-5FE9-4C18-8906-04653E001F02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9F0888E-9D32-4D92-9E20-17CD0090E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13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0926-5FE9-4C18-8906-04653E001F02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888E-9D32-4D92-9E20-17CD0090E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48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0926-5FE9-4C18-8906-04653E001F02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888E-9D32-4D92-9E20-17CD0090E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20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0926-5FE9-4C18-8906-04653E001F02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888E-9D32-4D92-9E20-17CD0090E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50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950926-5FE9-4C18-8906-04653E001F02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9F0888E-9D32-4D92-9E20-17CD0090E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06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0926-5FE9-4C18-8906-04653E001F02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888E-9D32-4D92-9E20-17CD0090E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78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0926-5FE9-4C18-8906-04653E001F02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888E-9D32-4D92-9E20-17CD0090E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71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0926-5FE9-4C18-8906-04653E001F02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888E-9D32-4D92-9E20-17CD0090E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05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0926-5FE9-4C18-8906-04653E001F02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888E-9D32-4D92-9E20-17CD0090E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62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0926-5FE9-4C18-8906-04653E001F02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888E-9D32-4D92-9E20-17CD0090E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26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0926-5FE9-4C18-8906-04653E001F02}" type="datetimeFigureOut">
              <a:rPr lang="en-IN" smtClean="0"/>
              <a:t>24-03-2024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888E-9D32-4D92-9E20-17CD0090E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41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950926-5FE9-4C18-8906-04653E001F02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9F0888E-9D32-4D92-9E20-17CD0090E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67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EFEF-8827-04AB-A3D9-F774D5C4B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ELECTORAL BOND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32C4F-835E-7080-9CD7-558419419E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-MAYANK</a:t>
            </a:r>
          </a:p>
        </p:txBody>
      </p:sp>
    </p:spTree>
    <p:extLst>
      <p:ext uri="{BB962C8B-B14F-4D97-AF65-F5344CB8AC3E}">
        <p14:creationId xmlns:p14="http://schemas.microsoft.com/office/powerpoint/2010/main" val="2503422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463565-B351-332F-72D1-B224B1607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95" y="150922"/>
            <a:ext cx="11094122" cy="615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75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AE5697-70C2-61C8-BC78-A58D3C71E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87" y="682829"/>
            <a:ext cx="11366538" cy="571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18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45EAD4-51C5-19CD-2BD2-101D6715F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88" y="689022"/>
            <a:ext cx="11393079" cy="587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62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50AA2D-909C-4653-A2C2-DBF7106B7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52" y="618662"/>
            <a:ext cx="9810115" cy="559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13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DE50CF-A800-C443-24D0-07963A73F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674366"/>
            <a:ext cx="10560041" cy="578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70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03EA-BA87-81ED-E7E6-0D945517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Filter (top donor)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57B655-D843-2C88-EEB9-C71F0597E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65" y="1507065"/>
            <a:ext cx="10708013" cy="472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71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35CF-17A9-A767-2DBB-B542F090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Top 5 (denomination wise)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96C1E-3646-1E43-76B2-918F4179B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6" y="1468559"/>
            <a:ext cx="11099801" cy="504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79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3D0582-C94E-379C-444D-63686768E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09" y="1323866"/>
            <a:ext cx="10357382" cy="459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0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3C3401-9510-43E4-5D00-421CA2CFB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2" y="858597"/>
            <a:ext cx="10219267" cy="58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02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84A29E-ADBC-7BF1-D68E-6EC0B2FAD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533" y="1063503"/>
            <a:ext cx="9271000" cy="525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0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4A34-B3AC-3C84-F184-AA9A6750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COLLECTION OF DATA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712034-B2DF-69F8-4AF9-4AAFC2552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" y="1260364"/>
            <a:ext cx="12173576" cy="411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30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0134-ABCE-9020-07E3-9FE4C990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366268"/>
          </a:xfrm>
        </p:spPr>
        <p:txBody>
          <a:bodyPr>
            <a:normAutofit/>
          </a:bodyPr>
          <a:lstStyle/>
          <a:p>
            <a:r>
              <a:rPr lang="en-IN" sz="1400" dirty="0"/>
              <a:t>Top purchaser  rank-1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D578A3-D188-DC1A-9AB2-984C71983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98" y="1123949"/>
            <a:ext cx="10448189" cy="4851401"/>
          </a:xfrm>
          <a:prstGeom prst="rect">
            <a:avLst/>
          </a:prstGeom>
        </p:spPr>
      </p:pic>
      <p:pic>
        <p:nvPicPr>
          <p:cNvPr id="2050" name="Picture 2" descr="Future Gaming... - Future Gaming and Hotel Services Pvt Ltd">
            <a:extLst>
              <a:ext uri="{FF2B5EF4-FFF2-40B4-BE49-F238E27FC236}">
                <a16:creationId xmlns:a16="http://schemas.microsoft.com/office/drawing/2014/main" id="{127A29D4-A46F-1138-6898-CD72E0154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808" y="300481"/>
            <a:ext cx="2913592" cy="84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935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51DE-7443-CF97-0FC6-82C5A851F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484632"/>
            <a:ext cx="10036048" cy="268901"/>
          </a:xfrm>
        </p:spPr>
        <p:txBody>
          <a:bodyPr>
            <a:noAutofit/>
          </a:bodyPr>
          <a:lstStyle/>
          <a:p>
            <a:r>
              <a:rPr lang="en-IN" sz="1600" dirty="0"/>
              <a:t>Rank -1 purchaser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EBBCD-D8A6-0156-B438-91298550C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888" y="1126298"/>
            <a:ext cx="7895954" cy="4101644"/>
          </a:xfrm>
          <a:prstGeom prst="rect">
            <a:avLst/>
          </a:prstGeom>
        </p:spPr>
      </p:pic>
      <p:pic>
        <p:nvPicPr>
          <p:cNvPr id="3074" name="Picture 2" descr="Future Gaming... - Future Gaming and Hotel Services Pvt Ltd">
            <a:extLst>
              <a:ext uri="{FF2B5EF4-FFF2-40B4-BE49-F238E27FC236}">
                <a16:creationId xmlns:a16="http://schemas.microsoft.com/office/drawing/2014/main" id="{2497ECC6-9AEC-01D5-EDF0-3D11B4C74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75" y="2540000"/>
            <a:ext cx="3370792" cy="113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741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65A3-48CD-1237-C159-9F1FE24BE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311235"/>
          </a:xfrm>
        </p:spPr>
        <p:txBody>
          <a:bodyPr>
            <a:normAutofit/>
          </a:bodyPr>
          <a:lstStyle/>
          <a:p>
            <a:r>
              <a:rPr lang="en-IN" sz="1600" dirty="0"/>
              <a:t>Top purchaser -2   rank-2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89914-8E66-6334-21BD-368AF0D13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40" y="1114306"/>
            <a:ext cx="8166520" cy="4629388"/>
          </a:xfrm>
          <a:prstGeom prst="rect">
            <a:avLst/>
          </a:prstGeom>
        </p:spPr>
      </p:pic>
      <p:pic>
        <p:nvPicPr>
          <p:cNvPr id="1026" name="Picture 2" descr="Megha Engineering and Infrastructures Ltd (@MEIL_Group) / X">
            <a:extLst>
              <a:ext uri="{FF2B5EF4-FFF2-40B4-BE49-F238E27FC236}">
                <a16:creationId xmlns:a16="http://schemas.microsoft.com/office/drawing/2014/main" id="{D90B18B1-1B5F-0EA2-3233-1BC275A3A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383" y="1828800"/>
            <a:ext cx="19431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042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C007-EF53-1387-D6A5-4713C056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6768"/>
          </a:xfrm>
        </p:spPr>
        <p:txBody>
          <a:bodyPr>
            <a:normAutofit/>
          </a:bodyPr>
          <a:lstStyle/>
          <a:p>
            <a:r>
              <a:rPr lang="en-IN" sz="1200" dirty="0"/>
              <a:t>Top purchaser                                                                                                                                                     rank 3-4-5 respectively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305C13-959A-FFC8-6DBC-A0446908F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67" y="1040878"/>
            <a:ext cx="10524066" cy="472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73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C8A7-75DE-2AD5-C3E9-5A3A65AA3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8" y="484632"/>
            <a:ext cx="10050219" cy="400892"/>
          </a:xfrm>
        </p:spPr>
        <p:txBody>
          <a:bodyPr>
            <a:normAutofit/>
          </a:bodyPr>
          <a:lstStyle/>
          <a:p>
            <a:r>
              <a:rPr lang="en-IN" sz="1600" dirty="0"/>
              <a:t>Top purchaser                                                                                                                  rank-3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2F17FC-0E00-1B95-CEEA-2D2CA4734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1" y="1077802"/>
            <a:ext cx="11147189" cy="517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11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5313-5FD9-EC1A-1CB7-49616722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398" y="484632"/>
            <a:ext cx="10290850" cy="708901"/>
          </a:xfrm>
        </p:spPr>
        <p:txBody>
          <a:bodyPr>
            <a:normAutofit/>
          </a:bodyPr>
          <a:lstStyle/>
          <a:p>
            <a:r>
              <a:rPr lang="en-IN" sz="1600" dirty="0"/>
              <a:t>TOP PURCHASER                                                                                                                         RANK-4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CE31EF-0B88-F139-828E-C0B18D790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83" y="1203158"/>
            <a:ext cx="10908633" cy="4842474"/>
          </a:xfrm>
          <a:prstGeom prst="rect">
            <a:avLst/>
          </a:prstGeom>
        </p:spPr>
      </p:pic>
      <p:pic>
        <p:nvPicPr>
          <p:cNvPr id="2056" name="Picture 8" descr="Haldia Energy Limited- A subsidiary of CESC Limited | LinkedIn">
            <a:extLst>
              <a:ext uri="{FF2B5EF4-FFF2-40B4-BE49-F238E27FC236}">
                <a16:creationId xmlns:a16="http://schemas.microsoft.com/office/drawing/2014/main" id="{8736F87C-01F6-BD67-2071-117C25ECE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354" y="2528888"/>
            <a:ext cx="3185962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918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C6C1-78B8-740D-106C-57BE9013C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782" y="484632"/>
            <a:ext cx="9915465" cy="458644"/>
          </a:xfrm>
        </p:spPr>
        <p:txBody>
          <a:bodyPr>
            <a:normAutofit/>
          </a:bodyPr>
          <a:lstStyle/>
          <a:p>
            <a:r>
              <a:rPr lang="en-IN" sz="1600" dirty="0"/>
              <a:t>  TOP PURCHASER                                                                                                                  RANK-5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15C1E-83CC-AD72-74A2-501B516E1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66" y="960805"/>
            <a:ext cx="11121694" cy="4958731"/>
          </a:xfrm>
          <a:prstGeom prst="rect">
            <a:avLst/>
          </a:prstGeom>
        </p:spPr>
      </p:pic>
      <p:pic>
        <p:nvPicPr>
          <p:cNvPr id="1026" name="Picture 2" descr="India's leading natural resources and technology conglomerate | Vedanta  Group Company">
            <a:extLst>
              <a:ext uri="{FF2B5EF4-FFF2-40B4-BE49-F238E27FC236}">
                <a16:creationId xmlns:a16="http://schemas.microsoft.com/office/drawing/2014/main" id="{259B8E2F-F053-91E7-EDE8-1BB371629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4" y="1751799"/>
            <a:ext cx="5390649" cy="286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90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CB0F47-1ED6-F245-9AC0-99FE16F76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3055225"/>
            <a:ext cx="10604500" cy="74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6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7549C6-851C-EC0E-8722-A5FE2E2E7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495300"/>
            <a:ext cx="581025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8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CE6CB0-BA32-E0CE-EAD8-1A94BFE6D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17" y="406244"/>
            <a:ext cx="10998765" cy="604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6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3047-614F-1D19-F3EF-7A3E3EE8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66835"/>
          </a:xfrm>
        </p:spPr>
        <p:txBody>
          <a:bodyPr>
            <a:normAutofit/>
          </a:bodyPr>
          <a:lstStyle/>
          <a:p>
            <a:r>
              <a:rPr lang="en-IN" sz="1800" dirty="0"/>
              <a:t>TABLE -1                                                                                                   (PURCHASER_DETAIL)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62C05A-DB32-BDB0-272B-7A57A36E4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09" y="1376786"/>
            <a:ext cx="9385782" cy="412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3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687A6-9172-B450-B5B2-0FC49B311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404368"/>
          </a:xfrm>
        </p:spPr>
        <p:txBody>
          <a:bodyPr>
            <a:normAutofit fontScale="90000"/>
          </a:bodyPr>
          <a:lstStyle/>
          <a:p>
            <a:r>
              <a:rPr lang="en-IN" sz="1600" dirty="0"/>
              <a:t>TABLE -2                                                                                                                                    POLITICAL PARTY_DETAIL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686B29-817D-5888-F405-66146CF08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284" y="869818"/>
            <a:ext cx="9379432" cy="511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38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6549E1-87E6-149A-F667-C6A528D97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1" y="195296"/>
            <a:ext cx="11320448" cy="638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52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CE013E-2BA6-35DD-9CC1-D7CCAC3B4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75" y="73012"/>
            <a:ext cx="8703466" cy="618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8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660</TotalTime>
  <Words>63</Words>
  <Application>Microsoft Office PowerPoint</Application>
  <PresentationFormat>Widescreen</PresentationFormat>
  <Paragraphs>14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Rockwell</vt:lpstr>
      <vt:lpstr>Rockwell Condensed</vt:lpstr>
      <vt:lpstr>Wingdings</vt:lpstr>
      <vt:lpstr>Wood Type</vt:lpstr>
      <vt:lpstr>ELECTORAL BOND ANALYSIS</vt:lpstr>
      <vt:lpstr>COLLECTION OF DATA </vt:lpstr>
      <vt:lpstr>PowerPoint Presentation</vt:lpstr>
      <vt:lpstr>PowerPoint Presentation</vt:lpstr>
      <vt:lpstr>PowerPoint Presentation</vt:lpstr>
      <vt:lpstr>TABLE -1                                                                                                   (PURCHASER_DETAIL)</vt:lpstr>
      <vt:lpstr>TABLE -2                                                                                                                                    POLITICAL PARTY_DETAIL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 (top donor)</vt:lpstr>
      <vt:lpstr>Top 5 (denomination wise)</vt:lpstr>
      <vt:lpstr>PowerPoint Presentation</vt:lpstr>
      <vt:lpstr>PowerPoint Presentation</vt:lpstr>
      <vt:lpstr>PowerPoint Presentation</vt:lpstr>
      <vt:lpstr>Top purchaser  rank-1</vt:lpstr>
      <vt:lpstr>Rank -1 purchaser analysis</vt:lpstr>
      <vt:lpstr>Top purchaser -2   rank-2</vt:lpstr>
      <vt:lpstr>Top purchaser                                                                                                                                                     rank 3-4-5 respectively</vt:lpstr>
      <vt:lpstr>Top purchaser                                                                                                                  rank-3</vt:lpstr>
      <vt:lpstr>TOP PURCHASER                                                                                                                         RANK-4</vt:lpstr>
      <vt:lpstr>  TOP PURCHASER                                                                                                                  RANK-5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ELECTORAL BOND ANALYSIS</dc:title>
  <dc:creator>MAYANK .</dc:creator>
  <cp:lastModifiedBy>MAYANK .</cp:lastModifiedBy>
  <cp:revision>7</cp:revision>
  <dcterms:created xsi:type="dcterms:W3CDTF">2024-03-23T13:28:16Z</dcterms:created>
  <dcterms:modified xsi:type="dcterms:W3CDTF">2024-03-24T12:50:48Z</dcterms:modified>
</cp:coreProperties>
</file>