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9" r:id="rId4"/>
    <p:sldId id="270" r:id="rId5"/>
    <p:sldId id="264" r:id="rId6"/>
    <p:sldId id="265" r:id="rId7"/>
    <p:sldId id="266" r:id="rId8"/>
    <p:sldId id="267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1694133-14CB-4AC6-971B-51BC698762B6}">
          <p14:sldIdLst>
            <p14:sldId id="256"/>
            <p14:sldId id="257"/>
            <p14:sldId id="259"/>
            <p14:sldId id="270"/>
            <p14:sldId id="264"/>
            <p14:sldId id="265"/>
            <p14:sldId id="266"/>
            <p14:sldId id="267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2T21:52:40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1F18-E4FC-45FC-B7A8-B99C8746167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AC1F-4C00-4986-9663-8F118620E8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6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1F18-E4FC-45FC-B7A8-B99C8746167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AC1F-4C00-4986-9663-8F118620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4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1F18-E4FC-45FC-B7A8-B99C8746167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AC1F-4C00-4986-9663-8F118620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1F18-E4FC-45FC-B7A8-B99C8746167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AC1F-4C00-4986-9663-8F118620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5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1F18-E4FC-45FC-B7A8-B99C8746167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AC1F-4C00-4986-9663-8F118620E8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71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1F18-E4FC-45FC-B7A8-B99C8746167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AC1F-4C00-4986-9663-8F118620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8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1F18-E4FC-45FC-B7A8-B99C8746167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AC1F-4C00-4986-9663-8F118620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4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1F18-E4FC-45FC-B7A8-B99C8746167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AC1F-4C00-4986-9663-8F118620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1F18-E4FC-45FC-B7A8-B99C8746167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AC1F-4C00-4986-9663-8F118620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9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321F18-E4FC-45FC-B7A8-B99C8746167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CCAC1F-4C00-4986-9663-8F118620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1F18-E4FC-45FC-B7A8-B99C8746167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AC1F-4C00-4986-9663-8F118620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9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321F18-E4FC-45FC-B7A8-B99C8746167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CCAC1F-4C00-4986-9663-8F118620E8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72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1586683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PENERAPAN DATA MINING UNTUK MENGELOMPOKKAN DATA PELANGGAN AGEN LION PARCEL DENGAN METODE FUZZY C-MEANS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1800" b="1" dirty="0" err="1" smtClean="0">
                <a:solidFill>
                  <a:schemeClr val="tx1"/>
                </a:solidFill>
              </a:rPr>
              <a:t>Dosen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pembimbing</a:t>
            </a:r>
            <a:r>
              <a:rPr lang="en-US" sz="1800" b="1" dirty="0" smtClean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en-US" sz="1800" b="1" dirty="0" err="1" smtClean="0">
                <a:solidFill>
                  <a:schemeClr val="tx1"/>
                </a:solidFill>
              </a:rPr>
              <a:t>Lisna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zahrotun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S.t.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m.cs</a:t>
            </a:r>
            <a:r>
              <a:rPr lang="en-US" sz="18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60150773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9885" y="2451651"/>
            <a:ext cx="4813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HANUN FITRIANI LATUCONSINA</a:t>
            </a:r>
          </a:p>
          <a:p>
            <a:pPr algn="ctr"/>
            <a:r>
              <a:rPr lang="en-US" sz="2000" dirty="0" smtClean="0"/>
              <a:t>1500018211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45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93842"/>
            <a:ext cx="10058400" cy="3775251"/>
          </a:xfrm>
        </p:spPr>
        <p:txBody>
          <a:bodyPr>
            <a:normAutofit/>
          </a:bodyPr>
          <a:lstStyle/>
          <a:p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penelitian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Fuzzy C-Means </a:t>
            </a:r>
            <a:r>
              <a:rPr lang="en-US" sz="2800" dirty="0" err="1"/>
              <a:t>bekerja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i="1" dirty="0" smtClean="0"/>
              <a:t>clustering</a:t>
            </a:r>
            <a:r>
              <a:rPr lang="en-US" sz="2800" dirty="0" smtClean="0"/>
              <a:t> </a:t>
            </a:r>
            <a:r>
              <a:rPr lang="en-US" sz="2800" dirty="0" err="1"/>
              <a:t>pelanggan</a:t>
            </a:r>
            <a:r>
              <a:rPr lang="en-US" sz="2800" dirty="0" smtClean="0"/>
              <a:t>.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mengelompokkan</a:t>
            </a:r>
            <a:r>
              <a:rPr lang="en-US" sz="2800" dirty="0"/>
              <a:t> </a:t>
            </a:r>
            <a:r>
              <a:rPr lang="en-US" sz="2800" dirty="0" err="1"/>
              <a:t>pelanggan</a:t>
            </a:r>
            <a:r>
              <a:rPr lang="en-US" sz="2800" dirty="0"/>
              <a:t> </a:t>
            </a:r>
            <a:r>
              <a:rPr lang="en-US" sz="2800" dirty="0" err="1" smtClean="0"/>
              <a:t>keempat</a:t>
            </a:r>
            <a:r>
              <a:rPr lang="en-US" sz="2800" dirty="0" smtClean="0"/>
              <a:t> </a:t>
            </a:r>
            <a:r>
              <a:rPr lang="en-US" sz="2800" i="1" dirty="0"/>
              <a:t>cluster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 err="1"/>
              <a:t>sangat</a:t>
            </a:r>
            <a:r>
              <a:rPr lang="en-US" sz="2800" dirty="0"/>
              <a:t> loyal, </a:t>
            </a:r>
            <a:r>
              <a:rPr lang="en-US" sz="2800" dirty="0" err="1"/>
              <a:t>cukup</a:t>
            </a:r>
            <a:r>
              <a:rPr lang="en-US" sz="2800" dirty="0"/>
              <a:t> loyal, </a:t>
            </a:r>
            <a:r>
              <a:rPr lang="en-US" sz="2800" dirty="0" err="1"/>
              <a:t>kurang</a:t>
            </a:r>
            <a:r>
              <a:rPr lang="en-US" sz="2800" dirty="0"/>
              <a:t> loyal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loyal</a:t>
            </a:r>
            <a:r>
              <a:rPr lang="en-US" sz="2800" dirty="0" smtClean="0"/>
              <a:t>)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</a:t>
            </a:r>
            <a:r>
              <a:rPr lang="en-US" sz="2800" dirty="0" err="1"/>
              <a:t>akurasi</a:t>
            </a:r>
            <a:r>
              <a:rPr lang="en-US" sz="2800" dirty="0"/>
              <a:t> </a:t>
            </a:r>
            <a:r>
              <a:rPr lang="en-US" sz="2800" dirty="0" err="1"/>
              <a:t>cukup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.</a:t>
            </a: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373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73038" lvl="0" indent="-173038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Pada</a:t>
            </a:r>
            <a:r>
              <a:rPr lang="en-US" sz="2400" dirty="0" smtClean="0"/>
              <a:t> Salah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Agen</a:t>
            </a:r>
            <a:r>
              <a:rPr lang="en-US" sz="2400" dirty="0" smtClean="0"/>
              <a:t> Lion Parcel di Yogyakarta </a:t>
            </a:r>
            <a:r>
              <a:rPr lang="en-US" sz="2400" dirty="0" err="1" smtClean="0"/>
              <a:t>selama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mengelola</a:t>
            </a:r>
            <a:r>
              <a:rPr lang="en-US" sz="2400" dirty="0" smtClean="0"/>
              <a:t> data </a:t>
            </a:r>
            <a:r>
              <a:rPr lang="en-US" sz="2400" dirty="0" err="1" smtClean="0"/>
              <a:t>pelanggan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sering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pengiriman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mencatat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manual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mengalami</a:t>
            </a:r>
            <a:r>
              <a:rPr lang="en-US" sz="2400" dirty="0" smtClean="0"/>
              <a:t> </a:t>
            </a:r>
            <a:r>
              <a:rPr lang="en-US" sz="2400" dirty="0" err="1" smtClean="0"/>
              <a:t>kesulitan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pengelompokkan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pelanggan</a:t>
            </a:r>
            <a:r>
              <a:rPr lang="en-US" sz="2400" dirty="0" smtClean="0"/>
              <a:t> </a:t>
            </a:r>
            <a:r>
              <a:rPr lang="en-US" sz="2400" dirty="0" err="1" smtClean="0"/>
              <a:t>terbaiknya</a:t>
            </a:r>
            <a:r>
              <a:rPr lang="en-US" sz="2400" dirty="0" smtClean="0"/>
              <a:t> </a:t>
            </a:r>
            <a:r>
              <a:rPr lang="en-US" sz="2400" dirty="0" err="1" smtClean="0"/>
              <a:t>guna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pelanggan</a:t>
            </a:r>
            <a:r>
              <a:rPr lang="en-US" sz="2400" dirty="0" smtClean="0"/>
              <a:t>. </a:t>
            </a:r>
            <a:r>
              <a:rPr lang="en-US" sz="2400" dirty="0" err="1" smtClean="0"/>
              <a:t>Pendataan</a:t>
            </a:r>
            <a:r>
              <a:rPr lang="en-US" sz="2400" dirty="0" smtClean="0"/>
              <a:t> </a:t>
            </a:r>
            <a:r>
              <a:rPr lang="en-US" sz="2400" dirty="0" err="1" smtClean="0"/>
              <a:t>pelanggan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sering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pengiriman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/>
              <a:t> id </a:t>
            </a:r>
            <a:r>
              <a:rPr lang="en-US" sz="2400" dirty="0" err="1"/>
              <a:t>pelanggan</a:t>
            </a:r>
            <a:r>
              <a:rPr lang="en-US" sz="2400" dirty="0"/>
              <a:t>,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pengiriman</a:t>
            </a:r>
            <a:r>
              <a:rPr lang="en-US" sz="2400" dirty="0"/>
              <a:t>,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pengiriman</a:t>
            </a:r>
            <a:r>
              <a:rPr lang="en-US" sz="2400" dirty="0"/>
              <a:t>, </a:t>
            </a:r>
            <a:r>
              <a:rPr lang="en-US" sz="2400" dirty="0" err="1"/>
              <a:t>berat</a:t>
            </a:r>
            <a:r>
              <a:rPr lang="en-US" sz="2400" dirty="0"/>
              <a:t>, volume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 smtClean="0"/>
              <a:t>barang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dilihat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data </a:t>
            </a:r>
            <a:r>
              <a:rPr lang="en-US" sz="2400" dirty="0" err="1" smtClean="0"/>
              <a:t>pengiriman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bulan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pendataan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pihak</a:t>
            </a:r>
            <a:r>
              <a:rPr lang="en-US" sz="2400" dirty="0" smtClean="0"/>
              <a:t> </a:t>
            </a:r>
            <a:r>
              <a:rPr lang="en-US" sz="2400" dirty="0" err="1" smtClean="0"/>
              <a:t>Agen</a:t>
            </a:r>
            <a:r>
              <a:rPr lang="en-US" sz="2400" dirty="0" smtClean="0"/>
              <a:t> Lion Parcel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banyaknya</a:t>
            </a:r>
            <a:r>
              <a:rPr lang="en-US" sz="2400" dirty="0" smtClean="0"/>
              <a:t> </a:t>
            </a:r>
            <a:r>
              <a:rPr lang="en-US" sz="2400" dirty="0" err="1" smtClean="0"/>
              <a:t>pengiriman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pelanggan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dikelompokan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potensi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pelanggan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805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52870"/>
            <a:ext cx="10058400" cy="3616224"/>
          </a:xfrm>
        </p:spPr>
        <p:txBody>
          <a:bodyPr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2400" dirty="0" err="1"/>
              <a:t>Analisa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pengelompokkan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Agen</a:t>
            </a:r>
            <a:r>
              <a:rPr lang="en-US" sz="2400" dirty="0"/>
              <a:t> Lion Parcel </a:t>
            </a:r>
            <a:r>
              <a:rPr lang="en-US" sz="2400" dirty="0" err="1"/>
              <a:t>berdasarkan</a:t>
            </a:r>
            <a:r>
              <a:rPr lang="en-US" sz="2400" dirty="0"/>
              <a:t> data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bulan</a:t>
            </a:r>
            <a:r>
              <a:rPr lang="en-US" sz="2400" dirty="0"/>
              <a:t> </a:t>
            </a:r>
            <a:r>
              <a:rPr lang="en-US" sz="2400" dirty="0" err="1"/>
              <a:t>Maret</a:t>
            </a:r>
            <a:r>
              <a:rPr lang="en-US" sz="2400" dirty="0"/>
              <a:t> 2018 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en-US" sz="2400" dirty="0" err="1"/>
              <a:t>bulan</a:t>
            </a:r>
            <a:r>
              <a:rPr lang="en-US" sz="2400" dirty="0"/>
              <a:t> </a:t>
            </a:r>
            <a:r>
              <a:rPr lang="en-US" sz="2400" dirty="0" err="1"/>
              <a:t>Agustus</a:t>
            </a:r>
            <a:r>
              <a:rPr lang="en-US" sz="2400" dirty="0"/>
              <a:t> 2018.</a:t>
            </a:r>
          </a:p>
          <a:p>
            <a:pPr marL="173038" lvl="0" indent="-173038">
              <a:buFont typeface="Arial" panose="020B0604020202020204" pitchFamily="34" charset="0"/>
              <a:buChar char="•"/>
            </a:pPr>
            <a:r>
              <a:rPr lang="en-US" sz="2400" dirty="0" err="1"/>
              <a:t>Pengelompokkan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dibatasi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4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err="1"/>
              <a:t>yaitu</a:t>
            </a:r>
            <a:r>
              <a:rPr lang="en-US" sz="2400"/>
              <a:t> </a:t>
            </a:r>
            <a:r>
              <a:rPr lang="en-US" sz="2400" smtClean="0"/>
              <a:t>yaitu id </a:t>
            </a:r>
            <a:r>
              <a:rPr lang="en-US" sz="2400" dirty="0" err="1"/>
              <a:t>pelanggan</a:t>
            </a:r>
            <a:r>
              <a:rPr lang="en-US" sz="2400" dirty="0"/>
              <a:t>,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pengiriman</a:t>
            </a:r>
            <a:r>
              <a:rPr lang="en-US" sz="2400" dirty="0"/>
              <a:t>,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pengiriman</a:t>
            </a:r>
            <a:r>
              <a:rPr lang="en-US" sz="2400" dirty="0"/>
              <a:t>, </a:t>
            </a:r>
            <a:r>
              <a:rPr lang="en-US" sz="2400" dirty="0" err="1"/>
              <a:t>berat</a:t>
            </a:r>
            <a:r>
              <a:rPr lang="en-US" sz="2400" dirty="0"/>
              <a:t>, volume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28959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691685"/>
            <a:ext cx="4937760" cy="1154367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Tujuan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169435"/>
            <a:ext cx="4577010" cy="3378200"/>
          </a:xfrm>
        </p:spPr>
        <p:txBody>
          <a:bodyPr/>
          <a:lstStyle/>
          <a:p>
            <a:pPr marL="173038" lvl="0" indent="-173038" algn="just">
              <a:buFont typeface="Arial" panose="020B0604020202020204" pitchFamily="34" charset="0"/>
              <a:buChar char="•"/>
            </a:pPr>
            <a:r>
              <a:rPr lang="en-US" sz="2200" dirty="0" err="1"/>
              <a:t>Menerapkan</a:t>
            </a:r>
            <a:r>
              <a:rPr lang="en-US" sz="2200" dirty="0"/>
              <a:t> </a:t>
            </a:r>
            <a:r>
              <a:rPr lang="en-US" sz="2200" i="1" dirty="0"/>
              <a:t>Fuzzy C-Means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pengelompokkan</a:t>
            </a:r>
            <a:r>
              <a:rPr lang="en-US" sz="2200" dirty="0"/>
              <a:t> </a:t>
            </a:r>
            <a:r>
              <a:rPr lang="en-US" sz="2200" dirty="0" err="1"/>
              <a:t>pelanggan</a:t>
            </a:r>
            <a:r>
              <a:rPr lang="en-US" sz="2200" dirty="0"/>
              <a:t> </a:t>
            </a:r>
            <a:r>
              <a:rPr lang="en-US" sz="2200" dirty="0" err="1"/>
              <a:t>Agen</a:t>
            </a:r>
            <a:r>
              <a:rPr lang="en-US" sz="2200" dirty="0"/>
              <a:t> Lion Parcel.</a:t>
            </a:r>
          </a:p>
          <a:p>
            <a:pPr marL="173038" indent="-173038" algn="just">
              <a:buFont typeface="Arial" panose="020B0604020202020204" pitchFamily="34" charset="0"/>
              <a:buChar char="•"/>
            </a:pPr>
            <a:r>
              <a:rPr lang="en-US" sz="2200" dirty="0" err="1"/>
              <a:t>Mengukur</a:t>
            </a:r>
            <a:r>
              <a:rPr lang="en-US" sz="2200" dirty="0"/>
              <a:t> </a:t>
            </a:r>
            <a:r>
              <a:rPr lang="en-US" sz="2200" dirty="0" err="1"/>
              <a:t>keakuratan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mengelompokkan</a:t>
            </a:r>
            <a:r>
              <a:rPr lang="en-US" sz="2200" dirty="0"/>
              <a:t> </a:t>
            </a:r>
            <a:r>
              <a:rPr lang="en-US" sz="2200" dirty="0" err="1"/>
              <a:t>pelanggan</a:t>
            </a:r>
            <a:r>
              <a:rPr lang="en-US" sz="2200" dirty="0"/>
              <a:t> </a:t>
            </a:r>
            <a:r>
              <a:rPr lang="en-US" sz="2200" dirty="0" err="1"/>
              <a:t>potensial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i="1" dirty="0"/>
              <a:t>Fuzzy C-Means</a:t>
            </a:r>
            <a:r>
              <a:rPr lang="en-US" sz="2200" i="1" dirty="0" smtClean="0"/>
              <a:t>.</a:t>
            </a:r>
            <a:endParaRPr lang="en-US" sz="2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691684"/>
            <a:ext cx="4937760" cy="1154367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Manfaat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1008" y="2169435"/>
            <a:ext cx="4654672" cy="3378200"/>
          </a:xfrm>
        </p:spPr>
        <p:txBody>
          <a:bodyPr>
            <a:normAutofit/>
          </a:bodyPr>
          <a:lstStyle/>
          <a:p>
            <a:pPr marL="173038" indent="-173038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M</a:t>
            </a:r>
            <a:r>
              <a:rPr lang="en-US" sz="2400" dirty="0" err="1"/>
              <a:t>anfaat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</a:t>
            </a:r>
            <a:r>
              <a:rPr lang="en-US" sz="2400" dirty="0" err="1"/>
              <a:t>Agen</a:t>
            </a:r>
            <a:r>
              <a:rPr lang="en-US" sz="2400" dirty="0"/>
              <a:t> Lion Parcel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mengelompokkan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karakteristiknya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56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97280" y="286604"/>
            <a:ext cx="10058400" cy="574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/>
              <a:t>Flowchart</a:t>
            </a:r>
            <a:r>
              <a:rPr lang="en-US" sz="3600" dirty="0" smtClean="0"/>
              <a:t> </a:t>
            </a:r>
            <a:r>
              <a:rPr lang="en-US" sz="3600" dirty="0" err="1" smtClean="0"/>
              <a:t>Tahapan</a:t>
            </a:r>
            <a:r>
              <a:rPr lang="en-US" sz="3600" dirty="0" smtClean="0"/>
              <a:t> </a:t>
            </a:r>
            <a:r>
              <a:rPr lang="en-US" sz="3600" dirty="0" err="1" smtClean="0"/>
              <a:t>Penelitian</a:t>
            </a:r>
            <a:endParaRPr lang="en-US" sz="3600" dirty="0"/>
          </a:p>
        </p:txBody>
      </p:sp>
      <p:pic>
        <p:nvPicPr>
          <p:cNvPr id="3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09929" y="861391"/>
            <a:ext cx="2630558" cy="535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50649"/>
          </a:xfrm>
        </p:spPr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87826"/>
            <a:ext cx="10058400" cy="3881268"/>
          </a:xfrm>
        </p:spPr>
        <p:txBody>
          <a:bodyPr>
            <a:norm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400" i="1" dirty="0"/>
              <a:t>Cleaning</a:t>
            </a:r>
            <a:r>
              <a:rPr lang="en-US" sz="2400" dirty="0"/>
              <a:t> data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lain </a:t>
            </a:r>
            <a:r>
              <a:rPr lang="en-US" sz="2400" dirty="0" err="1"/>
              <a:t>membuang</a:t>
            </a:r>
            <a:r>
              <a:rPr lang="en-US" sz="2400" dirty="0"/>
              <a:t> </a:t>
            </a:r>
            <a:r>
              <a:rPr lang="en-US" sz="2400" dirty="0" err="1"/>
              <a:t>duplikasi</a:t>
            </a:r>
            <a:r>
              <a:rPr lang="en-US" sz="2400" dirty="0"/>
              <a:t> data, </a:t>
            </a:r>
            <a:r>
              <a:rPr lang="en-US" sz="2400" dirty="0" err="1"/>
              <a:t>memeriksa</a:t>
            </a:r>
            <a:r>
              <a:rPr lang="en-US" sz="2400" dirty="0"/>
              <a:t> data yang </a:t>
            </a:r>
            <a:r>
              <a:rPr lang="en-US" sz="2400" dirty="0" err="1"/>
              <a:t>inkonsisten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memperbaiki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data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cetak</a:t>
            </a:r>
            <a:r>
              <a:rPr lang="en-US" sz="2400" dirty="0"/>
              <a:t> (</a:t>
            </a:r>
            <a:r>
              <a:rPr lang="en-US" sz="2400" i="1" dirty="0" err="1"/>
              <a:t>tipografi</a:t>
            </a:r>
            <a:r>
              <a:rPr lang="en-US" sz="2400" dirty="0"/>
              <a:t>).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400" dirty="0" err="1" smtClean="0"/>
              <a:t>Seleksi</a:t>
            </a:r>
            <a:r>
              <a:rPr lang="en-US" sz="2400" dirty="0" smtClean="0"/>
              <a:t> </a:t>
            </a:r>
            <a:r>
              <a:rPr lang="en-US" sz="2400" dirty="0"/>
              <a:t>data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sekumpulan</a:t>
            </a:r>
            <a:r>
              <a:rPr lang="en-US" sz="2400" dirty="0"/>
              <a:t> data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tahap</a:t>
            </a:r>
            <a:r>
              <a:rPr lang="en-US" sz="2400" dirty="0"/>
              <a:t> </a:t>
            </a:r>
            <a:r>
              <a:rPr lang="en-US" sz="2400" dirty="0" err="1"/>
              <a:t>penggalian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. Data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seleksi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proses data mining </a:t>
            </a:r>
            <a:r>
              <a:rPr lang="en-US" sz="2400" dirty="0" err="1"/>
              <a:t>disimpan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berkas</a:t>
            </a:r>
            <a:r>
              <a:rPr lang="en-US" sz="2400" dirty="0"/>
              <a:t> </a:t>
            </a:r>
            <a:r>
              <a:rPr lang="en-US" sz="2400" dirty="0" err="1"/>
              <a:t>terpisah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data </a:t>
            </a:r>
            <a:r>
              <a:rPr lang="en-US" sz="2400" dirty="0" err="1" smtClean="0"/>
              <a:t>pelanggan</a:t>
            </a:r>
            <a:r>
              <a:rPr lang="en-US" sz="2400" dirty="0" smtClean="0"/>
              <a:t>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/>
              <a:t>itu</a:t>
            </a:r>
            <a:r>
              <a:rPr lang="en-US" sz="2400" dirty="0"/>
              <a:t> proses </a:t>
            </a:r>
            <a:r>
              <a:rPr lang="en-US" sz="2400" dirty="0" err="1"/>
              <a:t>transformasi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data </a:t>
            </a:r>
            <a:r>
              <a:rPr lang="en-US" sz="2400" dirty="0" err="1"/>
              <a:t>pelanggan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dipilih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data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proses data mining. Proses </a:t>
            </a:r>
            <a:r>
              <a:rPr lang="en-US" sz="2400" dirty="0" err="1"/>
              <a:t>transformasi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proses </a:t>
            </a:r>
            <a:r>
              <a:rPr lang="en-US" sz="2400" dirty="0" err="1"/>
              <a:t>kreatif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tergantung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dicari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data </a:t>
            </a:r>
            <a:r>
              <a:rPr lang="en-US" sz="2400" dirty="0" err="1"/>
              <a:t>pelanggan</a:t>
            </a:r>
            <a:r>
              <a:rPr lang="en-US" sz="2400" dirty="0" smtClean="0"/>
              <a:t>.</a:t>
            </a:r>
            <a:endParaRPr lang="en-US" sz="2400" dirty="0"/>
          </a:p>
          <a:p>
            <a:pPr marL="225425" indent="-225425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37397"/>
          </a:xfrm>
        </p:spPr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01078"/>
            <a:ext cx="10058400" cy="3868016"/>
          </a:xfrm>
        </p:spPr>
        <p:txBody>
          <a:bodyPr>
            <a:norm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roses </a:t>
            </a:r>
            <a:r>
              <a:rPr lang="en-US" sz="2400" dirty="0"/>
              <a:t>data mining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i="1" dirty="0"/>
              <a:t>Fuzzy C-Means. </a:t>
            </a:r>
            <a:r>
              <a:rPr lang="en-US" sz="2400" dirty="0" err="1"/>
              <a:t>Langkah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menetukan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  <a:r>
              <a:rPr lang="en-US" sz="2400" dirty="0"/>
              <a:t>, </a:t>
            </a:r>
            <a:r>
              <a:rPr lang="en-US" sz="2400" dirty="0" err="1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menaikan</a:t>
            </a:r>
            <a:r>
              <a:rPr lang="en-US" sz="2400" dirty="0"/>
              <a:t> </a:t>
            </a:r>
            <a:r>
              <a:rPr lang="en-US" sz="2400" dirty="0" err="1"/>
              <a:t>iterasi</a:t>
            </a:r>
            <a:r>
              <a:rPr lang="en-US" sz="2400" dirty="0"/>
              <a:t>,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pusat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  <a:r>
              <a:rPr lang="en-US" sz="2400" dirty="0"/>
              <a:t>,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matriks</a:t>
            </a:r>
            <a:r>
              <a:rPr lang="en-US" sz="2400" dirty="0"/>
              <a:t> </a:t>
            </a:r>
            <a:r>
              <a:rPr lang="en-US" sz="2400" dirty="0" err="1"/>
              <a:t>partisi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cek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berhenti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diulangi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pusat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  <a:r>
              <a:rPr lang="en-US" sz="2400" dirty="0" smtClean="0"/>
              <a:t>.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2400" dirty="0" err="1"/>
              <a:t>M</a:t>
            </a:r>
            <a:r>
              <a:rPr lang="en-US" sz="2400" dirty="0" err="1" smtClean="0"/>
              <a:t>enguji</a:t>
            </a:r>
            <a:r>
              <a:rPr lang="en-US" sz="2400" dirty="0" smtClean="0"/>
              <a:t> </a:t>
            </a:r>
            <a:r>
              <a:rPr lang="en-US" sz="2400" dirty="0" err="1"/>
              <a:t>keakuratan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  <a:r>
              <a:rPr lang="en-US" sz="2400" dirty="0"/>
              <a:t> yang </a:t>
            </a:r>
            <a:r>
              <a:rPr lang="en-US" sz="2400" dirty="0" err="1"/>
              <a:t>didapatkan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i="1" dirty="0" err="1"/>
              <a:t>Slihoutte</a:t>
            </a:r>
            <a:r>
              <a:rPr lang="en-US" sz="2400" i="1" dirty="0"/>
              <a:t> Coefficient.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i="1" dirty="0" err="1"/>
              <a:t>Silhoutte</a:t>
            </a:r>
            <a:r>
              <a:rPr lang="en-US" sz="2400" i="1" dirty="0"/>
              <a:t> Coefficient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</a:t>
            </a:r>
            <a:r>
              <a:rPr lang="en-US" sz="2400" i="1" dirty="0"/>
              <a:t>Euclidean Distance.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01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63901"/>
          </a:xfrm>
        </p:spPr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4574"/>
            <a:ext cx="10058400" cy="3894520"/>
          </a:xfrm>
        </p:spPr>
        <p:txBody>
          <a:bodyPr/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400" dirty="0"/>
              <a:t>Proses yang </a:t>
            </a:r>
            <a:r>
              <a:rPr lang="en-US" sz="2400" dirty="0" err="1"/>
              <a:t>mengidentifikasi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yang </a:t>
            </a:r>
            <a:r>
              <a:rPr lang="en-US" sz="2400" dirty="0" err="1"/>
              <a:t>benar-benar</a:t>
            </a:r>
            <a:r>
              <a:rPr lang="en-US" sz="2400" dirty="0"/>
              <a:t> </a:t>
            </a:r>
            <a:r>
              <a:rPr lang="en-US" sz="2400" dirty="0" err="1"/>
              <a:t>menarik</a:t>
            </a:r>
            <a:r>
              <a:rPr lang="en-US" sz="2400" dirty="0"/>
              <a:t> yang </a:t>
            </a:r>
            <a:r>
              <a:rPr lang="en-US" sz="2400" dirty="0" err="1"/>
              <a:t>mewakili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ukuran</a:t>
            </a:r>
            <a:r>
              <a:rPr lang="en-US" sz="2400" dirty="0"/>
              <a:t> </a:t>
            </a:r>
            <a:r>
              <a:rPr lang="en-US" sz="2400" dirty="0" err="1"/>
              <a:t>tindakan</a:t>
            </a:r>
            <a:r>
              <a:rPr lang="en-US" sz="2400" dirty="0"/>
              <a:t> </a:t>
            </a:r>
            <a:r>
              <a:rPr lang="en-US" sz="2400" dirty="0" err="1"/>
              <a:t>meliputi</a:t>
            </a:r>
            <a:r>
              <a:rPr lang="en-US" sz="2400" dirty="0"/>
              <a:t> </a:t>
            </a:r>
            <a:r>
              <a:rPr lang="en-US" sz="2400" dirty="0" err="1"/>
              <a:t>hipotesa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 smtClean="0"/>
              <a:t>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dihasilkan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proses data mining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ditampilkan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yang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dimengerti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</a:t>
            </a:r>
            <a:r>
              <a:rPr lang="en-US" sz="2400" dirty="0" err="1"/>
              <a:t>Agen</a:t>
            </a:r>
            <a:r>
              <a:rPr lang="en-US" sz="2400" dirty="0"/>
              <a:t> Lion Parcel.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30162"/>
          </a:xfrm>
        </p:spPr>
        <p:txBody>
          <a:bodyPr/>
          <a:lstStyle/>
          <a:p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86608"/>
            <a:ext cx="10058400" cy="3682485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Fuzzy C-Means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pengelompokkan</a:t>
            </a:r>
            <a:r>
              <a:rPr lang="en-US" sz="2400" dirty="0"/>
              <a:t> data yang mana </a:t>
            </a:r>
            <a:r>
              <a:rPr lang="en-US" sz="2400" dirty="0" err="1"/>
              <a:t>keberadaan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data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(</a:t>
            </a:r>
            <a:r>
              <a:rPr lang="en-US" sz="2400" i="1" dirty="0"/>
              <a:t>cluster</a:t>
            </a:r>
            <a:r>
              <a:rPr lang="en-US" sz="2400" dirty="0"/>
              <a:t>) </a:t>
            </a:r>
            <a:r>
              <a:rPr lang="en-US" sz="2400" dirty="0" err="1"/>
              <a:t>ditentukan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derajat</a:t>
            </a:r>
            <a:r>
              <a:rPr lang="en-US" sz="2400" dirty="0"/>
              <a:t> </a:t>
            </a:r>
            <a:r>
              <a:rPr lang="en-US" sz="2400" dirty="0" err="1"/>
              <a:t>keanggotaan</a:t>
            </a:r>
            <a:r>
              <a:rPr lang="en-US" sz="2400" dirty="0" smtClean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fuzzy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derajat</a:t>
            </a:r>
            <a:r>
              <a:rPr lang="en-US" sz="2400" dirty="0"/>
              <a:t> </a:t>
            </a:r>
            <a:r>
              <a:rPr lang="en-US" sz="2400" dirty="0" err="1"/>
              <a:t>keanggotaan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rentang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0 (</a:t>
            </a:r>
            <a:r>
              <a:rPr lang="en-US" sz="2400" dirty="0" err="1"/>
              <a:t>nol</a:t>
            </a:r>
            <a:r>
              <a:rPr lang="en-US" sz="2400" dirty="0"/>
              <a:t>) </a:t>
            </a:r>
            <a:r>
              <a:rPr lang="en-US" sz="2400" dirty="0" err="1"/>
              <a:t>hingga</a:t>
            </a:r>
            <a:r>
              <a:rPr lang="en-US" sz="2400" dirty="0"/>
              <a:t> 1(</a:t>
            </a:r>
            <a:r>
              <a:rPr lang="en-US" sz="2400" dirty="0" err="1"/>
              <a:t>satu</a:t>
            </a:r>
            <a:r>
              <a:rPr lang="en-US" sz="2400" dirty="0"/>
              <a:t>).</a:t>
            </a:r>
            <a:r>
              <a:rPr lang="en-US" sz="2400" dirty="0" smtClean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smtClean="0"/>
              <a:t>Fuzzy C-Means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i="1" dirty="0"/>
              <a:t>supervised clustering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pusat</a:t>
            </a:r>
            <a:r>
              <a:rPr lang="en-US" sz="2400" dirty="0"/>
              <a:t> </a:t>
            </a:r>
            <a:r>
              <a:rPr lang="en-US" sz="2400" i="1" dirty="0"/>
              <a:t>cluster</a:t>
            </a:r>
            <a:r>
              <a:rPr lang="en-US" sz="2400" dirty="0"/>
              <a:t> </a:t>
            </a:r>
            <a:r>
              <a:rPr lang="en-US" sz="2400" dirty="0" err="1"/>
              <a:t>ditentukan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proses </a:t>
            </a:r>
            <a:r>
              <a:rPr lang="en-US" sz="2400" i="1" dirty="0"/>
              <a:t>clustering.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72593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300</TotalTime>
  <Words>533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Retrospect</vt:lpstr>
      <vt:lpstr>PENERAPAN DATA MINING UNTUK MENGELOMPOKKAN DATA PELANGGAN AGEN LION PARCEL DENGAN METODE FUZZY C-MEANS</vt:lpstr>
      <vt:lpstr>Latar Belakang</vt:lpstr>
      <vt:lpstr>Batasan Masalah</vt:lpstr>
      <vt:lpstr>PowerPoint Presentation</vt:lpstr>
      <vt:lpstr>PowerPoint Presentation</vt:lpstr>
      <vt:lpstr>Tahapan Penelitian</vt:lpstr>
      <vt:lpstr>Tahapan Penelitian</vt:lpstr>
      <vt:lpstr>Tahapan Penelitian</vt:lpstr>
      <vt:lpstr>Metodologi Penelitian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Hannun</dc:creator>
  <cp:lastModifiedBy>Lenovo</cp:lastModifiedBy>
  <cp:revision>25</cp:revision>
  <dcterms:created xsi:type="dcterms:W3CDTF">2019-01-02T15:13:49Z</dcterms:created>
  <dcterms:modified xsi:type="dcterms:W3CDTF">2019-09-12T16:54:04Z</dcterms:modified>
</cp:coreProperties>
</file>