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662738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0" autoAdjust="0"/>
    <p:restoredTop sz="94660"/>
  </p:normalViewPr>
  <p:slideViewPr>
    <p:cSldViewPr snapToGrid="0">
      <p:cViewPr>
        <p:scale>
          <a:sx n="59" d="100"/>
          <a:sy n="59" d="100"/>
        </p:scale>
        <p:origin x="-1236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-2724" y="-84"/>
      </p:cViewPr>
      <p:guideLst>
        <p:guide orient="horz" pos="3120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Graph Clustering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Sangat Loyal</c:v>
                </c:pt>
                <c:pt idx="1">
                  <c:v>Cukup Loyal</c:v>
                </c:pt>
                <c:pt idx="2">
                  <c:v>Kurang Loyal</c:v>
                </c:pt>
                <c:pt idx="3">
                  <c:v>Tidak Loyal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Sangat Loyal</c:v>
                </c:pt>
                <c:pt idx="1">
                  <c:v>Cukup Loyal</c:v>
                </c:pt>
                <c:pt idx="2">
                  <c:v>Kurang Loyal</c:v>
                </c:pt>
                <c:pt idx="3">
                  <c:v>Tidak Loyal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Sangat Loyal</c:v>
                </c:pt>
                <c:pt idx="1">
                  <c:v>Cukup Loyal</c:v>
                </c:pt>
                <c:pt idx="2">
                  <c:v>Kurang Loyal</c:v>
                </c:pt>
                <c:pt idx="3">
                  <c:v>Tidak Loyal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086208"/>
        <c:axId val="175092096"/>
      </c:barChart>
      <c:catAx>
        <c:axId val="17508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92096"/>
        <c:crosses val="autoZero"/>
        <c:auto val="1"/>
        <c:lblAlgn val="ctr"/>
        <c:lblOffset val="100"/>
        <c:noMultiLvlLbl val="0"/>
      </c:catAx>
      <c:valAx>
        <c:axId val="17509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8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29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2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4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0F56-40A1-4243-82C4-C7219E9CCC8F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3A02-4E24-4850-861B-33DBB95B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1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515" y="148657"/>
            <a:ext cx="9622971" cy="77175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SISTEM PENGELEMPOKKAN DATA PELANGGAN AGEN LION PARCEL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6771" y="4179550"/>
            <a:ext cx="9144000" cy="659155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910656" y="1240972"/>
            <a:ext cx="1545771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9360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23114" y="1240971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96868" y="1240971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83547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0229" y="1926207"/>
            <a:ext cx="10853056" cy="42780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“Welcome to the </a:t>
            </a:r>
            <a:r>
              <a:rPr lang="en-US" sz="2800" b="1" dirty="0" smtClean="0"/>
              <a:t>System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4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4515" y="148657"/>
            <a:ext cx="9622971" cy="771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/>
              <a:t>SISTEM PENGELEMPOKKAN DATA PELANGGAN AGEN LION PARCEL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910656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9360" y="1240972"/>
            <a:ext cx="1545771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23114" y="1240971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6868" y="1240971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883547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9360" y="2040505"/>
            <a:ext cx="2684688" cy="359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83541" y="204050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File.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894614" y="2040505"/>
            <a:ext cx="974271" cy="3592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82097"/>
              </p:ext>
            </p:extLst>
          </p:nvPr>
        </p:nvGraphicFramePr>
        <p:xfrm>
          <a:off x="1845129" y="2884109"/>
          <a:ext cx="871945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289"/>
                <a:gridCol w="1564753"/>
                <a:gridCol w="1257300"/>
                <a:gridCol w="1845129"/>
                <a:gridCol w="2024743"/>
                <a:gridCol w="145324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Pelanggan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Pengiriman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Pengiriman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barang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84515" y="148657"/>
            <a:ext cx="9622971" cy="771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/>
              <a:t>SISTEM PENGELEMPOKKAN DATA PELANGGAN AGEN LION PARCEL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910656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9360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3114" y="1240971"/>
            <a:ext cx="1545771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96868" y="1240971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83547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31784" y="2351314"/>
            <a:ext cx="2449285" cy="50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73923" y="2351314"/>
            <a:ext cx="2449285" cy="50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23208" y="2351314"/>
            <a:ext cx="2449285" cy="50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72493" y="2351314"/>
            <a:ext cx="2449285" cy="50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26453"/>
              </p:ext>
            </p:extLst>
          </p:nvPr>
        </p:nvGraphicFramePr>
        <p:xfrm>
          <a:off x="1763480" y="3243337"/>
          <a:ext cx="871945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289"/>
                <a:gridCol w="1564753"/>
                <a:gridCol w="1257300"/>
                <a:gridCol w="1845129"/>
                <a:gridCol w="2024743"/>
                <a:gridCol w="145324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Pelanggan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Pengiriman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Pengiriman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barang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6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84515" y="148657"/>
            <a:ext cx="9622971" cy="771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/>
              <a:t>SISTEM PENGELEMPOKKAN DATA PELANGGAN AGEN LION PARCEL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910656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9360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3114" y="1240971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96868" y="1240971"/>
            <a:ext cx="1545771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83547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0229" y="1926207"/>
            <a:ext cx="10853056" cy="42780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 = 4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Cluster 1 = 230 data (</a:t>
            </a:r>
            <a:r>
              <a:rPr lang="en-US" sz="2800" dirty="0" err="1" smtClean="0"/>
              <a:t>Sangat</a:t>
            </a:r>
            <a:r>
              <a:rPr lang="en-US" sz="2800" dirty="0" smtClean="0"/>
              <a:t> Loyal)</a:t>
            </a:r>
          </a:p>
          <a:p>
            <a:pPr algn="ctr"/>
            <a:r>
              <a:rPr lang="en-US" sz="2800" dirty="0" smtClean="0"/>
              <a:t>Cluster 2 = 275 data (</a:t>
            </a:r>
            <a:r>
              <a:rPr lang="en-US" sz="2800" dirty="0" err="1" smtClean="0"/>
              <a:t>Cukup</a:t>
            </a:r>
            <a:r>
              <a:rPr lang="en-US" sz="2800" dirty="0" smtClean="0"/>
              <a:t> Loyal)</a:t>
            </a:r>
          </a:p>
          <a:p>
            <a:pPr algn="ctr"/>
            <a:r>
              <a:rPr lang="en-US" sz="2800" dirty="0" smtClean="0"/>
              <a:t>Cluster 3 = 150 data (</a:t>
            </a:r>
            <a:r>
              <a:rPr lang="en-US" sz="2800" dirty="0" err="1" smtClean="0"/>
              <a:t>Kurang</a:t>
            </a:r>
            <a:r>
              <a:rPr lang="en-US" sz="2800" dirty="0" smtClean="0"/>
              <a:t> Loyal)</a:t>
            </a:r>
          </a:p>
          <a:p>
            <a:pPr algn="ctr"/>
            <a:r>
              <a:rPr lang="en-US" sz="2800" dirty="0" smtClean="0"/>
              <a:t>Cluster 4 = 144 data (</a:t>
            </a:r>
            <a:r>
              <a:rPr lang="en-US" sz="2800" dirty="0" err="1" smtClean="0"/>
              <a:t>Tidak</a:t>
            </a:r>
            <a:r>
              <a:rPr lang="en-US" sz="2800" dirty="0" smtClean="0"/>
              <a:t> loyal)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66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1255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284515" y="148657"/>
            <a:ext cx="9622971" cy="771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/>
              <a:t>SISTEM PENGELEMPOKKAN DATA PELANGGAN AGEN LION PARCEL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910656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9360" y="1240972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3114" y="1240971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96868" y="1240971"/>
            <a:ext cx="1545771" cy="4789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83547" y="1240972"/>
            <a:ext cx="1545771" cy="47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149</Words>
  <Application>Microsoft Office PowerPoint</Application>
  <PresentationFormat>Custom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SISTEM PENGELEMPOKKAN DATA PELANGGAN AGEN LION PARCEL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PENGELEMPOKKAN DATA</dc:title>
  <dc:creator>Hannun</dc:creator>
  <cp:lastModifiedBy>Salsabila 12</cp:lastModifiedBy>
  <cp:revision>8</cp:revision>
  <cp:lastPrinted>2018-12-18T03:54:30Z</cp:lastPrinted>
  <dcterms:created xsi:type="dcterms:W3CDTF">2018-11-25T13:49:56Z</dcterms:created>
  <dcterms:modified xsi:type="dcterms:W3CDTF">2018-12-18T03:55:10Z</dcterms:modified>
</cp:coreProperties>
</file>