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ec38b3dc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ec38b3dc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fec38b3dc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ec38b3dc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fec38b3dc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fec38b3dc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f4a78a5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f4a78a5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5a8a2eb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f5a8a2eb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f5a8a2eb1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93A3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50" name="Google Shape;50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3" name="Google Shape;53;p6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4" name="Google Shape;54;p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B2EB">
                <a:alpha val="69800"/>
              </a:srgbClr>
            </a:solidFill>
            <a:ln>
              <a:noFill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3A3DE">
                <a:alpha val="69800"/>
              </a:srgbClr>
            </a:solidFill>
            <a:ln>
              <a:noFill/>
            </a:ln>
          </p:spPr>
        </p:sp>
        <p:sp>
          <p:nvSpPr>
            <p:cNvPr id="57" name="Google Shape;57;p6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58" name="Google Shape;58;p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3" name="Google Shape;83;p9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36363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B2EB">
                <a:alpha val="69800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3A3DE">
                <a:alpha val="69800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lmt.co/PL/EAY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heguardian.com/environment/2014/mar/25/air-pollution-kills-7m-people-a-ye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601125" y="514025"/>
            <a:ext cx="88224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Trebuchet MS"/>
              <a:buNone/>
            </a:pPr>
            <a:r>
              <a:rPr b="1" lang="en-US" sz="4400">
                <a:solidFill>
                  <a:srgbClr val="FEFEFE"/>
                </a:solidFill>
              </a:rPr>
              <a:t>Pollution Measurement </a:t>
            </a:r>
            <a:r>
              <a:rPr b="1" lang="en-US" sz="4400">
                <a:solidFill>
                  <a:srgbClr val="FEFEFE"/>
                </a:solidFill>
              </a:rPr>
              <a:t>from</a:t>
            </a:r>
            <a:endParaRPr b="1" sz="44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Trebuchet MS"/>
              <a:buNone/>
            </a:pPr>
            <a:r>
              <a:rPr b="1" lang="en-US" sz="4400" u="sng">
                <a:solidFill>
                  <a:srgbClr val="FEFEFE"/>
                </a:solidFill>
              </a:rPr>
              <a:t>Dust over </a:t>
            </a:r>
            <a:r>
              <a:rPr b="1" lang="en-US" sz="4400" u="sng">
                <a:solidFill>
                  <a:srgbClr val="FEFEFE"/>
                </a:solidFill>
              </a:rPr>
              <a:t>Roadside</a:t>
            </a:r>
            <a:r>
              <a:rPr b="1" lang="en-US" sz="4400" u="sng">
                <a:solidFill>
                  <a:srgbClr val="FEFEFE"/>
                </a:solidFill>
              </a:rPr>
              <a:t> Plant Leaf</a:t>
            </a:r>
            <a:endParaRPr b="1" sz="2200" u="sng">
              <a:solidFill>
                <a:srgbClr val="FEFEFE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01125" y="2637375"/>
            <a:ext cx="3995700" cy="182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members:</a:t>
            </a:r>
            <a:endParaRPr b="1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Angad Kumar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FFFFFF"/>
                </a:solidFill>
              </a:rPr>
              <a:t>11700218108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heikh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Atib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FFFFFF"/>
                </a:solidFill>
              </a:rPr>
              <a:t>11700218025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Sagen Soren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(117001180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38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om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 Raj (</a:t>
            </a:r>
            <a:r>
              <a:rPr lang="en-US" sz="2000">
                <a:solidFill>
                  <a:srgbClr val="FFFFFF"/>
                </a:solidFill>
              </a:rPr>
              <a:t>11700218017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b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05685" y="5484398"/>
            <a:ext cx="4339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the supervision of: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0" i="0" lang="en-US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r. </a:t>
            </a:r>
            <a:r>
              <a:rPr lang="en-US" sz="2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Hiranmoy Roy</a:t>
            </a:r>
            <a:endParaRPr b="0" i="0" sz="2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908850" y="1917750"/>
            <a:ext cx="86367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203"/>
              <a:buFont typeface="Trebuchet MS"/>
              <a:buNone/>
            </a:pPr>
            <a:r>
              <a:rPr b="1" lang="en-US" sz="6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t/>
            </a:r>
            <a:endParaRPr b="1"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5000"/>
              <a:buFont typeface="Trebuchet MS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Special Thanks: Dr. Hiranmoy Roy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5000"/>
              <a:buFont typeface="Trebuchet MS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5000"/>
              <a:buFont typeface="Trebuchet MS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5000"/>
              <a:buFont typeface="Trebuchet MS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559335" y="296650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Why is it Important to Measure Air Pollution?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0" y="2123350"/>
            <a:ext cx="8596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a report published earlier by the World Health Organisation, </a:t>
            </a:r>
            <a:r>
              <a:rPr b="1" lang="en-US" sz="2000">
                <a:solidFill>
                  <a:srgbClr val="FFFFFF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air pollution kills approximately seven million people annually</a:t>
            </a: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worldwide. This accounts for as much as one in eight deaths, and is by far the single biggest environmental health risk.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order to counteract this alarming statistic and take action to clean up air, it’s important to first understand where the pollution is most concentrated.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609600" y="233375"/>
            <a:ext cx="889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</a:t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09600" y="960450"/>
            <a:ext cx="9588000" cy="6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 are many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solutions to Air pollution. </a:t>
            </a:r>
            <a:r>
              <a:rPr lang="en-US" sz="2000">
                <a:solidFill>
                  <a:srgbClr val="FFFFFF"/>
                </a:solidFill>
              </a:rPr>
              <a:t>But actions at the individual and community level are also important.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So, we have decided to measure the pollution level first.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In order to measure the pollution nearby, we decided to scan the dust over the road side plant leaf.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Collecting big Dataset (pictures of leaves).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Dividing Dataset into test,trained and Value section each containing three subfolders(Dust_image,Less_Dust_image,Normal_image).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 the Dataset.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building.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Train dataset.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performance evaluation.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677325" y="1240126"/>
            <a:ext cx="92286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Keras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colab</a:t>
            </a:r>
            <a:endParaRPr i="0" sz="2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Dataset</a:t>
            </a:r>
            <a:endParaRPr i="0" sz="2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77334" y="479207"/>
            <a:ext cx="496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Required Tools</a:t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E67C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77325" y="3751250"/>
            <a:ext cx="438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</a:t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65811" y="4420036"/>
            <a:ext cx="653668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DNN ( Deep Neural Network)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CNN (Convolutional Neural Network)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592234" y="947738"/>
            <a:ext cx="2658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37635" y="-601133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>
                <a:solidFill>
                  <a:srgbClr val="FFFFFF"/>
                </a:solidFill>
              </a:rPr>
              <a:t>Our Approach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537625" y="1365150"/>
            <a:ext cx="95970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In order to do this,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Firstly, we need to have a dataset of at least 500 pictures, so that it can be augmented to a huge dataset.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For </a:t>
            </a:r>
            <a:r>
              <a:rPr lang="en-US">
                <a:solidFill>
                  <a:srgbClr val="FFFFFF"/>
                </a:solidFill>
              </a:rPr>
              <a:t>coding</a:t>
            </a:r>
            <a:r>
              <a:rPr lang="en-US">
                <a:solidFill>
                  <a:srgbClr val="FFFFFF"/>
                </a:solidFill>
              </a:rPr>
              <a:t> part, we need to import various </a:t>
            </a:r>
            <a:r>
              <a:rPr lang="en-US">
                <a:solidFill>
                  <a:srgbClr val="FFFFFF"/>
                </a:solidFill>
              </a:rPr>
              <a:t>libraries</a:t>
            </a:r>
            <a:r>
              <a:rPr lang="en-US">
                <a:solidFill>
                  <a:srgbClr val="FFFFFF"/>
                </a:solidFill>
              </a:rPr>
              <a:t> in python such as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Numpy</a:t>
            </a: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working with arrays,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 for accessing directories,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Pandas for manipulating data,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Matplot for visualization or plotting the data into graph.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model Building import Sequential model from keras Library.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Import required dataset and plot the images.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Augmenting them for creating new data and model them using adam optimizer (for minimizing objective function).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Then train the sequential model to reach to a result.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504250" y="450922"/>
            <a:ext cx="8596800" cy="96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Sequential</a:t>
            </a:r>
            <a:r>
              <a:rPr b="1" lang="en-US">
                <a:solidFill>
                  <a:schemeClr val="lt1"/>
                </a:solidFill>
              </a:rPr>
              <a:t>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00" y="2083124"/>
            <a:ext cx="6533401" cy="36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388" y="1064863"/>
            <a:ext cx="235267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77325" y="299497"/>
            <a:ext cx="8596800" cy="10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Graph plotting of dataset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10136" l="0" r="1322" t="7721"/>
          <a:stretch/>
        </p:blipFill>
        <p:spPr>
          <a:xfrm>
            <a:off x="894450" y="1806725"/>
            <a:ext cx="9292550" cy="435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732925" y="540950"/>
            <a:ext cx="698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b="1"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732925" y="1449475"/>
            <a:ext cx="865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Max. accuracy we have achieved is 92% till now.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5192" l="0" r="0" t="11599"/>
          <a:stretch/>
        </p:blipFill>
        <p:spPr>
          <a:xfrm>
            <a:off x="1295500" y="2188275"/>
            <a:ext cx="8088226" cy="3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732925" y="540950"/>
            <a:ext cx="698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1"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32925" y="1622875"/>
            <a:ext cx="70851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 report by WHO on air pollution.</a:t>
            </a:r>
            <a:endParaRPr sz="2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Air pollution 'kills 7 million people a year' | Pollution | The Guardian</a:t>
            </a:r>
            <a:endParaRPr sz="15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Fundamentals of Deep Learning.</a:t>
            </a:r>
            <a:endParaRPr sz="2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Various Educational Videos.</a:t>
            </a:r>
            <a:endParaRPr sz="2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Neural Networks and Deep learning by Andrew Ng</a:t>
            </a:r>
            <a:endParaRPr sz="2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