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71" r:id="rId7"/>
    <p:sldId id="275" r:id="rId8"/>
    <p:sldId id="263" r:id="rId9"/>
    <p:sldId id="272" r:id="rId10"/>
    <p:sldId id="264" r:id="rId11"/>
    <p:sldId id="265" r:id="rId12"/>
    <p:sldId id="269" r:id="rId13"/>
    <p:sldId id="266" r:id="rId14"/>
    <p:sldId id="273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CA21-12DB-4BF5-A334-96A9882511C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2505-10A7-431F-9E34-B2F7ADC5E1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yank1212/kernelc1ac177b28/noteboo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Summer Training </a:t>
            </a:r>
            <a:r>
              <a:rPr lang="en-US" b="1" u="sng" dirty="0"/>
              <a:t>P</a:t>
            </a:r>
            <a:r>
              <a:rPr lang="en-US" b="1" u="sng" dirty="0" smtClean="0"/>
              <a:t>resentation </a:t>
            </a:r>
            <a:r>
              <a:rPr lang="en-US" b="1" u="sng" dirty="0"/>
              <a:t>O</a:t>
            </a:r>
            <a:r>
              <a:rPr lang="en-US" b="1" u="sng" dirty="0" smtClean="0"/>
              <a:t>n</a:t>
            </a:r>
            <a:br>
              <a:rPr lang="en-US" b="1" u="sng" dirty="0" smtClean="0"/>
            </a:br>
            <a:r>
              <a:rPr lang="en-US" b="1" u="sng" dirty="0" smtClean="0"/>
              <a:t>MACHINE LEARNING 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990600"/>
          </a:xfrm>
        </p:spPr>
        <p:txBody>
          <a:bodyPr>
            <a:normAutofit fontScale="55000" lnSpcReduction="20000"/>
          </a:bodyPr>
          <a:lstStyle/>
          <a:p>
            <a:r>
              <a:rPr lang="en-US" sz="3800" u="sng" dirty="0" smtClean="0">
                <a:solidFill>
                  <a:schemeClr val="tx1"/>
                </a:solidFill>
              </a:rPr>
              <a:t>Completed under  guidance of : Mr. </a:t>
            </a:r>
            <a:r>
              <a:rPr lang="en-US" sz="3800" u="sng" dirty="0" err="1" smtClean="0">
                <a:solidFill>
                  <a:schemeClr val="tx1"/>
                </a:solidFill>
              </a:rPr>
              <a:t>Sarthak</a:t>
            </a:r>
            <a:r>
              <a:rPr lang="en-US" sz="3800" u="sng" dirty="0" smtClean="0">
                <a:solidFill>
                  <a:schemeClr val="tx1"/>
                </a:solidFill>
              </a:rPr>
              <a:t> Nigam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Presented by : </a:t>
            </a:r>
            <a:r>
              <a:rPr lang="en-US" u="sng" dirty="0" err="1" smtClean="0">
                <a:solidFill>
                  <a:schemeClr val="tx1"/>
                </a:solidFill>
              </a:rPr>
              <a:t>Mayank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Pratap</a:t>
            </a:r>
            <a:r>
              <a:rPr lang="en-US" u="sng" dirty="0" smtClean="0">
                <a:solidFill>
                  <a:schemeClr val="tx1"/>
                </a:solidFill>
              </a:rPr>
              <a:t> Singh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Registration number : 11713175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647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 </a:t>
            </a:r>
            <a:r>
              <a:rPr lang="tr-TR" dirty="0" smtClean="0"/>
              <a:t>Prediction </a:t>
            </a:r>
            <a:r>
              <a:rPr lang="tr-TR" dirty="0"/>
              <a:t>of future cases: Use the rule to predict the output for future inputs</a:t>
            </a:r>
          </a:p>
          <a:p>
            <a:r>
              <a:rPr lang="tr-TR" dirty="0"/>
              <a:t>Knowledge extraction: The rule is easy to understand</a:t>
            </a:r>
          </a:p>
          <a:p>
            <a:r>
              <a:rPr lang="tr-TR" dirty="0"/>
              <a:t>Compression: The rule is simpler than the data it explains</a:t>
            </a:r>
          </a:p>
          <a:p>
            <a:r>
              <a:rPr lang="tr-TR" dirty="0"/>
              <a:t>Outlier detection: Exceptions that are not covered by the rule, e.g., fraud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Unsupervised Learning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Learning “what normally happens”</a:t>
            </a:r>
          </a:p>
          <a:p>
            <a:r>
              <a:rPr lang="tr-TR" dirty="0"/>
              <a:t>No output</a:t>
            </a:r>
          </a:p>
          <a:p>
            <a:r>
              <a:rPr lang="tr-TR" dirty="0"/>
              <a:t>Clustering: Grouping similar instances</a:t>
            </a:r>
            <a:endParaRPr lang="en-US" dirty="0"/>
          </a:p>
          <a:p>
            <a:r>
              <a:rPr lang="en-US" dirty="0"/>
              <a:t>Other applications: Summarization, Association Analysis</a:t>
            </a:r>
            <a:endParaRPr lang="tr-TR" dirty="0"/>
          </a:p>
          <a:p>
            <a:r>
              <a:rPr lang="tr-TR" dirty="0"/>
              <a:t>Example applications</a:t>
            </a:r>
          </a:p>
          <a:p>
            <a:pPr lvl="1"/>
            <a:r>
              <a:rPr lang="tr-TR" sz="2400" dirty="0"/>
              <a:t>Customer segmentation in CRM</a:t>
            </a:r>
          </a:p>
          <a:p>
            <a:pPr lvl="1"/>
            <a:r>
              <a:rPr lang="tr-TR" sz="2400" dirty="0"/>
              <a:t>Image compression: Color quantization</a:t>
            </a:r>
          </a:p>
          <a:p>
            <a:pPr lvl="1"/>
            <a:r>
              <a:rPr lang="tr-TR" sz="2400" dirty="0"/>
              <a:t>Bioinformatics: Learning motifs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Policies</a:t>
            </a:r>
            <a:r>
              <a:rPr lang="tr-TR" dirty="0"/>
              <a:t>: </a:t>
            </a:r>
            <a:r>
              <a:rPr lang="en-US" dirty="0"/>
              <a:t>what actions should an agent take in a particular situation</a:t>
            </a:r>
          </a:p>
          <a:p>
            <a:pPr lvl="1"/>
            <a:r>
              <a:rPr lang="en-US" dirty="0"/>
              <a:t>Utility estimation: how good is a state (</a:t>
            </a:r>
            <a:r>
              <a:rPr lang="en-US" dirty="0">
                <a:sym typeface="Wingdings" panose="05000000000000000000" pitchFamily="2" charset="2"/>
              </a:rPr>
              <a:t>used by policy)</a:t>
            </a:r>
            <a:endParaRPr lang="tr-TR" dirty="0"/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  <a:r>
              <a:rPr lang="en-US" dirty="0"/>
              <a:t> (what was responsible for the outcome) </a:t>
            </a:r>
          </a:p>
          <a:p>
            <a:r>
              <a:rPr lang="en-US" dirty="0"/>
              <a:t>Applications: </a:t>
            </a:r>
            <a:endParaRPr lang="tr-TR" dirty="0"/>
          </a:p>
          <a:p>
            <a:pPr lvl="1"/>
            <a:r>
              <a:rPr lang="tr-TR" dirty="0"/>
              <a:t>Game playing</a:t>
            </a:r>
          </a:p>
          <a:p>
            <a:pPr lvl="1"/>
            <a:r>
              <a:rPr lang="tr-TR" dirty="0"/>
              <a:t>Robot in a maze</a:t>
            </a:r>
          </a:p>
          <a:p>
            <a:pPr lvl="1"/>
            <a:r>
              <a:rPr lang="tr-TR" dirty="0"/>
              <a:t>Multiple agents, partial observability, ...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Platform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Kaggle</a:t>
            </a:r>
            <a:r>
              <a:rPr lang="en-GB" dirty="0"/>
              <a:t> is an online community of data scientists and machine learners, owned by Google LLC. </a:t>
            </a:r>
            <a:r>
              <a:rPr lang="en-GB" dirty="0" err="1"/>
              <a:t>Kaggle</a:t>
            </a:r>
            <a:r>
              <a:rPr lang="en-GB" dirty="0"/>
              <a:t> allows users to find and publish data sets, explore and build models in a web-based data-science environment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153400" cy="5562600"/>
          </a:xfrm>
        </p:spPr>
      </p:pic>
    </p:spTree>
    <p:extLst>
      <p:ext uri="{BB962C8B-B14F-4D97-AF65-F5344CB8AC3E}">
        <p14:creationId xmlns:p14="http://schemas.microsoft.com/office/powerpoint/2010/main" val="147328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CIFAR-10 </a:t>
            </a:r>
            <a:r>
              <a:rPr lang="en-GB" b="1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GB" dirty="0" smtClean="0"/>
              <a:t>The </a:t>
            </a:r>
            <a:r>
              <a:rPr lang="en-GB" dirty="0"/>
              <a:t>CIFAR-10 dataset consists of 60000 32x32 colour images in 10 classes, with 6000 images per class. There are 50000 training images and 10000 test images. 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Task : Object Recognition in Images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Link : </a:t>
            </a:r>
            <a:r>
              <a:rPr lang="en-GB" dirty="0">
                <a:hlinkClick r:id="rId2"/>
              </a:rPr>
              <a:t>https://www.kaggle.com/mayank1212/kernelc1ac177b28/notebook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81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5126" y="1600200"/>
            <a:ext cx="78137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CONTENTS …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Introduction……………………………………………………        What is Machine Learning?............................................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Why Machine Learning?................................................</a:t>
            </a:r>
          </a:p>
          <a:p>
            <a:r>
              <a:rPr lang="en-US" dirty="0" smtClean="0"/>
              <a:t>Stages of Machine Learning …………………………………………</a:t>
            </a:r>
          </a:p>
          <a:p>
            <a:r>
              <a:rPr lang="en-US" dirty="0" smtClean="0"/>
              <a:t>Types of Machine Learning…………………………….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Supervised Learning………………………………………..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Unsupervised Learning..................................................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   Reinforcement Learning ………………………………………….. </a:t>
            </a:r>
          </a:p>
          <a:p>
            <a:r>
              <a:rPr lang="en-US" dirty="0" smtClean="0"/>
              <a:t>Platform used for working ………………………………………</a:t>
            </a:r>
          </a:p>
          <a:p>
            <a:r>
              <a:rPr lang="en-US" dirty="0" smtClean="0"/>
              <a:t>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of Algorithms that improve their performance at some task with experience.</a:t>
            </a:r>
          </a:p>
          <a:p>
            <a:endParaRPr lang="en-US" dirty="0" smtClean="0"/>
          </a:p>
          <a:p>
            <a:r>
              <a:rPr lang="en-US" dirty="0" smtClean="0"/>
              <a:t>Optimize a performance criterion using example data or past experience.</a:t>
            </a:r>
          </a:p>
          <a:p>
            <a:endParaRPr lang="en-US" dirty="0" smtClean="0"/>
          </a:p>
          <a:p>
            <a:r>
              <a:rPr lang="en-US" dirty="0" smtClean="0"/>
              <a:t>Getting Computers to program themselves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 A Big Picture</a:t>
            </a:r>
            <a:r>
              <a:rPr lang="en-US" dirty="0" smtClean="0"/>
              <a:t>………………………………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72400" cy="4800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229600" cy="5867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78561"/>
          </a:xfrm>
        </p:spPr>
      </p:pic>
    </p:spTree>
    <p:extLst>
      <p:ext uri="{BB962C8B-B14F-4D97-AF65-F5344CB8AC3E}">
        <p14:creationId xmlns:p14="http://schemas.microsoft.com/office/powerpoint/2010/main" val="4632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458200" cy="5867400"/>
          </a:xfrm>
        </p:spPr>
      </p:pic>
    </p:spTree>
    <p:extLst>
      <p:ext uri="{BB962C8B-B14F-4D97-AF65-F5344CB8AC3E}">
        <p14:creationId xmlns:p14="http://schemas.microsoft.com/office/powerpoint/2010/main" val="6927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Types of Learning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b="1" dirty="0" smtClean="0"/>
              <a:t>Supervised </a:t>
            </a:r>
            <a:r>
              <a:rPr lang="en-US" b="1" dirty="0"/>
              <a:t>(inductive) learning</a:t>
            </a:r>
          </a:p>
          <a:p>
            <a:pPr lvl="1"/>
            <a:r>
              <a:rPr lang="en-US" dirty="0"/>
              <a:t>Training data includes desired outputs</a:t>
            </a:r>
          </a:p>
          <a:p>
            <a:r>
              <a:rPr lang="en-US" b="1" dirty="0"/>
              <a:t>Unsupervised learning</a:t>
            </a:r>
          </a:p>
          <a:p>
            <a:pPr lvl="1"/>
            <a:r>
              <a:rPr lang="en-US" dirty="0"/>
              <a:t>Training data does not include desired outputs</a:t>
            </a:r>
          </a:p>
          <a:p>
            <a:r>
              <a:rPr lang="en-US" b="1" dirty="0" smtClean="0"/>
              <a:t>Reinforcement </a:t>
            </a:r>
            <a:r>
              <a:rPr lang="en-US" b="1" dirty="0"/>
              <a:t>learning</a:t>
            </a:r>
          </a:p>
          <a:p>
            <a:pPr lvl="1"/>
            <a:r>
              <a:rPr lang="en-US" dirty="0"/>
              <a:t>Rewards from sequence of 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638"/>
            <a:ext cx="8839200" cy="5821362"/>
          </a:xfrm>
        </p:spPr>
      </p:pic>
    </p:spTree>
    <p:extLst>
      <p:ext uri="{BB962C8B-B14F-4D97-AF65-F5344CB8AC3E}">
        <p14:creationId xmlns:p14="http://schemas.microsoft.com/office/powerpoint/2010/main" val="34685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319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Summer Training Presentation On MACHINE LEARNING </vt:lpstr>
      <vt:lpstr>CONTENTS …</vt:lpstr>
      <vt:lpstr>Machine Learning</vt:lpstr>
      <vt:lpstr> A Big Picture………………………………</vt:lpstr>
      <vt:lpstr>PowerPoint Presentation</vt:lpstr>
      <vt:lpstr>PowerPoint Presentation</vt:lpstr>
      <vt:lpstr>PowerPoint Presentation</vt:lpstr>
      <vt:lpstr>Types of Learning</vt:lpstr>
      <vt:lpstr>PowerPoint Presentation</vt:lpstr>
      <vt:lpstr>Supervised Learning</vt:lpstr>
      <vt:lpstr>Unsupervised Learning</vt:lpstr>
      <vt:lpstr>Reinforcement Learning</vt:lpstr>
      <vt:lpstr>Platform Used</vt:lpstr>
      <vt:lpstr>PowerPoint Presentation</vt:lpstr>
      <vt:lpstr>The CIFAR-10 dataset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presentation on BIG DATA</dc:title>
  <dc:creator>DELL</dc:creator>
  <cp:lastModifiedBy>Hp</cp:lastModifiedBy>
  <cp:revision>20</cp:revision>
  <dcterms:created xsi:type="dcterms:W3CDTF">2019-08-04T02:32:42Z</dcterms:created>
  <dcterms:modified xsi:type="dcterms:W3CDTF">2019-08-10T05:49:29Z</dcterms:modified>
</cp:coreProperties>
</file>