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8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9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6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68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4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6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7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5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6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9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9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435" y="405441"/>
            <a:ext cx="9880016" cy="1457865"/>
          </a:xfrm>
        </p:spPr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PYTHON PROJECT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5953" y="2350775"/>
            <a:ext cx="7946131" cy="1143000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5400" b="1" cap="none" spc="0" dirty="0" smtClean="0">
                <a:ln/>
                <a:solidFill>
                  <a:schemeClr val="accent3"/>
                </a:solidFill>
              </a:rPr>
              <a:t>Travelling Salesman Problem</a:t>
            </a:r>
            <a:endParaRPr lang="en-IN" sz="5400" b="1" cap="none" spc="0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0226" y="4295955"/>
            <a:ext cx="7832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Group members:                            </a:t>
            </a:r>
          </a:p>
          <a:p>
            <a:r>
              <a:rPr lang="en-IN" sz="2000" b="1" dirty="0" smtClean="0"/>
              <a:t>Krunal          </a:t>
            </a:r>
          </a:p>
          <a:p>
            <a:r>
              <a:rPr lang="en-IN" sz="2000" b="1" dirty="0" err="1" smtClean="0"/>
              <a:t>Mayank</a:t>
            </a:r>
            <a:endParaRPr lang="en-IN" sz="2000" b="1" dirty="0" smtClean="0"/>
          </a:p>
          <a:p>
            <a:r>
              <a:rPr lang="en-IN" sz="2000" b="1" dirty="0" err="1" smtClean="0"/>
              <a:t>Veena</a:t>
            </a:r>
            <a:r>
              <a:rPr lang="en-IN" sz="2000" b="1" dirty="0" smtClean="0"/>
              <a:t>                               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08383" y="4295955"/>
            <a:ext cx="246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Section:     K17SJ</a:t>
            </a:r>
          </a:p>
          <a:p>
            <a:r>
              <a:rPr lang="en-GB" b="1" dirty="0" smtClean="0"/>
              <a:t>Group:       16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9196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434" y="1845734"/>
            <a:ext cx="9713245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 smtClean="0"/>
              <a:t>IDLE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 err="1" smtClean="0"/>
              <a:t>Spyder</a:t>
            </a:r>
            <a:endParaRPr lang="en-GB" sz="32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 err="1" smtClean="0"/>
              <a:t>Tkinter</a:t>
            </a:r>
            <a:endParaRPr lang="en-GB" sz="32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 err="1" smtClean="0"/>
              <a:t>Matplotlib</a:t>
            </a:r>
            <a:endParaRPr lang="en-GB" sz="32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 smtClean="0"/>
              <a:t>SQLite3</a:t>
            </a:r>
          </a:p>
        </p:txBody>
      </p:sp>
    </p:spTree>
    <p:extLst>
      <p:ext uri="{BB962C8B-B14F-4D97-AF65-F5344CB8AC3E}">
        <p14:creationId xmlns:p14="http://schemas.microsoft.com/office/powerpoint/2010/main" val="82395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386" y="94890"/>
            <a:ext cx="2249769" cy="814334"/>
          </a:xfrm>
        </p:spPr>
        <p:txBody>
          <a:bodyPr>
            <a:normAutofit/>
          </a:bodyPr>
          <a:lstStyle/>
          <a:p>
            <a:r>
              <a:rPr lang="en-IN" sz="5400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About</a:t>
            </a:r>
            <a:endParaRPr lang="en-IN" sz="5400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4" y="1708030"/>
            <a:ext cx="9622955" cy="4433978"/>
          </a:xfrm>
        </p:spPr>
      </p:pic>
    </p:spTree>
    <p:extLst>
      <p:ext uri="{BB962C8B-B14F-4D97-AF65-F5344CB8AC3E}">
        <p14:creationId xmlns:p14="http://schemas.microsoft.com/office/powerpoint/2010/main" val="135688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592" y="396815"/>
            <a:ext cx="7469746" cy="736696"/>
          </a:xfrm>
        </p:spPr>
        <p:txBody>
          <a:bodyPr>
            <a:normAutofit fontScale="90000"/>
          </a:bodyPr>
          <a:lstStyle/>
          <a:p>
            <a:r>
              <a:rPr lang="en-IN" sz="5400" dirty="0" smtClean="0"/>
              <a:t>    Distance Between Cities</a:t>
            </a:r>
            <a:endParaRPr lang="en-IN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21" y="2199736"/>
            <a:ext cx="9359621" cy="3329796"/>
          </a:xfrm>
        </p:spPr>
      </p:pic>
    </p:spTree>
    <p:extLst>
      <p:ext uri="{BB962C8B-B14F-4D97-AF65-F5344CB8AC3E}">
        <p14:creationId xmlns:p14="http://schemas.microsoft.com/office/powerpoint/2010/main" val="174961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537" y="189781"/>
            <a:ext cx="4622033" cy="1116258"/>
          </a:xfrm>
        </p:spPr>
        <p:txBody>
          <a:bodyPr/>
          <a:lstStyle/>
          <a:p>
            <a:r>
              <a:rPr lang="en-IN" dirty="0" smtClean="0"/>
              <a:t>Graph of cities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39" y="1901367"/>
            <a:ext cx="5911128" cy="3940752"/>
          </a:xfrm>
        </p:spPr>
      </p:pic>
    </p:spTree>
    <p:extLst>
      <p:ext uri="{BB962C8B-B14F-4D97-AF65-F5344CB8AC3E}">
        <p14:creationId xmlns:p14="http://schemas.microsoft.com/office/powerpoint/2010/main" val="414198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40" y="163902"/>
            <a:ext cx="4906705" cy="995488"/>
          </a:xfrm>
        </p:spPr>
        <p:txBody>
          <a:bodyPr/>
          <a:lstStyle/>
          <a:p>
            <a:r>
              <a:rPr lang="en-IN" dirty="0" smtClean="0"/>
              <a:t>Select Starting city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" t="3264" r="3310" b="8308"/>
          <a:stretch/>
        </p:blipFill>
        <p:spPr>
          <a:xfrm>
            <a:off x="1674255" y="1918951"/>
            <a:ext cx="8500056" cy="3837905"/>
          </a:xfrm>
        </p:spPr>
      </p:pic>
    </p:spTree>
    <p:extLst>
      <p:ext uri="{BB962C8B-B14F-4D97-AF65-F5344CB8AC3E}">
        <p14:creationId xmlns:p14="http://schemas.microsoft.com/office/powerpoint/2010/main" val="382817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804"/>
            <a:ext cx="9944531" cy="624552"/>
          </a:xfrm>
        </p:spPr>
        <p:txBody>
          <a:bodyPr>
            <a:normAutofit fontScale="90000"/>
          </a:bodyPr>
          <a:lstStyle/>
          <a:p>
            <a:r>
              <a:rPr lang="en-IN" sz="4400" dirty="0" smtClean="0"/>
              <a:t>                             Database Table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10717" r="49779" b="53471"/>
          <a:stretch/>
        </p:blipFill>
        <p:spPr>
          <a:xfrm>
            <a:off x="1906439" y="2078965"/>
            <a:ext cx="8039818" cy="323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5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205" y="353683"/>
            <a:ext cx="4061316" cy="822960"/>
          </a:xfrm>
        </p:spPr>
        <p:txBody>
          <a:bodyPr/>
          <a:lstStyle/>
          <a:p>
            <a:r>
              <a:rPr lang="en-IN" dirty="0" smtClean="0"/>
              <a:t>Final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52" y="2070341"/>
            <a:ext cx="9331856" cy="3347048"/>
          </a:xfrm>
        </p:spPr>
      </p:pic>
    </p:spTree>
    <p:extLst>
      <p:ext uri="{BB962C8B-B14F-4D97-AF65-F5344CB8AC3E}">
        <p14:creationId xmlns:p14="http://schemas.microsoft.com/office/powerpoint/2010/main" val="387288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789" y="301924"/>
            <a:ext cx="8538426" cy="822960"/>
          </a:xfrm>
        </p:spPr>
        <p:txBody>
          <a:bodyPr/>
          <a:lstStyle/>
          <a:p>
            <a:r>
              <a:rPr lang="en-IN" dirty="0" smtClean="0"/>
              <a:t>Graph representing shortest path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89" y="1835231"/>
            <a:ext cx="6282063" cy="4188042"/>
          </a:xfrm>
        </p:spPr>
      </p:pic>
    </p:spTree>
    <p:extLst>
      <p:ext uri="{BB962C8B-B14F-4D97-AF65-F5344CB8AC3E}">
        <p14:creationId xmlns:p14="http://schemas.microsoft.com/office/powerpoint/2010/main" val="20192813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</TotalTime>
  <Words>44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Retrospect</vt:lpstr>
      <vt:lpstr>PYTHON PROJECT</vt:lpstr>
      <vt:lpstr>Platforms Used</vt:lpstr>
      <vt:lpstr>About</vt:lpstr>
      <vt:lpstr>    Distance Between Cities</vt:lpstr>
      <vt:lpstr>Graph of cities</vt:lpstr>
      <vt:lpstr>Select Starting city</vt:lpstr>
      <vt:lpstr>                             Database Table</vt:lpstr>
      <vt:lpstr>Final output</vt:lpstr>
      <vt:lpstr>Graph representing shortest path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krunal</dc:creator>
  <cp:lastModifiedBy>Hp</cp:lastModifiedBy>
  <cp:revision>12</cp:revision>
  <dcterms:created xsi:type="dcterms:W3CDTF">2018-10-25T07:43:06Z</dcterms:created>
  <dcterms:modified xsi:type="dcterms:W3CDTF">2018-10-25T11:08:19Z</dcterms:modified>
</cp:coreProperties>
</file>