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57" r:id="rId5"/>
    <p:sldId id="259" r:id="rId6"/>
    <p:sldId id="260" r:id="rId7"/>
    <p:sldId id="264" r:id="rId8"/>
    <p:sldId id="265" r:id="rId9"/>
    <p:sldId id="272" r:id="rId10"/>
    <p:sldId id="268" r:id="rId11"/>
    <p:sldId id="266" r:id="rId12"/>
    <p:sldId id="267" r:id="rId13"/>
    <p:sldId id="271" r:id="rId14"/>
    <p:sldId id="279" r:id="rId15"/>
    <p:sldId id="280" r:id="rId16"/>
    <p:sldId id="284" r:id="rId17"/>
    <p:sldId id="285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90" r:id="rId28"/>
    <p:sldId id="286" r:id="rId29"/>
    <p:sldId id="289" r:id="rId30"/>
    <p:sldId id="287" r:id="rId31"/>
    <p:sldId id="288" r:id="rId32"/>
    <p:sldId id="262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204-714C-4A6F-86C1-03B720F718A9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204-714C-4A6F-86C1-03B720F718A9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204-714C-4A6F-86C1-03B720F718A9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204-714C-4A6F-86C1-03B720F718A9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204-714C-4A6F-86C1-03B720F718A9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204-714C-4A6F-86C1-03B720F718A9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204-714C-4A6F-86C1-03B720F718A9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204-714C-4A6F-86C1-03B720F718A9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204-714C-4A6F-86C1-03B720F718A9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204-714C-4A6F-86C1-03B720F718A9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9204-714C-4A6F-86C1-03B720F718A9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35F9204-714C-4A6F-86C1-03B720F718A9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101BF97-67E2-4D71-9DAE-E7536716C97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Monster Assault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Mayank</a:t>
            </a:r>
            <a:r>
              <a:rPr lang="en-US" dirty="0" smtClean="0"/>
              <a:t> K </a:t>
            </a:r>
            <a:r>
              <a:rPr lang="en-US" dirty="0" err="1" smtClean="0"/>
              <a:t>Rastogi</a:t>
            </a:r>
            <a:r>
              <a:rPr lang="en-US" dirty="0" smtClean="0"/>
              <a:t> (</a:t>
            </a:r>
            <a:r>
              <a:rPr lang="en-US" dirty="0" smtClean="0"/>
              <a:t>1005083)</a:t>
            </a:r>
          </a:p>
          <a:p>
            <a:r>
              <a:rPr lang="en-US" dirty="0" err="1" smtClean="0"/>
              <a:t>Arshya</a:t>
            </a:r>
            <a:r>
              <a:rPr lang="en-US" dirty="0" smtClean="0"/>
              <a:t> </a:t>
            </a:r>
            <a:r>
              <a:rPr lang="en-US" dirty="0" err="1" smtClean="0"/>
              <a:t>Pany</a:t>
            </a:r>
            <a:r>
              <a:rPr lang="en-US" dirty="0" smtClean="0"/>
              <a:t> (</a:t>
            </a:r>
            <a:r>
              <a:rPr lang="en-US" dirty="0" smtClean="0"/>
              <a:t>1005032)</a:t>
            </a:r>
          </a:p>
          <a:p>
            <a:r>
              <a:rPr lang="en-US" dirty="0" err="1" smtClean="0"/>
              <a:t>Shilpi</a:t>
            </a:r>
            <a:r>
              <a:rPr lang="en-US" dirty="0" smtClean="0"/>
              <a:t> </a:t>
            </a:r>
            <a:r>
              <a:rPr lang="en-US" dirty="0" err="1" smtClean="0"/>
              <a:t>Kumari</a:t>
            </a:r>
            <a:r>
              <a:rPr lang="en-US" dirty="0" smtClean="0"/>
              <a:t> (</a:t>
            </a:r>
            <a:r>
              <a:rPr lang="en-US" dirty="0" smtClean="0"/>
              <a:t>1005274)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Developer Tools</a:t>
            </a:r>
            <a:endParaRPr lang="en-US" dirty="0"/>
          </a:p>
        </p:txBody>
      </p:sp>
      <p:pic>
        <p:nvPicPr>
          <p:cNvPr id="4" name="Content Placeholder 3" descr="image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590800"/>
            <a:ext cx="3095625" cy="1905000"/>
          </a:xfrm>
        </p:spPr>
      </p:pic>
      <p:sp>
        <p:nvSpPr>
          <p:cNvPr id="5" name="TextBox 4"/>
          <p:cNvSpPr txBox="1"/>
          <p:nvPr/>
        </p:nvSpPr>
        <p:spPr>
          <a:xfrm>
            <a:off x="4191000" y="2133600"/>
            <a:ext cx="396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Android Developer Tools (ADT) </a:t>
            </a:r>
            <a:r>
              <a:rPr lang="en-US" sz="2400" dirty="0" err="1"/>
              <a:t>plugin</a:t>
            </a:r>
            <a:r>
              <a:rPr lang="en-US" sz="2400" dirty="0"/>
              <a:t> for Eclipse provides a professional-grade development environment for building Android apps. It's a full Java IDE with advanced features to help you build, test, debug, and package your Android apps.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Libgdx</a:t>
            </a:r>
            <a:endParaRPr lang="en-US" dirty="0"/>
          </a:p>
        </p:txBody>
      </p:sp>
      <p:pic>
        <p:nvPicPr>
          <p:cNvPr id="4" name="Content Placeholder 3" descr="libgdx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10985" t="12120" r="7576" b="18940"/>
          <a:stretch/>
        </p:blipFill>
        <p:spPr>
          <a:xfrm>
            <a:off x="5486400" y="526472"/>
            <a:ext cx="2978727" cy="1260763"/>
          </a:xfrm>
        </p:spPr>
      </p:pic>
      <p:sp>
        <p:nvSpPr>
          <p:cNvPr id="5" name="TextBox 4"/>
          <p:cNvSpPr txBox="1"/>
          <p:nvPr/>
        </p:nvSpPr>
        <p:spPr>
          <a:xfrm>
            <a:off x="533400" y="2133600"/>
            <a:ext cx="8229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err="1"/>
              <a:t>Libgdx</a:t>
            </a:r>
            <a:r>
              <a:rPr lang="en-US" sz="2400" dirty="0"/>
              <a:t> is a cross-platform game and visualization development framework. It currently supports Windows, Linux, Mac OS X, Android, </a:t>
            </a:r>
            <a:r>
              <a:rPr lang="en-US" sz="2400" dirty="0" err="1"/>
              <a:t>iOS</a:t>
            </a:r>
            <a:r>
              <a:rPr lang="en-US" sz="2400" dirty="0"/>
              <a:t> and HTML5 as target </a:t>
            </a:r>
            <a:r>
              <a:rPr lang="en-US" sz="2400" dirty="0" smtClean="0"/>
              <a:t>platforms.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400" dirty="0" err="1" smtClean="0"/>
              <a:t>Libgdx</a:t>
            </a:r>
            <a:r>
              <a:rPr lang="en-IN" sz="2400" dirty="0" smtClean="0"/>
              <a:t> </a:t>
            </a:r>
            <a:r>
              <a:rPr lang="en-IN" sz="2400" dirty="0"/>
              <a:t>allows you to write your code once and deploy it to multiple platforms without modification</a:t>
            </a:r>
            <a:r>
              <a:rPr lang="en-IN" sz="24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IN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 It offers </a:t>
            </a:r>
            <a:r>
              <a:rPr lang="en-IN" sz="2400" dirty="0"/>
              <a:t>a powerful set of APIs that help you with common game development tasks like rendering sprites &amp; text, building user interfaces, playing back sound effects and music </a:t>
            </a:r>
            <a:r>
              <a:rPr lang="en-IN" sz="2400" dirty="0" smtClean="0"/>
              <a:t>streams</a:t>
            </a:r>
            <a:r>
              <a:rPr lang="en-US" sz="2400" dirty="0"/>
              <a:t>, linear algebra and trigonometry </a:t>
            </a:r>
            <a:r>
              <a:rPr lang="en-US" sz="2400" dirty="0" smtClean="0"/>
              <a:t>calculations and </a:t>
            </a:r>
            <a:r>
              <a:rPr lang="en-US" sz="2400" dirty="0"/>
              <a:t>so on.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80010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Cross-language, multi-platform application programming interface (API) for rendering 2D and 3D computer graphics</a:t>
            </a:r>
          </a:p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It </a:t>
            </a:r>
            <a:r>
              <a:rPr lang="en-IN" sz="2800" dirty="0">
                <a:solidFill>
                  <a:schemeClr val="tx1"/>
                </a:solidFill>
              </a:rPr>
              <a:t>is designed for embedded systems like smartphones, computer tablets, video game consoles and PDAs. </a:t>
            </a:r>
            <a:endParaRPr lang="en-IN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The API is cross-language and multi-platform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 descr="OpenGL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457200"/>
            <a:ext cx="3581400" cy="21757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2"/>
          <a:stretch/>
        </p:blipFill>
        <p:spPr bwMode="auto">
          <a:xfrm>
            <a:off x="1524000" y="1295400"/>
            <a:ext cx="6019800" cy="5029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Use Case Model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8"/>
          <a:stretch/>
        </p:blipFill>
        <p:spPr bwMode="auto">
          <a:xfrm>
            <a:off x="1524000" y="1143000"/>
            <a:ext cx="6477000" cy="54006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229600" cy="4525963"/>
          </a:xfrm>
        </p:spPr>
        <p:txBody>
          <a:bodyPr/>
          <a:lstStyle/>
          <a:p>
            <a:r>
              <a:rPr lang="en-US" dirty="0" smtClean="0"/>
              <a:t>The architecture </a:t>
            </a:r>
            <a:r>
              <a:rPr lang="en-US" dirty="0"/>
              <a:t>pattern </a:t>
            </a:r>
            <a:r>
              <a:rPr lang="en-US" dirty="0" smtClean="0"/>
              <a:t>we used in game  </a:t>
            </a:r>
            <a:r>
              <a:rPr lang="en-US" dirty="0"/>
              <a:t>development is the MVC (model-view-controller) pattern</a:t>
            </a:r>
            <a:r>
              <a:rPr lang="en-US" dirty="0" smtClean="0"/>
              <a:t>.</a:t>
            </a:r>
          </a:p>
          <a:p>
            <a:r>
              <a:rPr lang="en-US" dirty="0"/>
              <a:t>The main aim of the MVC architecture is to separate the business logic and application data from the presentation data to the user.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00200" y="914400"/>
            <a:ext cx="5638800" cy="5181600"/>
            <a:chOff x="1447800" y="533400"/>
            <a:chExt cx="5638800" cy="5181600"/>
          </a:xfrm>
        </p:grpSpPr>
        <p:sp>
          <p:nvSpPr>
            <p:cNvPr id="5" name="Oval 4"/>
            <p:cNvSpPr/>
            <p:nvPr/>
          </p:nvSpPr>
          <p:spPr>
            <a:xfrm>
              <a:off x="3124200" y="533400"/>
              <a:ext cx="2209800" cy="22098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p:sp>
          <p:nvSpPr>
            <p:cNvPr id="6" name="Right Arrow 5"/>
            <p:cNvSpPr/>
            <p:nvPr/>
          </p:nvSpPr>
          <p:spPr>
            <a:xfrm rot="13383060">
              <a:off x="4805704" y="2748302"/>
              <a:ext cx="762000" cy="76200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447800" y="3505200"/>
              <a:ext cx="2209800" cy="22098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 rot="10800000">
              <a:off x="3886200" y="4267200"/>
              <a:ext cx="762000" cy="762000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876800" y="3505200"/>
              <a:ext cx="2209800" cy="22098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 rot="18905913">
              <a:off x="2976903" y="2748304"/>
              <a:ext cx="762000" cy="762000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GAMEPLAY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295400"/>
            <a:ext cx="5943600" cy="406877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Sample </a:t>
            </a:r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Bob idle – facing </a:t>
            </a:r>
            <a:r>
              <a:rPr lang="en-IN" dirty="0" smtClean="0"/>
              <a:t>left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M</a:t>
            </a:r>
            <a:r>
              <a:rPr lang="en-US" dirty="0" smtClean="0"/>
              <a:t>onster </a:t>
            </a:r>
            <a:r>
              <a:rPr lang="en-US" dirty="0"/>
              <a:t>A</a:t>
            </a:r>
            <a:r>
              <a:rPr lang="en-US" dirty="0" smtClean="0"/>
              <a:t>ssault?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Monster Assault </a:t>
            </a:r>
            <a:r>
              <a:rPr lang="en-US" dirty="0"/>
              <a:t>is a 2D-platformer android and desktop game written in JAVA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a simple game where the user is required to move the character 'Bob' using arrow keys or the on-screen touchpad. </a:t>
            </a:r>
            <a:endParaRPr lang="en-US" dirty="0" smtClean="0"/>
          </a:p>
          <a:p>
            <a:r>
              <a:rPr lang="en-US" dirty="0" smtClean="0"/>
              <a:t>Bob </a:t>
            </a:r>
            <a:r>
              <a:rPr lang="en-US" dirty="0"/>
              <a:t>can jump and fire to dodge hurdles and kill monsters which gain him points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Completing </a:t>
            </a:r>
            <a:r>
              <a:rPr lang="en-US" dirty="0"/>
              <a:t>one level takes him to the next.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95400"/>
            <a:ext cx="6096000" cy="39784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Screenshots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Bob </a:t>
            </a:r>
            <a:r>
              <a:rPr lang="en-IN" dirty="0"/>
              <a:t>idle - facing right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95400"/>
            <a:ext cx="6119187" cy="39162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</a:t>
            </a:r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Bob running left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1219200"/>
            <a:ext cx="6026833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</a:t>
            </a:r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Bob running </a:t>
            </a:r>
            <a:r>
              <a:rPr lang="en-IN" dirty="0" smtClean="0"/>
              <a:t>right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95400"/>
            <a:ext cx="6019800" cy="37322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</a:t>
            </a:r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Bob jumping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Pictur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0" t="10670"/>
          <a:stretch/>
        </p:blipFill>
        <p:spPr bwMode="auto">
          <a:xfrm>
            <a:off x="1600200" y="1447800"/>
            <a:ext cx="5867400" cy="4648200"/>
          </a:xfrm>
          <a:prstGeom prst="rect">
            <a:avLst/>
          </a:prstGeom>
          <a:noFill/>
          <a:ln w="12700" cap="flat" cmpd="sng" algn="ctr">
            <a:solidFill>
              <a:srgbClr val="EEECE1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5600" y="60960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Basic Game Behavior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0" spc="0" dirty="0">
                <a:ln>
                  <a:noFill/>
                </a:ln>
                <a:solidFill>
                  <a:schemeClr val="tx1"/>
                </a:solidFill>
              </a:rPr>
              <a:t>Sequence </a:t>
            </a:r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</a:rPr>
              <a:t>Diagram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6019800"/>
            <a:ext cx="9144000" cy="45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Detailed Game </a:t>
            </a:r>
            <a:r>
              <a:rPr lang="en-US" dirty="0" err="1" smtClean="0">
                <a:solidFill>
                  <a:schemeClr val="tx1"/>
                </a:solidFill>
              </a:rPr>
              <a:t>Behaviour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"/>
          <a:stretch/>
        </p:blipFill>
        <p:spPr bwMode="auto">
          <a:xfrm>
            <a:off x="1600200" y="1447800"/>
            <a:ext cx="5978436" cy="4467225"/>
          </a:xfrm>
          <a:prstGeom prst="rect">
            <a:avLst/>
          </a:prstGeom>
          <a:noFill/>
          <a:ln w="12700" cap="flat" cmpd="sng" algn="ctr">
            <a:solidFill>
              <a:srgbClr val="EEECE1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Sequence </a:t>
            </a:r>
            <a:r>
              <a:rPr lang="en-IN" dirty="0" smtClean="0"/>
              <a:t>Diagram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6172200"/>
            <a:ext cx="9144000" cy="68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Move player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8"/>
          <a:stretch/>
        </p:blipFill>
        <p:spPr bwMode="auto">
          <a:xfrm>
            <a:off x="1600200" y="990600"/>
            <a:ext cx="6019800" cy="5181600"/>
          </a:xfrm>
          <a:prstGeom prst="rect">
            <a:avLst/>
          </a:prstGeom>
          <a:noFill/>
          <a:ln w="12700" cap="flat" cmpd="sng" algn="ctr">
            <a:solidFill>
              <a:srgbClr val="EEECE1">
                <a:lumMod val="90000"/>
              </a:srgb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IMPLEMENTATION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457200"/>
            <a:ext cx="8153400" cy="56673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Jumping - The </a:t>
            </a:r>
            <a:r>
              <a:rPr lang="en-US" sz="3200" dirty="0"/>
              <a:t>P</a:t>
            </a:r>
            <a:r>
              <a:rPr lang="en-US" sz="3200" dirty="0" smtClean="0"/>
              <a:t>hysics</a:t>
            </a:r>
            <a:endParaRPr lang="en-US" sz="3200" dirty="0"/>
          </a:p>
        </p:txBody>
      </p:sp>
      <p:pic>
        <p:nvPicPr>
          <p:cNvPr id="5" name="Picture Placeholder 4" descr="jump-1.png"/>
          <p:cNvPicPr>
            <a:picLocks noGrp="1" noChangeAspect="1"/>
          </p:cNvPicPr>
          <p:nvPr>
            <p:ph type="pic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2133600" y="1295400"/>
            <a:ext cx="4989513" cy="4740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COLLISION DETECTION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an android game that will entertain and hook everyone.</a:t>
            </a:r>
          </a:p>
          <a:p>
            <a:r>
              <a:rPr lang="en-US" dirty="0" smtClean="0"/>
              <a:t>Make an achievement for the developers</a:t>
            </a:r>
          </a:p>
          <a:p>
            <a:r>
              <a:rPr lang="en-US" dirty="0" smtClean="0"/>
              <a:t>Enhance knowledge and skills</a:t>
            </a:r>
          </a:p>
          <a:p>
            <a:r>
              <a:rPr lang="en-US" dirty="0" smtClean="0"/>
              <a:t>Inspired by playing games in different hand held devices</a:t>
            </a:r>
          </a:p>
          <a:p>
            <a:r>
              <a:rPr lang="en-US" dirty="0" smtClean="0"/>
              <a:t>Choose android for the reason that is trending</a:t>
            </a:r>
          </a:p>
          <a:p>
            <a:r>
              <a:rPr lang="en-US" dirty="0" smtClean="0"/>
              <a:t>To develop an open-ended game application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ollision-candidates.png"/>
          <p:cNvPicPr>
            <a:picLocks noGrp="1" noChangeAspect="1"/>
          </p:cNvPicPr>
          <p:nvPr>
            <p:ph type="pic" idx="4294967295"/>
          </p:nvPr>
        </p:nvPicPr>
        <p:blipFill>
          <a:blip r:embed="rId2" cstate="print"/>
          <a:srcRect l="5854" r="5854"/>
          <a:stretch>
            <a:fillRect/>
          </a:stretch>
        </p:blipFill>
        <p:spPr>
          <a:xfrm>
            <a:off x="2209800" y="1295400"/>
            <a:ext cx="5029200" cy="5098093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457200"/>
            <a:ext cx="8153400" cy="566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Collision Candidates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ollision-position.png"/>
          <p:cNvPicPr>
            <a:picLocks noGrp="1" noChangeAspect="1"/>
          </p:cNvPicPr>
          <p:nvPr>
            <p:ph type="pic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895350" y="1981200"/>
            <a:ext cx="7429500" cy="3843338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740569"/>
            <a:ext cx="8153400" cy="566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Detecting Collision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levels</a:t>
            </a:r>
          </a:p>
          <a:p>
            <a:r>
              <a:rPr lang="en-US" dirty="0"/>
              <a:t>O</a:t>
            </a:r>
            <a:r>
              <a:rPr lang="en-US" dirty="0" smtClean="0"/>
              <a:t>bstacles</a:t>
            </a:r>
          </a:p>
          <a:p>
            <a:r>
              <a:rPr lang="en-US" dirty="0" smtClean="0"/>
              <a:t>Monsters</a:t>
            </a:r>
          </a:p>
          <a:p>
            <a:r>
              <a:rPr lang="en-US" dirty="0" smtClean="0"/>
              <a:t>Scoring system</a:t>
            </a:r>
          </a:p>
          <a:p>
            <a:r>
              <a:rPr lang="en-US" dirty="0" smtClean="0"/>
              <a:t>Gun stores</a:t>
            </a:r>
          </a:p>
          <a:p>
            <a:r>
              <a:rPr lang="en-US" dirty="0" smtClean="0"/>
              <a:t>Sound effects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/>
              <a:t>THANK YOU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Why Monster Assault as an Android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r>
              <a:rPr lang="en-US" dirty="0" smtClean="0"/>
              <a:t>Android is an open-source platform developed under the Open Handset Alliance to enable faster development of mobile applications and provision of services to the user.</a:t>
            </a:r>
          </a:p>
          <a:p>
            <a:r>
              <a:rPr lang="en-US" dirty="0" smtClean="0"/>
              <a:t>The Google Android operating system is growing more and more popular with each passing month and there are wide range of Android smart phones now available.</a:t>
            </a:r>
          </a:p>
          <a:p>
            <a:r>
              <a:rPr lang="en-US" dirty="0" smtClean="0"/>
              <a:t>A large potential audience for </a:t>
            </a:r>
            <a:r>
              <a:rPr lang="en-US" dirty="0"/>
              <a:t>A</a:t>
            </a:r>
            <a:r>
              <a:rPr lang="en-US" dirty="0" smtClean="0"/>
              <a:t>ndroid games and a genuine hunger for some quality releases in the Android Play Store make Android game development a very attractive prospect.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TECHNOLOGIES USED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Technologies Used</a:t>
            </a:r>
            <a:endParaRPr lang="en-US" dirty="0"/>
          </a:p>
        </p:txBody>
      </p:sp>
      <p:pic>
        <p:nvPicPr>
          <p:cNvPr id="4" name="Content Placeholder 3" descr="imag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4200" y="1921451"/>
            <a:ext cx="2567553" cy="1600200"/>
          </a:xfrm>
        </p:spPr>
      </p:pic>
      <p:pic>
        <p:nvPicPr>
          <p:cNvPr id="5" name="Picture 4" descr="imag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114800"/>
            <a:ext cx="2426677" cy="1600200"/>
          </a:xfrm>
          <a:prstGeom prst="rect">
            <a:avLst/>
          </a:prstGeom>
        </p:spPr>
      </p:pic>
      <p:pic>
        <p:nvPicPr>
          <p:cNvPr id="6" name="Picture 5" descr="image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4200" y="4114800"/>
            <a:ext cx="2624050" cy="1614800"/>
          </a:xfrm>
          <a:prstGeom prst="rect">
            <a:avLst/>
          </a:prstGeom>
        </p:spPr>
      </p:pic>
      <p:pic>
        <p:nvPicPr>
          <p:cNvPr id="7" name="Picture 6" descr="java-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1828800"/>
            <a:ext cx="2743843" cy="1685925"/>
          </a:xfrm>
          <a:prstGeom prst="rect">
            <a:avLst/>
          </a:prstGeom>
        </p:spPr>
      </p:pic>
      <p:pic>
        <p:nvPicPr>
          <p:cNvPr id="10" name="Picture 9" descr="libgd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7400" y="4191000"/>
            <a:ext cx="3028950" cy="1514475"/>
          </a:xfrm>
          <a:prstGeom prst="rect">
            <a:avLst/>
          </a:prstGeom>
        </p:spPr>
      </p:pic>
      <p:pic>
        <p:nvPicPr>
          <p:cNvPr id="11" name="Picture 10" descr="openGL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7400" y="1905000"/>
            <a:ext cx="2981325" cy="153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ava</a:t>
            </a:r>
            <a:endParaRPr lang="en-US" dirty="0"/>
          </a:p>
        </p:txBody>
      </p:sp>
      <p:pic>
        <p:nvPicPr>
          <p:cNvPr id="4" name="Content Placeholder 3" descr="java-log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438400"/>
            <a:ext cx="3844480" cy="2362200"/>
          </a:xfrm>
        </p:spPr>
      </p:pic>
      <p:sp>
        <p:nvSpPr>
          <p:cNvPr id="6" name="TextBox 5"/>
          <p:cNvSpPr txBox="1"/>
          <p:nvPr/>
        </p:nvSpPr>
        <p:spPr>
          <a:xfrm>
            <a:off x="4343400" y="1447800"/>
            <a:ext cx="4038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Shruti" pitchFamily="34" charset="0"/>
                <a:cs typeface="Shruti" pitchFamily="34" charset="0"/>
              </a:rPr>
              <a:t>Java is </a:t>
            </a:r>
            <a:r>
              <a:rPr lang="en-IN" sz="2400" dirty="0" smtClean="0">
                <a:latin typeface="Shruti" pitchFamily="34" charset="0"/>
                <a:cs typeface="Shruti" pitchFamily="34" charset="0"/>
              </a:rPr>
              <a:t>an object oriented computer </a:t>
            </a:r>
            <a:r>
              <a:rPr lang="en-IN" sz="2400" dirty="0">
                <a:latin typeface="Shruti" pitchFamily="34" charset="0"/>
                <a:cs typeface="Shruti" pitchFamily="34" charset="0"/>
              </a:rPr>
              <a:t>programming </a:t>
            </a:r>
            <a:r>
              <a:rPr lang="en-IN" sz="2400" dirty="0" smtClean="0">
                <a:latin typeface="Shruti" pitchFamily="34" charset="0"/>
                <a:cs typeface="Shruti" pitchFamily="34" charset="0"/>
              </a:rPr>
              <a:t>language </a:t>
            </a:r>
            <a:endParaRPr lang="en-IN" sz="2400" dirty="0" smtClean="0">
              <a:latin typeface="Shruti" pitchFamily="34" charset="0"/>
              <a:cs typeface="Shrut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 smtClean="0">
              <a:latin typeface="Shruti" pitchFamily="34" charset="0"/>
              <a:cs typeface="Shrut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Shruti" pitchFamily="34" charset="0"/>
                <a:cs typeface="Shruti" pitchFamily="34" charset="0"/>
              </a:rPr>
              <a:t>Java </a:t>
            </a:r>
            <a:r>
              <a:rPr lang="en-IN" sz="2400" dirty="0">
                <a:latin typeface="Shruti" pitchFamily="34" charset="0"/>
                <a:cs typeface="Shruti" pitchFamily="34" charset="0"/>
              </a:rPr>
              <a:t>applications are typically compiled to </a:t>
            </a:r>
            <a:r>
              <a:rPr lang="en-IN" sz="2400" dirty="0" err="1">
                <a:latin typeface="Shruti" pitchFamily="34" charset="0"/>
                <a:cs typeface="Shruti" pitchFamily="34" charset="0"/>
              </a:rPr>
              <a:t>bytecode</a:t>
            </a:r>
            <a:r>
              <a:rPr lang="en-IN" sz="2400" dirty="0">
                <a:latin typeface="Shruti" pitchFamily="34" charset="0"/>
                <a:cs typeface="Shruti" pitchFamily="34" charset="0"/>
              </a:rPr>
              <a:t> (class file) that can run on any Java virtual machine (JVM) regardless of computer </a:t>
            </a:r>
            <a:r>
              <a:rPr lang="en-IN" sz="2400" dirty="0" smtClean="0">
                <a:latin typeface="Shruti" pitchFamily="34" charset="0"/>
                <a:cs typeface="Shruti" pitchFamily="34" charset="0"/>
              </a:rPr>
              <a:t>architecture</a:t>
            </a:r>
            <a:endParaRPr lang="en-IN" sz="2400" dirty="0" smtClean="0">
              <a:latin typeface="Shruti" pitchFamily="34" charset="0"/>
              <a:cs typeface="Shruti" pitchFamily="34" charset="0"/>
            </a:endParaRPr>
          </a:p>
          <a:p>
            <a:endParaRPr lang="en-IN" sz="2400" dirty="0" smtClean="0">
              <a:latin typeface="Shruti" pitchFamily="34" charset="0"/>
              <a:cs typeface="Shrut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Shruti" pitchFamily="34" charset="0"/>
                <a:cs typeface="Shruti" pitchFamily="34" charset="0"/>
              </a:rPr>
              <a:t>Java </a:t>
            </a:r>
            <a:r>
              <a:rPr lang="en-IN" sz="2400" dirty="0">
                <a:latin typeface="Shruti" pitchFamily="34" charset="0"/>
                <a:cs typeface="Shruti" pitchFamily="34" charset="0"/>
              </a:rPr>
              <a:t>is one of the most popular programming languages </a:t>
            </a:r>
            <a:endParaRPr lang="en-US" sz="2400" dirty="0">
              <a:latin typeface="Shruti" pitchFamily="34" charset="0"/>
              <a:cs typeface="Shrut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pic>
        <p:nvPicPr>
          <p:cNvPr id="4" name="Content Placeholder 3" descr="imag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0999" y="2667000"/>
            <a:ext cx="3178875" cy="1981200"/>
          </a:xfrm>
        </p:spPr>
      </p:pic>
      <p:sp>
        <p:nvSpPr>
          <p:cNvPr id="5" name="TextBox 4"/>
          <p:cNvSpPr txBox="1"/>
          <p:nvPr/>
        </p:nvSpPr>
        <p:spPr>
          <a:xfrm>
            <a:off x="4038600" y="1600200"/>
            <a:ext cx="480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/>
              <a:t>Android is a Linux-based operating system designed primarily for </a:t>
            </a:r>
            <a:r>
              <a:rPr lang="en-IN" sz="2400" dirty="0" err="1"/>
              <a:t>touchscreen</a:t>
            </a:r>
            <a:r>
              <a:rPr lang="en-IN" sz="2400" dirty="0"/>
              <a:t> mobile devices such as </a:t>
            </a:r>
            <a:r>
              <a:rPr lang="en-IN" sz="2400" dirty="0" err="1"/>
              <a:t>smartphones</a:t>
            </a:r>
            <a:r>
              <a:rPr lang="en-IN" sz="2400" dirty="0"/>
              <a:t> and tablet computers</a:t>
            </a:r>
            <a:r>
              <a:rPr lang="en-IN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/>
              <a:t>Android is open source and Google releases the code under the Apache License. 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/>
              <a:t>Android applications are written in java programming language</a:t>
            </a:r>
            <a:r>
              <a:rPr lang="en-IN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/>
              <a:t>Android is available </a:t>
            </a:r>
            <a:r>
              <a:rPr lang="en-IN" sz="2400" dirty="0" smtClean="0"/>
              <a:t>to develop </a:t>
            </a:r>
            <a:r>
              <a:rPr lang="en-IN" sz="2400" dirty="0"/>
              <a:t>applications which can be further used for selling in android </a:t>
            </a:r>
            <a:r>
              <a:rPr lang="en-IN" sz="2400" dirty="0" smtClean="0"/>
              <a:t>play store.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38600"/>
            <a:ext cx="8229600" cy="18288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Eclipse is a multi-language Integrated development environment (IDE) comprising a base workspace and an extensible plug-in system for customizing the environment.</a:t>
            </a:r>
            <a:br>
              <a:rPr lang="en-IN" sz="2400" dirty="0" smtClean="0"/>
            </a:br>
            <a:r>
              <a:rPr lang="en-IN" sz="2400" dirty="0" smtClean="0"/>
              <a:t>It is written mostly in Java.</a:t>
            </a:r>
            <a:endParaRPr lang="en-US" sz="2400" dirty="0"/>
          </a:p>
        </p:txBody>
      </p:sp>
      <p:pic>
        <p:nvPicPr>
          <p:cNvPr id="4" name="Content Placeholder 3" descr="eclip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066800"/>
            <a:ext cx="5638800" cy="21388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464</TotalTime>
  <Words>651</Words>
  <Application>Microsoft Office PowerPoint</Application>
  <PresentationFormat>On-screen Show (4:3)</PresentationFormat>
  <Paragraphs>83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Thatch</vt:lpstr>
      <vt:lpstr>Monster Assault</vt:lpstr>
      <vt:lpstr>What is Monster Assault?</vt:lpstr>
      <vt:lpstr>Purpose</vt:lpstr>
      <vt:lpstr>Why Monster Assault as an Android app?</vt:lpstr>
      <vt:lpstr>TECHNOLOGIES USED</vt:lpstr>
      <vt:lpstr>Technologies Used</vt:lpstr>
      <vt:lpstr>Java</vt:lpstr>
      <vt:lpstr>Android</vt:lpstr>
      <vt:lpstr>Eclipse is a multi-language Integrated development environment (IDE) comprising a base workspace and an extensible plug-in system for customizing the environment. It is written mostly in Java.</vt:lpstr>
      <vt:lpstr>Android Developer Tools</vt:lpstr>
      <vt:lpstr>Libgdx</vt:lpstr>
      <vt:lpstr>PowerPoint Presentation</vt:lpstr>
      <vt:lpstr>PowerPoint Presentation</vt:lpstr>
      <vt:lpstr>Use Case Model</vt:lpstr>
      <vt:lpstr>Use Case Model </vt:lpstr>
      <vt:lpstr>MVC Architecture</vt:lpstr>
      <vt:lpstr>PowerPoint Presentation</vt:lpstr>
      <vt:lpstr>GAMEPLAY</vt:lpstr>
      <vt:lpstr>Sample Screenshots</vt:lpstr>
      <vt:lpstr>Sample Screenshots</vt:lpstr>
      <vt:lpstr>Sample Screenshots</vt:lpstr>
      <vt:lpstr>Sample Screenshots</vt:lpstr>
      <vt:lpstr>Sample Screenshots</vt:lpstr>
      <vt:lpstr>Sequence Diagram</vt:lpstr>
      <vt:lpstr>Sequence Diagram</vt:lpstr>
      <vt:lpstr>Sequence Diagram </vt:lpstr>
      <vt:lpstr>IMPLEMENTATION</vt:lpstr>
      <vt:lpstr>Jumping - The Physics</vt:lpstr>
      <vt:lpstr>COLLISION DETECTION</vt:lpstr>
      <vt:lpstr>PowerPoint Presentation</vt:lpstr>
      <vt:lpstr>PowerPoint Presentation</vt:lpstr>
      <vt:lpstr>Future Scope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 Assault</dc:title>
  <dc:creator>kiit</dc:creator>
  <cp:lastModifiedBy>Mayank K. Rastogi</cp:lastModifiedBy>
  <cp:revision>8</cp:revision>
  <dcterms:created xsi:type="dcterms:W3CDTF">2013-10-25T03:39:41Z</dcterms:created>
  <dcterms:modified xsi:type="dcterms:W3CDTF">2013-10-25T11:28:13Z</dcterms:modified>
</cp:coreProperties>
</file>