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7" r:id="rId2"/>
    <p:sldId id="258" r:id="rId3"/>
    <p:sldId id="287" r:id="rId4"/>
    <p:sldId id="271" r:id="rId5"/>
    <p:sldId id="259" r:id="rId6"/>
    <p:sldId id="272" r:id="rId7"/>
    <p:sldId id="273" r:id="rId8"/>
    <p:sldId id="274" r:id="rId9"/>
    <p:sldId id="275" r:id="rId10"/>
    <p:sldId id="278" r:id="rId11"/>
    <p:sldId id="285" r:id="rId12"/>
    <p:sldId id="284" r:id="rId13"/>
    <p:sldId id="283" r:id="rId14"/>
    <p:sldId id="282" r:id="rId15"/>
    <p:sldId id="279" r:id="rId16"/>
    <p:sldId id="281" r:id="rId17"/>
    <p:sldId id="280" r:id="rId18"/>
    <p:sldId id="286"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50" autoAdjust="0"/>
    <p:restoredTop sz="95578" autoAdjust="0"/>
  </p:normalViewPr>
  <p:slideViewPr>
    <p:cSldViewPr>
      <p:cViewPr varScale="1">
        <p:scale>
          <a:sx n="86" d="100"/>
          <a:sy n="86" d="100"/>
        </p:scale>
        <p:origin x="118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59EDB0C-DEBA-447D-BE31-3F10956C0862}" type="datetimeFigureOut">
              <a:rPr lang="en-US" smtClean="0"/>
              <a:pPr/>
              <a:t>11/27/2022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69D92FE-20BA-4A89-8455-0164152B857D}"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9EDB0C-DEBA-447D-BE31-3F10956C0862}" type="datetimeFigureOut">
              <a:rPr lang="en-US" smtClean="0"/>
              <a:pPr/>
              <a:t>11/27/2022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9D92FE-20BA-4A89-8455-0164152B85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9EDB0C-DEBA-447D-BE31-3F10956C0862}" type="datetimeFigureOut">
              <a:rPr lang="en-US" smtClean="0"/>
              <a:pPr/>
              <a:t>11/27/2022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9D92FE-20BA-4A89-8455-0164152B85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9EDB0C-DEBA-447D-BE31-3F10956C0862}" type="datetimeFigureOut">
              <a:rPr lang="en-US" smtClean="0"/>
              <a:pPr/>
              <a:t>11/27/2022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9D92FE-20BA-4A89-8455-0164152B85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59EDB0C-DEBA-447D-BE31-3F10956C0862}" type="datetimeFigureOut">
              <a:rPr lang="en-US" smtClean="0"/>
              <a:pPr/>
              <a:t>11/27/2022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9D92FE-20BA-4A89-8455-0164152B857D}"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59EDB0C-DEBA-447D-BE31-3F10956C0862}" type="datetimeFigureOut">
              <a:rPr lang="en-US" smtClean="0"/>
              <a:pPr/>
              <a:t>11/27/2022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9D92FE-20BA-4A89-8455-0164152B85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59EDB0C-DEBA-447D-BE31-3F10956C0862}" type="datetimeFigureOut">
              <a:rPr lang="en-US" smtClean="0"/>
              <a:pPr/>
              <a:t>11/27/2022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69D92FE-20BA-4A89-8455-0164152B85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59EDB0C-DEBA-447D-BE31-3F10956C0862}" type="datetimeFigureOut">
              <a:rPr lang="en-US" smtClean="0"/>
              <a:pPr/>
              <a:t>11/27/2022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69D92FE-20BA-4A89-8455-0164152B85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59EDB0C-DEBA-447D-BE31-3F10956C0862}" type="datetimeFigureOut">
              <a:rPr lang="en-US" smtClean="0"/>
              <a:pPr/>
              <a:t>11/27/2022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69D92FE-20BA-4A89-8455-0164152B857D}"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59EDB0C-DEBA-447D-BE31-3F10956C0862}" type="datetimeFigureOut">
              <a:rPr lang="en-US" smtClean="0"/>
              <a:pPr/>
              <a:t>11/27/2022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9D92FE-20BA-4A89-8455-0164152B85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59EDB0C-DEBA-447D-BE31-3F10956C0862}" type="datetimeFigureOut">
              <a:rPr lang="en-US" smtClean="0"/>
              <a:pPr/>
              <a:t>11/27/2022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9D92FE-20BA-4A89-8455-0164152B857D}"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59EDB0C-DEBA-447D-BE31-3F10956C0862}" type="datetimeFigureOut">
              <a:rPr lang="en-US" smtClean="0"/>
              <a:pPr/>
              <a:t>11/27/2022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69D92FE-20BA-4A89-8455-0164152B857D}"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utorialspoint.com/" TargetMode="External"/><Relationship Id="rId2" Type="http://schemas.openxmlformats.org/officeDocument/2006/relationships/hyperlink" Target="https://w3schools.com/" TargetMode="External"/><Relationship Id="rId1" Type="http://schemas.openxmlformats.org/officeDocument/2006/relationships/slideLayout" Target="../slideLayouts/slideLayout2.xml"/><Relationship Id="rId5" Type="http://schemas.openxmlformats.org/officeDocument/2006/relationships/hyperlink" Target="https://remove.bg/" TargetMode="External"/><Relationship Id="rId4" Type="http://schemas.openxmlformats.org/officeDocument/2006/relationships/hyperlink" Target="https://www.resizepixe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912" y="1171575"/>
            <a:ext cx="7086600" cy="609600"/>
          </a:xfrm>
        </p:spPr>
        <p:txBody>
          <a:bodyPr>
            <a:normAutofit/>
          </a:bodyPr>
          <a:lstStyle/>
          <a:p>
            <a:r>
              <a:rPr lang="en-US" sz="2400" dirty="0" smtClean="0"/>
              <a:t>Computer Science &amp; Engineering ( Data Science )</a:t>
            </a:r>
            <a:endParaRPr lang="en-US" sz="2400" dirty="0"/>
          </a:p>
        </p:txBody>
      </p:sp>
      <p:sp>
        <p:nvSpPr>
          <p:cNvPr id="3" name="Content Placeholder 2"/>
          <p:cNvSpPr>
            <a:spLocks noGrp="1"/>
          </p:cNvSpPr>
          <p:nvPr>
            <p:ph sz="half" idx="1"/>
          </p:nvPr>
        </p:nvSpPr>
        <p:spPr>
          <a:xfrm>
            <a:off x="1089212" y="2133600"/>
            <a:ext cx="7734300" cy="1905000"/>
          </a:xfrm>
        </p:spPr>
        <p:txBody>
          <a:bodyPr>
            <a:noAutofit/>
          </a:bodyPr>
          <a:lstStyle/>
          <a:p>
            <a:pPr algn="ctr">
              <a:buNone/>
            </a:pPr>
            <a:r>
              <a:rPr lang="en-US" sz="4400" b="1" dirty="0" smtClean="0"/>
              <a:t>Presentation on</a:t>
            </a:r>
          </a:p>
          <a:p>
            <a:pPr algn="ctr">
              <a:buNone/>
            </a:pPr>
            <a:r>
              <a:rPr lang="en-US" sz="3200" u="sng" dirty="0" smtClean="0"/>
              <a:t>Grocery Webpage Based on HTML, CSS &amp; JS</a:t>
            </a:r>
          </a:p>
        </p:txBody>
      </p:sp>
      <p:sp>
        <p:nvSpPr>
          <p:cNvPr id="4" name="Content Placeholder 3"/>
          <p:cNvSpPr>
            <a:spLocks noGrp="1"/>
          </p:cNvSpPr>
          <p:nvPr>
            <p:ph sz="half" idx="2"/>
          </p:nvPr>
        </p:nvSpPr>
        <p:spPr>
          <a:xfrm>
            <a:off x="0" y="4038600"/>
            <a:ext cx="9144000" cy="2162175"/>
          </a:xfrm>
          <a:noFill/>
          <a:ln>
            <a:noFill/>
          </a:ln>
        </p:spPr>
        <p:txBody>
          <a:bodyPr>
            <a:normAutofit fontScale="25000" lnSpcReduction="20000"/>
          </a:bodyPr>
          <a:lstStyle/>
          <a:p>
            <a:pPr>
              <a:buNone/>
            </a:pPr>
            <a:r>
              <a:rPr lang="en-US" sz="9600" dirty="0" smtClean="0"/>
              <a:t>       </a:t>
            </a:r>
            <a:r>
              <a:rPr lang="en-US" sz="9600" dirty="0" smtClean="0"/>
              <a:t>   </a:t>
            </a:r>
            <a:r>
              <a:rPr lang="en-US" sz="8000" b="1" u="sng" dirty="0" smtClean="0"/>
              <a:t>Supervisor </a:t>
            </a:r>
            <a:r>
              <a:rPr lang="en-US" sz="8000" b="1" u="sng" dirty="0" smtClean="0"/>
              <a:t>Name :</a:t>
            </a:r>
          </a:p>
          <a:p>
            <a:pPr>
              <a:buNone/>
            </a:pPr>
            <a:r>
              <a:rPr lang="en-US" sz="9600" dirty="0" smtClean="0"/>
              <a:t>       </a:t>
            </a:r>
            <a:r>
              <a:rPr lang="en-US" sz="9600" dirty="0" smtClean="0"/>
              <a:t>    </a:t>
            </a:r>
            <a:r>
              <a:rPr lang="en-US" sz="7200" dirty="0" smtClean="0"/>
              <a:t>Mr. </a:t>
            </a:r>
            <a:r>
              <a:rPr lang="en-US" sz="7200" dirty="0" err="1" smtClean="0"/>
              <a:t>Suraj</a:t>
            </a:r>
            <a:r>
              <a:rPr lang="en-US" sz="7200" dirty="0" smtClean="0"/>
              <a:t> </a:t>
            </a:r>
            <a:r>
              <a:rPr lang="en-US" sz="7200" dirty="0" err="1" smtClean="0"/>
              <a:t>Bhatnagar</a:t>
            </a:r>
            <a:endParaRPr lang="en-US" sz="7200" dirty="0" smtClean="0"/>
          </a:p>
          <a:p>
            <a:pPr>
              <a:buNone/>
            </a:pPr>
            <a:r>
              <a:rPr lang="en-US" sz="7200" dirty="0"/>
              <a:t>	</a:t>
            </a:r>
            <a:r>
              <a:rPr lang="en-US" sz="7200" dirty="0" smtClean="0"/>
              <a:t>	  Mr. </a:t>
            </a:r>
            <a:r>
              <a:rPr lang="en-US" sz="7200" dirty="0" err="1" smtClean="0"/>
              <a:t>Rohit</a:t>
            </a:r>
            <a:r>
              <a:rPr lang="en-US" sz="7200" dirty="0" smtClean="0"/>
              <a:t> Aggarwal</a:t>
            </a:r>
          </a:p>
          <a:p>
            <a:pPr>
              <a:buNone/>
            </a:pPr>
            <a:r>
              <a:rPr lang="en-US" sz="7200" dirty="0"/>
              <a:t>	</a:t>
            </a:r>
            <a:r>
              <a:rPr lang="en-US" sz="7200" dirty="0" smtClean="0"/>
              <a:t>	  Mr. </a:t>
            </a:r>
            <a:r>
              <a:rPr lang="en-US" sz="7200" dirty="0" err="1" smtClean="0"/>
              <a:t>Babu</a:t>
            </a:r>
            <a:r>
              <a:rPr lang="en-US" sz="7200" dirty="0" smtClean="0"/>
              <a:t> Kumar</a:t>
            </a:r>
          </a:p>
          <a:p>
            <a:pPr>
              <a:buNone/>
            </a:pPr>
            <a:r>
              <a:rPr lang="en-US" sz="5100" dirty="0"/>
              <a:t>	</a:t>
            </a:r>
            <a:r>
              <a:rPr lang="en-US" sz="5100" dirty="0" smtClean="0"/>
              <a:t>						</a:t>
            </a:r>
            <a:r>
              <a:rPr lang="en-US" sz="8000" b="1" u="sng" dirty="0" smtClean="0"/>
              <a:t>Team </a:t>
            </a:r>
            <a:r>
              <a:rPr lang="en-US" sz="8000" b="1" u="sng" dirty="0" smtClean="0"/>
              <a:t>Members </a:t>
            </a:r>
            <a:r>
              <a:rPr lang="en-US" sz="8000" b="1" u="sng" dirty="0" smtClean="0"/>
              <a:t>:</a:t>
            </a:r>
          </a:p>
          <a:p>
            <a:pPr algn="r">
              <a:buNone/>
            </a:pPr>
            <a:r>
              <a:rPr lang="en-US" sz="7200" dirty="0" smtClean="0"/>
              <a:t>Sandeep Kumar (2000681540035)</a:t>
            </a:r>
          </a:p>
          <a:p>
            <a:pPr algn="r">
              <a:buNone/>
            </a:pPr>
            <a:r>
              <a:rPr lang="en-US" sz="7200" dirty="0" err="1" smtClean="0"/>
              <a:t>Dhairya</a:t>
            </a:r>
            <a:r>
              <a:rPr lang="en-US" sz="7200" dirty="0" smtClean="0"/>
              <a:t> </a:t>
            </a:r>
            <a:r>
              <a:rPr lang="en-US" sz="7200" dirty="0" smtClean="0"/>
              <a:t>Rajput (2000681540014)</a:t>
            </a:r>
          </a:p>
          <a:p>
            <a:pPr marL="342900" lvl="5" indent="-342900" algn="r">
              <a:buNone/>
            </a:pPr>
            <a:endParaRPr lang="en-US" sz="8000" dirty="0" smtClean="0"/>
          </a:p>
          <a:p>
            <a:pPr lvl="5" algn="r">
              <a:buNone/>
            </a:pPr>
            <a:endParaRPr lang="en-US" sz="2800" dirty="0" smtClean="0"/>
          </a:p>
          <a:p>
            <a:pPr algn="r">
              <a:buNone/>
            </a:pPr>
            <a:endParaRPr lang="en-US" sz="2200" dirty="0"/>
          </a:p>
          <a:p>
            <a:pPr algn="r">
              <a:buNone/>
            </a:pPr>
            <a:endParaRPr lang="en-US" sz="2200" dirty="0" smtClean="0"/>
          </a:p>
          <a:p>
            <a:pPr algn="r">
              <a:buNone/>
            </a:pPr>
            <a:endParaRPr lang="en-US" sz="2200" dirty="0"/>
          </a:p>
        </p:txBody>
      </p:sp>
      <p:pic>
        <p:nvPicPr>
          <p:cNvPr id="5" name="Picture 4" descr="MIET_Logo.jpg"/>
          <p:cNvPicPr>
            <a:picLocks noChangeAspect="1"/>
          </p:cNvPicPr>
          <p:nvPr/>
        </p:nvPicPr>
        <p:blipFill>
          <a:blip r:embed="rId2"/>
          <a:stretch>
            <a:fillRect/>
          </a:stretch>
        </p:blipFill>
        <p:spPr>
          <a:xfrm>
            <a:off x="3810000" y="414337"/>
            <a:ext cx="1676400" cy="8096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 y="-11017"/>
            <a:ext cx="9067800" cy="1428655"/>
          </a:xfrm>
        </p:spPr>
        <p:txBody>
          <a:bodyPr>
            <a:normAutofit/>
          </a:bodyPr>
          <a:lstStyle/>
          <a:p>
            <a:pPr algn="ctr"/>
            <a:r>
              <a:rPr lang="en-IN" b="1" u="sng" dirty="0" smtClean="0"/>
              <a:t>SCREEN-SHOTS</a:t>
            </a:r>
            <a:r>
              <a:rPr lang="en-IN" b="1" dirty="0" smtClean="0"/>
              <a:t> : Home Page</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9200"/>
            <a:ext cx="9144000" cy="5410200"/>
          </a:xfrm>
        </p:spPr>
      </p:pic>
    </p:spTree>
    <p:extLst>
      <p:ext uri="{BB962C8B-B14F-4D97-AF65-F5344CB8AC3E}">
        <p14:creationId xmlns:p14="http://schemas.microsoft.com/office/powerpoint/2010/main" val="3843284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152400"/>
            <a:ext cx="7498080" cy="1143000"/>
          </a:xfrm>
        </p:spPr>
        <p:txBody>
          <a:bodyPr/>
          <a:lstStyle/>
          <a:p>
            <a:pPr algn="ctr"/>
            <a:r>
              <a:rPr lang="en-IN" b="1" dirty="0" smtClean="0"/>
              <a:t>Registration Page</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9200"/>
            <a:ext cx="9144000" cy="5410200"/>
          </a:xfrm>
        </p:spPr>
      </p:pic>
    </p:spTree>
    <p:extLst>
      <p:ext uri="{BB962C8B-B14F-4D97-AF65-F5344CB8AC3E}">
        <p14:creationId xmlns:p14="http://schemas.microsoft.com/office/powerpoint/2010/main" val="462954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498080" cy="1143000"/>
          </a:xfrm>
        </p:spPr>
        <p:txBody>
          <a:bodyPr/>
          <a:lstStyle/>
          <a:p>
            <a:pPr algn="ctr"/>
            <a:r>
              <a:rPr lang="en-IN" b="1" dirty="0" smtClean="0"/>
              <a:t>Login Form</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9200"/>
            <a:ext cx="9144000" cy="5486399"/>
          </a:xfrm>
        </p:spPr>
      </p:pic>
    </p:spTree>
    <p:extLst>
      <p:ext uri="{BB962C8B-B14F-4D97-AF65-F5344CB8AC3E}">
        <p14:creationId xmlns:p14="http://schemas.microsoft.com/office/powerpoint/2010/main" val="22914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1025" y="0"/>
            <a:ext cx="7498080" cy="1143000"/>
          </a:xfrm>
        </p:spPr>
        <p:txBody>
          <a:bodyPr/>
          <a:lstStyle/>
          <a:p>
            <a:pPr algn="ctr"/>
            <a:r>
              <a:rPr lang="en-IN" b="1" dirty="0" smtClean="0"/>
              <a:t>Product Categories Page</a:t>
            </a:r>
            <a:endParaRPr lang="en-IN"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5" y="1143001"/>
            <a:ext cx="9144000" cy="5562600"/>
          </a:xfrm>
        </p:spPr>
      </p:pic>
    </p:spTree>
    <p:extLst>
      <p:ext uri="{BB962C8B-B14F-4D97-AF65-F5344CB8AC3E}">
        <p14:creationId xmlns:p14="http://schemas.microsoft.com/office/powerpoint/2010/main" val="3414772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0"/>
            <a:ext cx="7498080" cy="1143000"/>
          </a:xfrm>
        </p:spPr>
        <p:txBody>
          <a:bodyPr/>
          <a:lstStyle/>
          <a:p>
            <a:pPr algn="ctr"/>
            <a:r>
              <a:rPr lang="en-IN" b="1" dirty="0" smtClean="0"/>
              <a:t>About Us Page</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43001"/>
            <a:ext cx="9144000" cy="5486400"/>
          </a:xfrm>
        </p:spPr>
      </p:pic>
    </p:spTree>
    <p:extLst>
      <p:ext uri="{BB962C8B-B14F-4D97-AF65-F5344CB8AC3E}">
        <p14:creationId xmlns:p14="http://schemas.microsoft.com/office/powerpoint/2010/main" val="1354348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13771"/>
            <a:ext cx="7498080" cy="1143000"/>
          </a:xfrm>
        </p:spPr>
        <p:txBody>
          <a:bodyPr/>
          <a:lstStyle/>
          <a:p>
            <a:pPr algn="ctr"/>
            <a:r>
              <a:rPr lang="en-IN" b="1" dirty="0" smtClean="0"/>
              <a:t>Review Page</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29229"/>
            <a:ext cx="9144000" cy="5576371"/>
          </a:xfrm>
        </p:spPr>
      </p:pic>
    </p:spTree>
    <p:extLst>
      <p:ext uri="{BB962C8B-B14F-4D97-AF65-F5344CB8AC3E}">
        <p14:creationId xmlns:p14="http://schemas.microsoft.com/office/powerpoint/2010/main" val="2696105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18361"/>
            <a:ext cx="7498080" cy="1143000"/>
          </a:xfrm>
        </p:spPr>
        <p:txBody>
          <a:bodyPr/>
          <a:lstStyle/>
          <a:p>
            <a:pPr algn="ctr"/>
            <a:r>
              <a:rPr lang="en-IN" b="1" dirty="0" smtClean="0"/>
              <a:t>Contact Page</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61361"/>
            <a:ext cx="9144000" cy="5544239"/>
          </a:xfrm>
        </p:spPr>
      </p:pic>
    </p:spTree>
    <p:extLst>
      <p:ext uri="{BB962C8B-B14F-4D97-AF65-F5344CB8AC3E}">
        <p14:creationId xmlns:p14="http://schemas.microsoft.com/office/powerpoint/2010/main" val="4148102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0"/>
            <a:ext cx="7498080" cy="1143000"/>
          </a:xfrm>
        </p:spPr>
        <p:txBody>
          <a:bodyPr/>
          <a:lstStyle/>
          <a:p>
            <a:pPr algn="ctr"/>
            <a:r>
              <a:rPr lang="en-IN" b="1" dirty="0" smtClean="0"/>
              <a:t>View Cart Page</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43000"/>
            <a:ext cx="9144000" cy="5486400"/>
          </a:xfrm>
        </p:spPr>
      </p:pic>
    </p:spTree>
    <p:extLst>
      <p:ext uri="{BB962C8B-B14F-4D97-AF65-F5344CB8AC3E}">
        <p14:creationId xmlns:p14="http://schemas.microsoft.com/office/powerpoint/2010/main" val="1834235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Bibliography</a:t>
            </a:r>
            <a:endParaRPr lang="en-IN" b="1" dirty="0"/>
          </a:p>
        </p:txBody>
      </p:sp>
      <p:sp>
        <p:nvSpPr>
          <p:cNvPr id="3" name="Content Placeholder 2"/>
          <p:cNvSpPr>
            <a:spLocks noGrp="1"/>
          </p:cNvSpPr>
          <p:nvPr>
            <p:ph idx="1"/>
          </p:nvPr>
        </p:nvSpPr>
        <p:spPr/>
        <p:txBody>
          <a:bodyPr>
            <a:normAutofit/>
          </a:bodyPr>
          <a:lstStyle/>
          <a:p>
            <a:r>
              <a:rPr lang="en-IN" sz="2800" dirty="0" smtClean="0">
                <a:hlinkClick r:id="rId2"/>
              </a:rPr>
              <a:t>https://w3schools.com</a:t>
            </a:r>
            <a:endParaRPr lang="en-IN" sz="2800" dirty="0" smtClean="0"/>
          </a:p>
          <a:p>
            <a:r>
              <a:rPr lang="en-IN" sz="2800" dirty="0" smtClean="0">
                <a:hlinkClick r:id="rId3"/>
              </a:rPr>
              <a:t>https://tutorialspoint.com</a:t>
            </a:r>
            <a:endParaRPr lang="en-IN" sz="2800" dirty="0" smtClean="0"/>
          </a:p>
          <a:p>
            <a:r>
              <a:rPr lang="en-IN" sz="2800" dirty="0" smtClean="0">
                <a:hlinkClick r:id="rId4"/>
              </a:rPr>
              <a:t>https://www.resizepixel.com</a:t>
            </a:r>
            <a:endParaRPr lang="en-IN" sz="2800" dirty="0" smtClean="0"/>
          </a:p>
          <a:p>
            <a:r>
              <a:rPr lang="en-IN" sz="2800" dirty="0" smtClean="0">
                <a:hlinkClick r:id="rId5"/>
              </a:rPr>
              <a:t>https://remove.bg</a:t>
            </a:r>
            <a:endParaRPr lang="en-IN" sz="2800" dirty="0" smtClean="0"/>
          </a:p>
        </p:txBody>
      </p:sp>
    </p:spTree>
    <p:extLst>
      <p:ext uri="{BB962C8B-B14F-4D97-AF65-F5344CB8AC3E}">
        <p14:creationId xmlns:p14="http://schemas.microsoft.com/office/powerpoint/2010/main" val="1860340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438400"/>
            <a:ext cx="7498080" cy="1143000"/>
          </a:xfrm>
        </p:spPr>
        <p:txBody>
          <a:bodyPr>
            <a:normAutofit/>
          </a:bodyPr>
          <a:lstStyle/>
          <a:p>
            <a:r>
              <a:rPr lang="en-US" sz="6600" dirty="0" smtClean="0">
                <a:solidFill>
                  <a:schemeClr val="accent1">
                    <a:lumMod val="75000"/>
                  </a:schemeClr>
                </a:solidFill>
              </a:rPr>
              <a:t>     THANK  YOU</a:t>
            </a:r>
            <a:endParaRPr lang="en-US" sz="66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Table of Contents</a:t>
            </a:r>
            <a:endParaRPr lang="en-US" b="1" u="sng" dirty="0"/>
          </a:p>
        </p:txBody>
      </p:sp>
      <p:sp>
        <p:nvSpPr>
          <p:cNvPr id="3" name="Content Placeholder 2"/>
          <p:cNvSpPr>
            <a:spLocks noGrp="1"/>
          </p:cNvSpPr>
          <p:nvPr>
            <p:ph idx="1"/>
          </p:nvPr>
        </p:nvSpPr>
        <p:spPr/>
        <p:txBody>
          <a:bodyPr>
            <a:normAutofit/>
          </a:bodyPr>
          <a:lstStyle/>
          <a:p>
            <a:pPr marL="82296" indent="0">
              <a:buNone/>
            </a:pPr>
            <a:endParaRPr lang="en-US" sz="2000" dirty="0" smtClean="0"/>
          </a:p>
          <a:p>
            <a:pPr>
              <a:buFont typeface="Wingdings" panose="05000000000000000000" pitchFamily="2" charset="2"/>
              <a:buChar char="Ø"/>
            </a:pPr>
            <a:r>
              <a:rPr lang="en-US" sz="2000" dirty="0" smtClean="0"/>
              <a:t>Introduction</a:t>
            </a:r>
          </a:p>
          <a:p>
            <a:pPr>
              <a:buFont typeface="Wingdings" panose="05000000000000000000" pitchFamily="2" charset="2"/>
              <a:buChar char="Ø"/>
            </a:pPr>
            <a:r>
              <a:rPr lang="en-US" sz="2000" dirty="0" smtClean="0"/>
              <a:t>Modules</a:t>
            </a:r>
          </a:p>
          <a:p>
            <a:pPr>
              <a:buFont typeface="Wingdings" panose="05000000000000000000" pitchFamily="2" charset="2"/>
              <a:buChar char="Ø"/>
            </a:pPr>
            <a:r>
              <a:rPr lang="en-US" sz="2000" dirty="0" smtClean="0"/>
              <a:t>Purpose &amp; Scope</a:t>
            </a:r>
          </a:p>
          <a:p>
            <a:pPr>
              <a:buFont typeface="Wingdings" panose="05000000000000000000" pitchFamily="2" charset="2"/>
              <a:buChar char="Ø"/>
            </a:pPr>
            <a:r>
              <a:rPr lang="en-US" sz="2000" dirty="0" smtClean="0"/>
              <a:t>Proposed System</a:t>
            </a:r>
          </a:p>
          <a:p>
            <a:pPr>
              <a:buFont typeface="Wingdings" panose="05000000000000000000" pitchFamily="2" charset="2"/>
              <a:buChar char="Ø"/>
            </a:pPr>
            <a:r>
              <a:rPr lang="en-US" sz="2000" dirty="0" smtClean="0"/>
              <a:t>Methodology</a:t>
            </a:r>
          </a:p>
          <a:p>
            <a:pPr>
              <a:buFont typeface="Wingdings" panose="05000000000000000000" pitchFamily="2" charset="2"/>
              <a:buChar char="Ø"/>
            </a:pPr>
            <a:r>
              <a:rPr lang="en-US" sz="2000" dirty="0" smtClean="0"/>
              <a:t>Use Case Diagram</a:t>
            </a:r>
          </a:p>
          <a:p>
            <a:pPr>
              <a:buFont typeface="Wingdings" panose="05000000000000000000" pitchFamily="2" charset="2"/>
              <a:buChar char="Ø"/>
            </a:pPr>
            <a:r>
              <a:rPr lang="en-US" sz="2000" dirty="0" smtClean="0"/>
              <a:t>Tools &amp; Technologies</a:t>
            </a:r>
          </a:p>
          <a:p>
            <a:pPr>
              <a:buFont typeface="Wingdings" panose="05000000000000000000" pitchFamily="2" charset="2"/>
              <a:buChar char="Ø"/>
            </a:pPr>
            <a:r>
              <a:rPr lang="en-US" sz="2000" dirty="0" smtClean="0"/>
              <a:t>Screen-Shots : Home, Registration, Login, Product Categories, About Us, Review, Contact, View Cart Page</a:t>
            </a:r>
          </a:p>
          <a:p>
            <a:pPr>
              <a:buFont typeface="Wingdings" panose="05000000000000000000" pitchFamily="2" charset="2"/>
              <a:buChar char="Ø"/>
            </a:pPr>
            <a:r>
              <a:rPr lang="en-US" sz="2000" dirty="0" smtClean="0"/>
              <a:t>Bibliography</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721"/>
            <a:ext cx="7421880" cy="820479"/>
          </a:xfrm>
        </p:spPr>
        <p:txBody>
          <a:bodyPr>
            <a:normAutofit/>
          </a:bodyPr>
          <a:lstStyle/>
          <a:p>
            <a:pPr algn="ctr"/>
            <a:r>
              <a:rPr lang="en-IN" b="1" dirty="0" smtClean="0"/>
              <a:t>Introduction</a:t>
            </a:r>
            <a:endParaRPr lang="en-IN" b="1" dirty="0"/>
          </a:p>
        </p:txBody>
      </p:sp>
      <p:sp>
        <p:nvSpPr>
          <p:cNvPr id="3" name="Content Placeholder 2"/>
          <p:cNvSpPr>
            <a:spLocks noGrp="1"/>
          </p:cNvSpPr>
          <p:nvPr>
            <p:ph idx="1"/>
          </p:nvPr>
        </p:nvSpPr>
        <p:spPr>
          <a:xfrm>
            <a:off x="1371600" y="838200"/>
            <a:ext cx="7620000" cy="5867400"/>
          </a:xfrm>
        </p:spPr>
        <p:txBody>
          <a:bodyPr>
            <a:normAutofit/>
          </a:bodyPr>
          <a:lstStyle/>
          <a:p>
            <a:r>
              <a:rPr lang="en-US" sz="2000" dirty="0"/>
              <a:t>Online Grocery Shopping is the norm these days. In fast pace of time today, everyone is squeezed for time, people want </a:t>
            </a:r>
            <a:r>
              <a:rPr lang="en-US" sz="2000" dirty="0" smtClean="0"/>
              <a:t>easy shopping </a:t>
            </a:r>
            <a:r>
              <a:rPr lang="en-US" sz="2000" dirty="0"/>
              <a:t>without going to shop. </a:t>
            </a:r>
            <a:r>
              <a:rPr lang="en-US" sz="2000" dirty="0" smtClean="0"/>
              <a:t>The </a:t>
            </a:r>
            <a:r>
              <a:rPr lang="en-US" sz="2000" dirty="0"/>
              <a:t>grocery </a:t>
            </a:r>
            <a:r>
              <a:rPr lang="en-US" sz="2000" dirty="0" smtClean="0"/>
              <a:t>webpage </a:t>
            </a:r>
            <a:r>
              <a:rPr lang="en-US" sz="2000" dirty="0"/>
              <a:t>provides many facilities like home delivery at </a:t>
            </a:r>
            <a:r>
              <a:rPr lang="en-US" sz="2000" dirty="0" smtClean="0"/>
              <a:t>any </a:t>
            </a:r>
            <a:r>
              <a:rPr lang="en-US" sz="2000" dirty="0"/>
              <a:t>time, debit card/credit card/net banking/cash on delivery payments systems, add cart or remove etc. Purpose of Online Grocery Shopping system is to allow customer to shop virtually using internet. Computerization of online store will increase the ease, efficiency and reduce the chances of manual </a:t>
            </a:r>
            <a:r>
              <a:rPr lang="en-US" sz="2000" dirty="0" smtClean="0"/>
              <a:t>errors.</a:t>
            </a:r>
            <a:endParaRPr lang="en-IN" sz="2000" dirty="0"/>
          </a:p>
          <a:p>
            <a:r>
              <a:rPr lang="en-US" sz="2000" dirty="0"/>
              <a:t>Customers will be able to browse and search products under different categories. Selected products or items selected for purchase would be added into the virtual shopping cart which can be managed separately by </a:t>
            </a:r>
            <a:r>
              <a:rPr lang="en-US" sz="2000" dirty="0" smtClean="0"/>
              <a:t>customer. It </a:t>
            </a:r>
            <a:r>
              <a:rPr lang="en-US" sz="2000" dirty="0"/>
              <a:t>can be examined at any time by customer for selected products, their quantity &amp; price. These would be main functionalities apart from some usual operations such as login, logout, create new account etc.</a:t>
            </a:r>
            <a:endParaRPr lang="en-IN" sz="2000" dirty="0"/>
          </a:p>
          <a:p>
            <a:pPr marL="82296" indent="0">
              <a:buNone/>
            </a:pPr>
            <a:endParaRPr lang="en-IN" sz="2000" dirty="0"/>
          </a:p>
        </p:txBody>
      </p:sp>
    </p:spTree>
    <p:extLst>
      <p:ext uri="{BB962C8B-B14F-4D97-AF65-F5344CB8AC3E}">
        <p14:creationId xmlns:p14="http://schemas.microsoft.com/office/powerpoint/2010/main" val="765048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pPr algn="ctr"/>
            <a:r>
              <a:rPr lang="en-IN" b="1" dirty="0" smtClean="0">
                <a:effectLst>
                  <a:outerShdw blurRad="38100" dist="38100" dir="2700000" algn="tl">
                    <a:srgbClr val="000000">
                      <a:alpha val="43137"/>
                    </a:srgbClr>
                  </a:outerShdw>
                </a:effectLst>
              </a:rPr>
              <a:t>Modules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71600" y="571500"/>
            <a:ext cx="7498080" cy="5867400"/>
          </a:xfrm>
        </p:spPr>
        <p:txBody>
          <a:bodyPr>
            <a:normAutofit lnSpcReduction="10000"/>
          </a:bodyPr>
          <a:lstStyle/>
          <a:p>
            <a:pPr marL="82296" indent="0">
              <a:buNone/>
            </a:pPr>
            <a:endParaRPr lang="en-IN" dirty="0" smtClean="0"/>
          </a:p>
          <a:p>
            <a:pPr marL="82296" indent="0">
              <a:buNone/>
            </a:pPr>
            <a:r>
              <a:rPr lang="en-IN" dirty="0" smtClean="0"/>
              <a:t>This module is meant for customers, where a user will view these panels. The major operations included in this module are :</a:t>
            </a:r>
          </a:p>
          <a:p>
            <a:pPr marL="82296" indent="0">
              <a:buNone/>
            </a:pPr>
            <a:endParaRPr lang="en-IN" dirty="0" smtClean="0"/>
          </a:p>
          <a:p>
            <a:r>
              <a:rPr lang="en-IN" sz="2400" dirty="0" smtClean="0"/>
              <a:t>Home</a:t>
            </a:r>
          </a:p>
          <a:p>
            <a:r>
              <a:rPr lang="en-IN" sz="2400" dirty="0" smtClean="0"/>
              <a:t>Shop</a:t>
            </a:r>
          </a:p>
          <a:p>
            <a:r>
              <a:rPr lang="en-IN" sz="2400" dirty="0" smtClean="0"/>
              <a:t>About</a:t>
            </a:r>
          </a:p>
          <a:p>
            <a:r>
              <a:rPr lang="en-IN" sz="2400" dirty="0" smtClean="0"/>
              <a:t>Review</a:t>
            </a:r>
          </a:p>
          <a:p>
            <a:r>
              <a:rPr lang="en-IN" sz="2400" dirty="0" smtClean="0"/>
              <a:t>Contact</a:t>
            </a:r>
          </a:p>
          <a:p>
            <a:r>
              <a:rPr lang="en-IN" sz="2400" dirty="0" smtClean="0"/>
              <a:t>View Products</a:t>
            </a:r>
          </a:p>
          <a:p>
            <a:r>
              <a:rPr lang="en-IN" sz="2400" dirty="0" smtClean="0"/>
              <a:t>Customer Cart</a:t>
            </a:r>
          </a:p>
          <a:p>
            <a:r>
              <a:rPr lang="en-IN" sz="2400" dirty="0" smtClean="0"/>
              <a:t>Login Form</a:t>
            </a:r>
            <a:endParaRPr lang="en-IN" sz="2400" dirty="0"/>
          </a:p>
        </p:txBody>
      </p:sp>
    </p:spTree>
    <p:extLst>
      <p:ext uri="{BB962C8B-B14F-4D97-AF65-F5344CB8AC3E}">
        <p14:creationId xmlns:p14="http://schemas.microsoft.com/office/powerpoint/2010/main" val="283276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793"/>
            <a:ext cx="7620000" cy="990600"/>
          </a:xfrm>
        </p:spPr>
        <p:txBody>
          <a:bodyPr>
            <a:normAutofit/>
          </a:bodyPr>
          <a:lstStyle/>
          <a:p>
            <a:pPr algn="ctr"/>
            <a:r>
              <a:rPr lang="en-US" sz="4800" b="1" dirty="0" smtClean="0"/>
              <a:t>Purpose &amp; Scope</a:t>
            </a:r>
            <a:endParaRPr lang="en-US" sz="4800" b="1" dirty="0"/>
          </a:p>
        </p:txBody>
      </p:sp>
      <p:sp>
        <p:nvSpPr>
          <p:cNvPr id="3" name="Subtitle 2"/>
          <p:cNvSpPr>
            <a:spLocks noGrp="1"/>
          </p:cNvSpPr>
          <p:nvPr>
            <p:ph type="subTitle" idx="1"/>
          </p:nvPr>
        </p:nvSpPr>
        <p:spPr>
          <a:xfrm>
            <a:off x="1104900" y="1219200"/>
            <a:ext cx="8039100" cy="5638800"/>
          </a:xfrm>
        </p:spPr>
        <p:txBody>
          <a:bodyPr>
            <a:normAutofit/>
          </a:bodyPr>
          <a:lstStyle/>
          <a:p>
            <a:r>
              <a:rPr lang="en-US" sz="2000" b="1" dirty="0" smtClean="0"/>
              <a:t>PURPOSE :</a:t>
            </a:r>
          </a:p>
          <a:p>
            <a:pPr marL="370332" indent="-342900">
              <a:buFont typeface="Wingdings" panose="05000000000000000000" pitchFamily="2" charset="2"/>
              <a:buChar char="ü"/>
            </a:pPr>
            <a:r>
              <a:rPr lang="en-US" sz="2000" dirty="0" smtClean="0"/>
              <a:t>To manage the online grocery product ordering.</a:t>
            </a:r>
          </a:p>
          <a:p>
            <a:pPr marL="370332" indent="-342900">
              <a:buFont typeface="Wingdings" panose="05000000000000000000" pitchFamily="2" charset="2"/>
              <a:buChar char="ü"/>
            </a:pPr>
            <a:r>
              <a:rPr lang="en-US" sz="2000" dirty="0" smtClean="0"/>
              <a:t>It helps the customers to buy daily essential products from anywhere without going to the market.</a:t>
            </a:r>
          </a:p>
          <a:p>
            <a:pPr marL="370332" indent="-342900">
              <a:buFont typeface="Wingdings" panose="05000000000000000000" pitchFamily="2" charset="2"/>
              <a:buChar char="ü"/>
            </a:pPr>
            <a:r>
              <a:rPr lang="en-US" sz="2000" dirty="0" smtClean="0"/>
              <a:t>The main purpose is to save time of the people as the service is available 24X7.</a:t>
            </a:r>
          </a:p>
          <a:p>
            <a:pPr marL="370332" indent="-342900">
              <a:buFont typeface="Wingdings" panose="05000000000000000000" pitchFamily="2" charset="2"/>
              <a:buChar char="ü"/>
            </a:pPr>
            <a:endParaRPr lang="en-US" sz="2000" dirty="0"/>
          </a:p>
          <a:p>
            <a:r>
              <a:rPr lang="en-US" sz="2000" b="1" dirty="0" smtClean="0"/>
              <a:t>SCOPE :</a:t>
            </a:r>
          </a:p>
          <a:p>
            <a:pPr marL="370332" indent="-342900">
              <a:buFont typeface="Wingdings" panose="05000000000000000000" pitchFamily="2" charset="2"/>
              <a:buChar char="ü"/>
            </a:pPr>
            <a:r>
              <a:rPr lang="en-US" sz="2000" dirty="0" smtClean="0"/>
              <a:t>The project has a wide scope, since at this time only the basic functionality is provided.</a:t>
            </a:r>
          </a:p>
          <a:p>
            <a:pPr marL="370332" indent="-342900">
              <a:buFont typeface="Wingdings" panose="05000000000000000000" pitchFamily="2" charset="2"/>
              <a:buChar char="ü"/>
            </a:pPr>
            <a:r>
              <a:rPr lang="en-US" sz="2000" dirty="0" smtClean="0"/>
              <a:t>This project is going to develop personalized recommendations, discount &amp; offer management.</a:t>
            </a:r>
          </a:p>
          <a:p>
            <a:pPr marL="370332" indent="-342900">
              <a:buFont typeface="Wingdings" panose="05000000000000000000" pitchFamily="2" charset="2"/>
              <a:buChar char="ü"/>
            </a:pPr>
            <a:r>
              <a:rPr lang="en-US" sz="2000" dirty="0" smtClean="0"/>
              <a:t>For customers, Notification &amp; messaging etc. can be applied.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Proposed System</a:t>
            </a:r>
            <a:endParaRPr lang="en-IN" b="1" dirty="0"/>
          </a:p>
        </p:txBody>
      </p:sp>
      <p:sp>
        <p:nvSpPr>
          <p:cNvPr id="3" name="Content Placeholder 2"/>
          <p:cNvSpPr>
            <a:spLocks noGrp="1"/>
          </p:cNvSpPr>
          <p:nvPr>
            <p:ph idx="1"/>
          </p:nvPr>
        </p:nvSpPr>
        <p:spPr/>
        <p:txBody>
          <a:bodyPr>
            <a:normAutofit/>
          </a:bodyPr>
          <a:lstStyle/>
          <a:p>
            <a:r>
              <a:rPr lang="en-IN" sz="2000" dirty="0" smtClean="0"/>
              <a:t>The proposed system will ensures the complete freedom for users, where user at his own system can login to the website and can book his products.</a:t>
            </a:r>
          </a:p>
          <a:p>
            <a:pPr marL="82296" indent="0">
              <a:buNone/>
            </a:pPr>
            <a:endParaRPr lang="en-IN" sz="2000" dirty="0" smtClean="0"/>
          </a:p>
          <a:p>
            <a:r>
              <a:rPr lang="en-IN" sz="2000" dirty="0" smtClean="0"/>
              <a:t>Our proposed system will allows only registered users to book the product, view booking and cancel their booking as per their need.</a:t>
            </a:r>
          </a:p>
          <a:p>
            <a:pPr marL="82296" indent="0">
              <a:buNone/>
            </a:pPr>
            <a:endParaRPr lang="en-IN" sz="2000" dirty="0" smtClean="0"/>
          </a:p>
          <a:p>
            <a:r>
              <a:rPr lang="en-IN" sz="2000" dirty="0" smtClean="0"/>
              <a:t>In this proposal, the entire process requires an internet connection.</a:t>
            </a:r>
          </a:p>
          <a:p>
            <a:pPr marL="82296" indent="0">
              <a:buNone/>
            </a:pPr>
            <a:endParaRPr lang="en-IN" sz="2000" dirty="0" smtClean="0"/>
          </a:p>
          <a:p>
            <a:r>
              <a:rPr lang="en-IN" sz="2000" dirty="0" smtClean="0"/>
              <a:t>Here customers can send their queries and suggestions through a feedback form.</a:t>
            </a:r>
            <a:endParaRPr lang="en-IN" sz="2000" dirty="0"/>
          </a:p>
        </p:txBody>
      </p:sp>
    </p:spTree>
    <p:extLst>
      <p:ext uri="{BB962C8B-B14F-4D97-AF65-F5344CB8AC3E}">
        <p14:creationId xmlns:p14="http://schemas.microsoft.com/office/powerpoint/2010/main" val="725201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Methodology</a:t>
            </a:r>
            <a:endParaRPr lang="en-IN" sz="4800" b="1" dirty="0"/>
          </a:p>
        </p:txBody>
      </p:sp>
      <p:sp>
        <p:nvSpPr>
          <p:cNvPr id="3" name="Content Placeholder 2"/>
          <p:cNvSpPr>
            <a:spLocks noGrp="1"/>
          </p:cNvSpPr>
          <p:nvPr>
            <p:ph idx="1"/>
          </p:nvPr>
        </p:nvSpPr>
        <p:spPr/>
        <p:txBody>
          <a:bodyPr>
            <a:normAutofit fontScale="92500" lnSpcReduction="10000"/>
          </a:bodyPr>
          <a:lstStyle/>
          <a:p>
            <a:pPr marL="82296" indent="0">
              <a:buNone/>
            </a:pPr>
            <a:r>
              <a:rPr lang="en-US" sz="2000" dirty="0" smtClean="0"/>
              <a:t>    Planning </a:t>
            </a:r>
            <a:r>
              <a:rPr lang="en-US" sz="2000" dirty="0"/>
              <a:t>for project development </a:t>
            </a:r>
            <a:r>
              <a:rPr lang="en-US" sz="2000" dirty="0" smtClean="0"/>
              <a:t>:</a:t>
            </a:r>
          </a:p>
          <a:p>
            <a:pPr marL="82296" indent="0">
              <a:buNone/>
            </a:pPr>
            <a:endParaRPr lang="en-IN" sz="2000" dirty="0"/>
          </a:p>
          <a:p>
            <a:pPr lvl="0"/>
            <a:r>
              <a:rPr lang="en-US" sz="2000" dirty="0"/>
              <a:t> </a:t>
            </a:r>
            <a:r>
              <a:rPr lang="en-US" sz="2000" b="1" dirty="0"/>
              <a:t>Research : </a:t>
            </a:r>
            <a:r>
              <a:rPr lang="en-US" sz="2000" dirty="0"/>
              <a:t>Explore about the different types &amp; qualities of grocery items like fruits, vegetables, oils</a:t>
            </a:r>
            <a:r>
              <a:rPr lang="en-US" sz="2000" dirty="0" smtClean="0"/>
              <a:t>, meat </a:t>
            </a:r>
            <a:r>
              <a:rPr lang="en-US" sz="2000" dirty="0"/>
              <a:t>etc.</a:t>
            </a:r>
            <a:endParaRPr lang="en-IN" sz="2000" dirty="0"/>
          </a:p>
          <a:p>
            <a:pPr marL="82296" indent="0">
              <a:buNone/>
            </a:pPr>
            <a:endParaRPr lang="en-IN" sz="2000" dirty="0"/>
          </a:p>
          <a:p>
            <a:pPr lvl="0"/>
            <a:r>
              <a:rPr lang="en-US" sz="2000" dirty="0"/>
              <a:t> </a:t>
            </a:r>
            <a:r>
              <a:rPr lang="en-US" sz="2000" b="1" dirty="0"/>
              <a:t>Algorithm : </a:t>
            </a:r>
            <a:r>
              <a:rPr lang="en-US" sz="2000" dirty="0"/>
              <a:t>Making algorithm for every page</a:t>
            </a:r>
            <a:endParaRPr lang="en-IN" sz="2000" dirty="0"/>
          </a:p>
          <a:p>
            <a:pPr marL="82296" indent="0">
              <a:buNone/>
            </a:pPr>
            <a:endParaRPr lang="en-IN" sz="2000" dirty="0"/>
          </a:p>
          <a:p>
            <a:pPr lvl="0"/>
            <a:r>
              <a:rPr lang="en-US" sz="2000" dirty="0"/>
              <a:t> </a:t>
            </a:r>
            <a:r>
              <a:rPr lang="en-US" sz="2000" b="1" dirty="0"/>
              <a:t>Prototype : </a:t>
            </a:r>
            <a:r>
              <a:rPr lang="en-US" sz="2000" dirty="0"/>
              <a:t>Drafted a rough format of web project on papers and then implemented same using HTML, CSS, JS.</a:t>
            </a:r>
            <a:endParaRPr lang="en-IN" sz="2000" dirty="0"/>
          </a:p>
          <a:p>
            <a:pPr marL="82296" indent="0">
              <a:buNone/>
            </a:pPr>
            <a:endParaRPr lang="en-IN" sz="2000" dirty="0"/>
          </a:p>
          <a:p>
            <a:pPr lvl="0"/>
            <a:r>
              <a:rPr lang="en-US" sz="2000" b="1" dirty="0"/>
              <a:t> Images : </a:t>
            </a:r>
            <a:r>
              <a:rPr lang="en-US" sz="2000" dirty="0"/>
              <a:t>Selected set of suitable photos from internet and the resize them </a:t>
            </a:r>
            <a:r>
              <a:rPr lang="en-US" sz="2000" dirty="0" smtClean="0"/>
              <a:t>and remove background according </a:t>
            </a:r>
            <a:r>
              <a:rPr lang="en-US" sz="2000" dirty="0"/>
              <a:t>to the requirements</a:t>
            </a:r>
            <a:r>
              <a:rPr lang="en-US" sz="2000" dirty="0" smtClean="0"/>
              <a:t>.</a:t>
            </a:r>
          </a:p>
          <a:p>
            <a:pPr marL="82296" lvl="0" indent="0">
              <a:buNone/>
            </a:pPr>
            <a:endParaRPr lang="en-IN" sz="2000" dirty="0"/>
          </a:p>
          <a:p>
            <a:pPr lvl="0"/>
            <a:r>
              <a:rPr lang="en-US" sz="2000" b="1" dirty="0"/>
              <a:t> Design :</a:t>
            </a:r>
            <a:r>
              <a:rPr lang="en-US" sz="2000" dirty="0"/>
              <a:t>  Selecting better picture for creative view of the webpage.</a:t>
            </a:r>
            <a:endParaRPr lang="en-IN" sz="2000" dirty="0"/>
          </a:p>
          <a:p>
            <a:pPr marL="82296" indent="0">
              <a:buNone/>
            </a:pPr>
            <a:endParaRPr lang="en-IN" sz="2000" dirty="0"/>
          </a:p>
        </p:txBody>
      </p:sp>
    </p:spTree>
    <p:extLst>
      <p:ext uri="{BB962C8B-B14F-4D97-AF65-F5344CB8AC3E}">
        <p14:creationId xmlns:p14="http://schemas.microsoft.com/office/powerpoint/2010/main" val="3339618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194" y="21465"/>
            <a:ext cx="7498080" cy="1143000"/>
          </a:xfrm>
        </p:spPr>
        <p:txBody>
          <a:bodyPr/>
          <a:lstStyle/>
          <a:p>
            <a:pPr algn="ctr"/>
            <a:r>
              <a:rPr lang="en-IN" b="1" dirty="0" smtClean="0"/>
              <a:t>Use Case Diagram</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914400"/>
            <a:ext cx="8153400" cy="5914545"/>
          </a:xfrm>
        </p:spPr>
      </p:pic>
    </p:spTree>
    <p:extLst>
      <p:ext uri="{BB962C8B-B14F-4D97-AF65-F5344CB8AC3E}">
        <p14:creationId xmlns:p14="http://schemas.microsoft.com/office/powerpoint/2010/main" val="1737549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Tools &amp; Technologies</a:t>
            </a:r>
            <a:endParaRPr lang="en-IN" b="1" dirty="0"/>
          </a:p>
        </p:txBody>
      </p:sp>
      <p:sp>
        <p:nvSpPr>
          <p:cNvPr id="3" name="Content Placeholder 2"/>
          <p:cNvSpPr>
            <a:spLocks noGrp="1"/>
          </p:cNvSpPr>
          <p:nvPr>
            <p:ph idx="1"/>
          </p:nvPr>
        </p:nvSpPr>
        <p:spPr>
          <a:xfrm>
            <a:off x="1066800" y="1447800"/>
            <a:ext cx="7884000" cy="5105400"/>
          </a:xfrm>
        </p:spPr>
        <p:txBody>
          <a:bodyPr/>
          <a:lstStyle/>
          <a:p>
            <a:r>
              <a:rPr lang="en-IN" dirty="0" smtClean="0"/>
              <a:t>Software</a:t>
            </a:r>
            <a:endParaRPr lang="en-IN" sz="1600" dirty="0" smtClean="0"/>
          </a:p>
          <a:p>
            <a:pPr>
              <a:buFont typeface="Wingdings" panose="05000000000000000000" pitchFamily="2" charset="2"/>
              <a:buChar char="Ø"/>
            </a:pPr>
            <a:r>
              <a:rPr lang="en-IN" sz="1600" dirty="0" smtClean="0"/>
              <a:t>HTML</a:t>
            </a:r>
          </a:p>
          <a:p>
            <a:pPr>
              <a:buFont typeface="Wingdings" panose="05000000000000000000" pitchFamily="2" charset="2"/>
              <a:buChar char="Ø"/>
            </a:pPr>
            <a:r>
              <a:rPr lang="en-IN" sz="1600" dirty="0" smtClean="0"/>
              <a:t>CSS</a:t>
            </a:r>
          </a:p>
          <a:p>
            <a:pPr>
              <a:buFont typeface="Wingdings" panose="05000000000000000000" pitchFamily="2" charset="2"/>
              <a:buChar char="Ø"/>
            </a:pPr>
            <a:r>
              <a:rPr lang="en-IN" sz="1600" dirty="0" smtClean="0"/>
              <a:t>Java Script</a:t>
            </a:r>
          </a:p>
          <a:p>
            <a:pPr>
              <a:buFont typeface="Wingdings" panose="05000000000000000000" pitchFamily="2" charset="2"/>
              <a:buChar char="Ø"/>
            </a:pPr>
            <a:r>
              <a:rPr lang="en-IN" sz="1600" dirty="0" smtClean="0"/>
              <a:t>Web Browser</a:t>
            </a:r>
          </a:p>
          <a:p>
            <a:pPr>
              <a:buFont typeface="Wingdings" panose="05000000000000000000" pitchFamily="2" charset="2"/>
              <a:buChar char="Ø"/>
            </a:pPr>
            <a:r>
              <a:rPr lang="en-IN" sz="1600" dirty="0" smtClean="0"/>
              <a:t>Window 7 or higher</a:t>
            </a:r>
          </a:p>
          <a:p>
            <a:pPr marL="82296" indent="0">
              <a:buNone/>
            </a:pPr>
            <a:endParaRPr lang="en-IN" sz="1600" dirty="0" smtClean="0"/>
          </a:p>
          <a:p>
            <a:r>
              <a:rPr lang="en-IN" dirty="0" smtClean="0"/>
              <a:t>Hardware</a:t>
            </a:r>
          </a:p>
          <a:p>
            <a:pPr>
              <a:buFont typeface="Wingdings" panose="05000000000000000000" pitchFamily="2" charset="2"/>
              <a:buChar char="Ø"/>
            </a:pPr>
            <a:r>
              <a:rPr lang="en-IN" sz="1600" dirty="0" smtClean="0"/>
              <a:t>2GB RAM or higher</a:t>
            </a:r>
          </a:p>
          <a:p>
            <a:pPr>
              <a:buFont typeface="Wingdings" panose="05000000000000000000" pitchFamily="2" charset="2"/>
              <a:buChar char="Ø"/>
            </a:pPr>
            <a:r>
              <a:rPr lang="en-IN" sz="1600" dirty="0" smtClean="0"/>
              <a:t>Active Internet Connection</a:t>
            </a:r>
            <a:endParaRPr lang="en-IN" sz="1600" dirty="0"/>
          </a:p>
        </p:txBody>
      </p:sp>
    </p:spTree>
    <p:extLst>
      <p:ext uri="{BB962C8B-B14F-4D97-AF65-F5344CB8AC3E}">
        <p14:creationId xmlns:p14="http://schemas.microsoft.com/office/powerpoint/2010/main" val="20654214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723</TotalTime>
  <Words>602</Words>
  <Application>Microsoft Office PowerPoint</Application>
  <PresentationFormat>On-screen Show (4:3)</PresentationFormat>
  <Paragraphs>95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Gill Sans MT</vt:lpstr>
      <vt:lpstr>Verdana</vt:lpstr>
      <vt:lpstr>Wingdings</vt:lpstr>
      <vt:lpstr>Wingdings 2</vt:lpstr>
      <vt:lpstr>Solstice</vt:lpstr>
      <vt:lpstr>Computer Science &amp; Engineering ( Data Science )</vt:lpstr>
      <vt:lpstr>Table of Contents</vt:lpstr>
      <vt:lpstr>Introduction</vt:lpstr>
      <vt:lpstr>Modules</vt:lpstr>
      <vt:lpstr>Purpose &amp; Scope</vt:lpstr>
      <vt:lpstr>Proposed System</vt:lpstr>
      <vt:lpstr>Methodology</vt:lpstr>
      <vt:lpstr>Use Case Diagram</vt:lpstr>
      <vt:lpstr>Tools &amp; Technologies</vt:lpstr>
      <vt:lpstr>SCREEN-SHOTS : Home Page</vt:lpstr>
      <vt:lpstr>Registration Page</vt:lpstr>
      <vt:lpstr>Login Form</vt:lpstr>
      <vt:lpstr>Product Categories Page</vt:lpstr>
      <vt:lpstr>About Us Page</vt:lpstr>
      <vt:lpstr>Review Page</vt:lpstr>
      <vt:lpstr>Contact Page</vt:lpstr>
      <vt:lpstr>View Cart Page</vt:lpstr>
      <vt:lpstr>Bibliography</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Windows User</cp:lastModifiedBy>
  <cp:revision>97</cp:revision>
  <dcterms:created xsi:type="dcterms:W3CDTF">2020-04-01T10:37:12Z</dcterms:created>
  <dcterms:modified xsi:type="dcterms:W3CDTF">2022-11-27T08:00:56Z</dcterms:modified>
</cp:coreProperties>
</file>