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2"/>
  </p:notesMasterIdLst>
  <p:sldIdLst>
    <p:sldId id="266" r:id="rId2"/>
    <p:sldId id="269" r:id="rId3"/>
    <p:sldId id="256" r:id="rId4"/>
    <p:sldId id="258" r:id="rId5"/>
    <p:sldId id="260" r:id="rId6"/>
    <p:sldId id="261" r:id="rId7"/>
    <p:sldId id="262" r:id="rId8"/>
    <p:sldId id="263" r:id="rId9"/>
    <p:sldId id="25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20" d="100"/>
          <a:sy n="120" d="100"/>
        </p:scale>
        <p:origin x="12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D140F8-5A61-4CD3-820E-C5C6A91A578D}"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2F225054-7D28-4C11-A4AB-C7A785A4186E}">
      <dgm:prSet phldrT="[Text]" custT="1"/>
      <dgm:spPr>
        <a:solidFill>
          <a:schemeClr val="accent5">
            <a:lumMod val="60000"/>
            <a:lumOff val="40000"/>
            <a:alpha val="90000"/>
          </a:schemeClr>
        </a:solidFill>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Manual or Digital</a:t>
          </a:r>
        </a:p>
      </dgm:t>
    </dgm:pt>
    <dgm:pt modelId="{E4432DDB-F2E7-499C-8439-41D4DD8BA424}" type="parTrans" cxnId="{40DB2A2B-70FA-4297-9844-529D13D238D1}">
      <dgm:prSet/>
      <dgm:spPr/>
      <dgm:t>
        <a:bodyPr/>
        <a:lstStyle/>
        <a:p>
          <a:endParaRPr lang="en-US" sz="1600">
            <a:latin typeface="Times New Roman" panose="02020603050405020304" pitchFamily="18" charset="0"/>
            <a:cs typeface="Times New Roman" panose="02020603050405020304" pitchFamily="18" charset="0"/>
          </a:endParaRPr>
        </a:p>
      </dgm:t>
    </dgm:pt>
    <dgm:pt modelId="{674881E7-4EE5-4F78-8EAC-C15FB1A07EDD}" type="sibTrans" cxnId="{40DB2A2B-70FA-4297-9844-529D13D238D1}">
      <dgm:prSet/>
      <dgm:spPr/>
      <dgm:t>
        <a:bodyPr/>
        <a:lstStyle/>
        <a:p>
          <a:endParaRPr lang="en-US" sz="1600">
            <a:latin typeface="Times New Roman" panose="02020603050405020304" pitchFamily="18" charset="0"/>
            <a:cs typeface="Times New Roman" panose="02020603050405020304" pitchFamily="18" charset="0"/>
          </a:endParaRPr>
        </a:p>
      </dgm:t>
    </dgm:pt>
    <dgm:pt modelId="{4FB5318D-BB3E-4D80-B257-7DFC9D5AE759}">
      <dgm:prSet phldrT="[Text]" custT="1"/>
      <dgm:spPr>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Rule base chatbot</a:t>
          </a:r>
        </a:p>
      </dgm:t>
    </dgm:pt>
    <dgm:pt modelId="{B63FADF2-9C1F-463C-9D57-E95D8DF93FAB}" type="parTrans" cxnId="{8A756178-AE9D-47D1-8842-1778258CF8C2}">
      <dgm:prSet/>
      <dgm:spPr/>
      <dgm:t>
        <a:bodyPr/>
        <a:lstStyle/>
        <a:p>
          <a:endParaRPr lang="en-US" sz="1600">
            <a:latin typeface="Times New Roman" panose="02020603050405020304" pitchFamily="18" charset="0"/>
            <a:cs typeface="Times New Roman" panose="02020603050405020304" pitchFamily="18" charset="0"/>
          </a:endParaRPr>
        </a:p>
      </dgm:t>
    </dgm:pt>
    <dgm:pt modelId="{ED6BD7EA-461B-4053-BB3D-4EF7F4E13B7C}" type="sibTrans" cxnId="{8A756178-AE9D-47D1-8842-1778258CF8C2}">
      <dgm:prSet/>
      <dgm:spPr/>
      <dgm:t>
        <a:bodyPr/>
        <a:lstStyle/>
        <a:p>
          <a:endParaRPr lang="en-US" sz="1600">
            <a:latin typeface="Times New Roman" panose="02020603050405020304" pitchFamily="18" charset="0"/>
            <a:cs typeface="Times New Roman" panose="02020603050405020304" pitchFamily="18" charset="0"/>
          </a:endParaRPr>
        </a:p>
      </dgm:t>
    </dgm:pt>
    <dgm:pt modelId="{3072CF21-C522-491C-B51C-493D2C177526}">
      <dgm:prSet phldrT="[Text]" custT="1"/>
      <dgm:spPr>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Rule base algorithms</a:t>
          </a:r>
        </a:p>
      </dgm:t>
    </dgm:pt>
    <dgm:pt modelId="{71591D7C-763A-4D8F-9E28-61B6BAB6949D}" type="parTrans" cxnId="{8D8F34E2-5859-4027-8341-56C84234A6B6}">
      <dgm:prSet/>
      <dgm:spPr/>
      <dgm:t>
        <a:bodyPr/>
        <a:lstStyle/>
        <a:p>
          <a:endParaRPr lang="en-US" sz="1600">
            <a:latin typeface="Times New Roman" panose="02020603050405020304" pitchFamily="18" charset="0"/>
            <a:cs typeface="Times New Roman" panose="02020603050405020304" pitchFamily="18" charset="0"/>
          </a:endParaRPr>
        </a:p>
      </dgm:t>
    </dgm:pt>
    <dgm:pt modelId="{4AF0909D-F452-4355-A15F-78A8A218630C}" type="sibTrans" cxnId="{8D8F34E2-5859-4027-8341-56C84234A6B6}">
      <dgm:prSet/>
      <dgm:spPr/>
      <dgm:t>
        <a:bodyPr/>
        <a:lstStyle/>
        <a:p>
          <a:endParaRPr lang="en-US" sz="1600">
            <a:latin typeface="Times New Roman" panose="02020603050405020304" pitchFamily="18" charset="0"/>
            <a:cs typeface="Times New Roman" panose="02020603050405020304" pitchFamily="18" charset="0"/>
          </a:endParaRPr>
        </a:p>
      </dgm:t>
    </dgm:pt>
    <dgm:pt modelId="{F201CC98-F44D-4410-96A8-6D3CF8CB5F14}">
      <dgm:prSet phldrT="[Text]" custT="1"/>
      <dgm:spPr>
        <a:solidFill>
          <a:schemeClr val="accent5">
            <a:lumMod val="60000"/>
            <a:lumOff val="40000"/>
            <a:alpha val="90000"/>
          </a:schemeClr>
        </a:solidFill>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Gen AI </a:t>
          </a:r>
        </a:p>
      </dgm:t>
    </dgm:pt>
    <dgm:pt modelId="{528599EC-BA04-4F0C-AA5C-E907C597D2E0}" type="parTrans" cxnId="{B99E1DD2-8495-4139-A4A3-64D16CCCABBB}">
      <dgm:prSet/>
      <dgm:spPr/>
      <dgm:t>
        <a:bodyPr/>
        <a:lstStyle/>
        <a:p>
          <a:endParaRPr lang="en-US" sz="1600">
            <a:latin typeface="Times New Roman" panose="02020603050405020304" pitchFamily="18" charset="0"/>
            <a:cs typeface="Times New Roman" panose="02020603050405020304" pitchFamily="18" charset="0"/>
          </a:endParaRPr>
        </a:p>
      </dgm:t>
    </dgm:pt>
    <dgm:pt modelId="{5FF4F8FC-D963-448B-917E-DC8FC01D8529}" type="sibTrans" cxnId="{B99E1DD2-8495-4139-A4A3-64D16CCCABBB}">
      <dgm:prSet/>
      <dgm:spPr/>
      <dgm:t>
        <a:bodyPr/>
        <a:lstStyle/>
        <a:p>
          <a:endParaRPr lang="en-US" sz="1600">
            <a:latin typeface="Times New Roman" panose="02020603050405020304" pitchFamily="18" charset="0"/>
            <a:cs typeface="Times New Roman" panose="02020603050405020304" pitchFamily="18" charset="0"/>
          </a:endParaRPr>
        </a:p>
      </dgm:t>
    </dgm:pt>
    <dgm:pt modelId="{29B4AC8C-C127-4E0F-9961-637C4E09E5E0}">
      <dgm:prSet phldrT="[Text]" custT="1"/>
      <dgm:spPr>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Gen AI agents</a:t>
          </a:r>
        </a:p>
      </dgm:t>
    </dgm:pt>
    <dgm:pt modelId="{90323F02-45B4-43F9-9AA8-446DB05DCC1E}" type="parTrans" cxnId="{BC51888E-0021-43FB-835D-AD79D31D88DD}">
      <dgm:prSet/>
      <dgm:spPr/>
      <dgm:t>
        <a:bodyPr/>
        <a:lstStyle/>
        <a:p>
          <a:endParaRPr lang="en-US" sz="1600">
            <a:latin typeface="Times New Roman" panose="02020603050405020304" pitchFamily="18" charset="0"/>
            <a:cs typeface="Times New Roman" panose="02020603050405020304" pitchFamily="18" charset="0"/>
          </a:endParaRPr>
        </a:p>
      </dgm:t>
    </dgm:pt>
    <dgm:pt modelId="{798F1D03-CF24-4FA5-B1D7-43350F5C446A}" type="sibTrans" cxnId="{BC51888E-0021-43FB-835D-AD79D31D88DD}">
      <dgm:prSet/>
      <dgm:spPr/>
      <dgm:t>
        <a:bodyPr/>
        <a:lstStyle/>
        <a:p>
          <a:endParaRPr lang="en-US" sz="1600">
            <a:latin typeface="Times New Roman" panose="02020603050405020304" pitchFamily="18" charset="0"/>
            <a:cs typeface="Times New Roman" panose="02020603050405020304" pitchFamily="18" charset="0"/>
          </a:endParaRPr>
        </a:p>
      </dgm:t>
    </dgm:pt>
    <dgm:pt modelId="{FF019ABC-EE26-4EA4-ADF7-27EB9627C55B}">
      <dgm:prSet phldrT="[Text]" custT="1"/>
      <dgm:spPr>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Advance LLM models</a:t>
          </a:r>
        </a:p>
      </dgm:t>
    </dgm:pt>
    <dgm:pt modelId="{CA376B1A-3D69-4705-8A42-C5733F1CDFE0}" type="parTrans" cxnId="{05C7104A-7ED5-4679-BADB-64ADE3DAE69A}">
      <dgm:prSet/>
      <dgm:spPr/>
      <dgm:t>
        <a:bodyPr/>
        <a:lstStyle/>
        <a:p>
          <a:endParaRPr lang="en-US" sz="1600">
            <a:latin typeface="Times New Roman" panose="02020603050405020304" pitchFamily="18" charset="0"/>
            <a:cs typeface="Times New Roman" panose="02020603050405020304" pitchFamily="18" charset="0"/>
          </a:endParaRPr>
        </a:p>
      </dgm:t>
    </dgm:pt>
    <dgm:pt modelId="{97E96360-0663-49D0-8C08-5642A61A1C46}" type="sibTrans" cxnId="{05C7104A-7ED5-4679-BADB-64ADE3DAE69A}">
      <dgm:prSet/>
      <dgm:spPr/>
      <dgm:t>
        <a:bodyPr/>
        <a:lstStyle/>
        <a:p>
          <a:endParaRPr lang="en-US" sz="1600">
            <a:latin typeface="Times New Roman" panose="02020603050405020304" pitchFamily="18" charset="0"/>
            <a:cs typeface="Times New Roman" panose="02020603050405020304" pitchFamily="18" charset="0"/>
          </a:endParaRPr>
        </a:p>
      </dgm:t>
    </dgm:pt>
    <dgm:pt modelId="{85D06138-01F1-426B-B12E-9D736DEEF40B}">
      <dgm:prSet phldrT="[Text]" custT="1"/>
      <dgm:spPr>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Synthetic data</a:t>
          </a:r>
        </a:p>
      </dgm:t>
    </dgm:pt>
    <dgm:pt modelId="{69564555-9639-410F-965F-251206900F64}" type="parTrans" cxnId="{63BBA238-7A03-4AF6-8B3D-6D8F9B3178B9}">
      <dgm:prSet/>
      <dgm:spPr/>
      <dgm:t>
        <a:bodyPr/>
        <a:lstStyle/>
        <a:p>
          <a:endParaRPr lang="en-US" sz="1600">
            <a:latin typeface="Times New Roman" panose="02020603050405020304" pitchFamily="18" charset="0"/>
            <a:cs typeface="Times New Roman" panose="02020603050405020304" pitchFamily="18" charset="0"/>
          </a:endParaRPr>
        </a:p>
      </dgm:t>
    </dgm:pt>
    <dgm:pt modelId="{D8A435FB-BC6A-48B6-8F2E-B5A35D841737}" type="sibTrans" cxnId="{63BBA238-7A03-4AF6-8B3D-6D8F9B3178B9}">
      <dgm:prSet/>
      <dgm:spPr/>
      <dgm:t>
        <a:bodyPr/>
        <a:lstStyle/>
        <a:p>
          <a:endParaRPr lang="en-US" sz="1600">
            <a:latin typeface="Times New Roman" panose="02020603050405020304" pitchFamily="18" charset="0"/>
            <a:cs typeface="Times New Roman" panose="02020603050405020304" pitchFamily="18" charset="0"/>
          </a:endParaRPr>
        </a:p>
      </dgm:t>
    </dgm:pt>
    <dgm:pt modelId="{905871EB-89D3-441B-B259-C88B37D5C458}" type="pres">
      <dgm:prSet presAssocID="{71D140F8-5A61-4CD3-820E-C5C6A91A578D}" presName="outerComposite" presStyleCnt="0">
        <dgm:presLayoutVars>
          <dgm:chMax val="2"/>
          <dgm:animLvl val="lvl"/>
          <dgm:resizeHandles val="exact"/>
        </dgm:presLayoutVars>
      </dgm:prSet>
      <dgm:spPr/>
    </dgm:pt>
    <dgm:pt modelId="{68F8C485-BD69-4FDD-978D-C2CA1EE6CEF2}" type="pres">
      <dgm:prSet presAssocID="{71D140F8-5A61-4CD3-820E-C5C6A91A578D}" presName="dummyMaxCanvas" presStyleCnt="0"/>
      <dgm:spPr/>
    </dgm:pt>
    <dgm:pt modelId="{19490F1A-D991-4257-B733-362FA05A254C}" type="pres">
      <dgm:prSet presAssocID="{71D140F8-5A61-4CD3-820E-C5C6A91A578D}" presName="parentComposite" presStyleCnt="0"/>
      <dgm:spPr/>
    </dgm:pt>
    <dgm:pt modelId="{8863DB17-8E7E-41A3-BE50-32138A47B2B3}" type="pres">
      <dgm:prSet presAssocID="{71D140F8-5A61-4CD3-820E-C5C6A91A578D}" presName="parent1" presStyleLbl="alignAccFollowNode1" presStyleIdx="0" presStyleCnt="4">
        <dgm:presLayoutVars>
          <dgm:chMax val="4"/>
        </dgm:presLayoutVars>
      </dgm:prSet>
      <dgm:spPr/>
    </dgm:pt>
    <dgm:pt modelId="{BF6F0EDF-7B78-4C40-BDDF-358B4BD7922C}" type="pres">
      <dgm:prSet presAssocID="{71D140F8-5A61-4CD3-820E-C5C6A91A578D}" presName="parent2" presStyleLbl="alignAccFollowNode1" presStyleIdx="1" presStyleCnt="4">
        <dgm:presLayoutVars>
          <dgm:chMax val="4"/>
        </dgm:presLayoutVars>
      </dgm:prSet>
      <dgm:spPr/>
    </dgm:pt>
    <dgm:pt modelId="{90D725CA-CF39-4A0D-B38C-7F43E9AB67BC}" type="pres">
      <dgm:prSet presAssocID="{71D140F8-5A61-4CD3-820E-C5C6A91A578D}" presName="childrenComposite" presStyleCnt="0"/>
      <dgm:spPr/>
    </dgm:pt>
    <dgm:pt modelId="{060B6FA6-2CBE-420B-8B4A-41D26A0C8A45}" type="pres">
      <dgm:prSet presAssocID="{71D140F8-5A61-4CD3-820E-C5C6A91A578D}" presName="dummyMaxCanvas_ChildArea" presStyleCnt="0"/>
      <dgm:spPr/>
    </dgm:pt>
    <dgm:pt modelId="{3745BC85-71E2-4B0E-957F-4963B6B3E836}" type="pres">
      <dgm:prSet presAssocID="{71D140F8-5A61-4CD3-820E-C5C6A91A578D}" presName="fulcrum" presStyleLbl="alignAccFollowNode1" presStyleIdx="2" presStyleCnt="4"/>
      <dgm:spPr>
        <a:solidFill>
          <a:schemeClr val="accent5">
            <a:lumMod val="60000"/>
            <a:lumOff val="40000"/>
            <a:alpha val="90000"/>
          </a:schemeClr>
        </a:solidFill>
        <a:ln>
          <a:noFill/>
        </a:ln>
        <a:scene3d>
          <a:camera prst="orthographicFront"/>
          <a:lightRig rig="threePt" dir="t"/>
        </a:scene3d>
        <a:sp3d>
          <a:bevelT/>
        </a:sp3d>
      </dgm:spPr>
    </dgm:pt>
    <dgm:pt modelId="{D6D57911-16FF-4B82-9850-DA01149F9C58}" type="pres">
      <dgm:prSet presAssocID="{71D140F8-5A61-4CD3-820E-C5C6A91A578D}" presName="balance_23" presStyleLbl="alignAccFollowNode1" presStyleIdx="3" presStyleCnt="4">
        <dgm:presLayoutVars>
          <dgm:bulletEnabled val="1"/>
        </dgm:presLayoutVars>
      </dgm:prSet>
      <dgm:spPr>
        <a:solidFill>
          <a:schemeClr val="accent5">
            <a:lumMod val="60000"/>
            <a:lumOff val="40000"/>
            <a:alpha val="90000"/>
          </a:schemeClr>
        </a:solidFill>
        <a:ln>
          <a:noFill/>
        </a:ln>
        <a:scene3d>
          <a:camera prst="orthographicFront"/>
          <a:lightRig rig="threePt" dir="t"/>
        </a:scene3d>
        <a:sp3d>
          <a:bevelT/>
        </a:sp3d>
      </dgm:spPr>
    </dgm:pt>
    <dgm:pt modelId="{6E3F012C-6419-4BA4-8AD5-493142F1558C}" type="pres">
      <dgm:prSet presAssocID="{71D140F8-5A61-4CD3-820E-C5C6A91A578D}" presName="right_23_1" presStyleLbl="node1" presStyleIdx="0" presStyleCnt="5">
        <dgm:presLayoutVars>
          <dgm:bulletEnabled val="1"/>
        </dgm:presLayoutVars>
      </dgm:prSet>
      <dgm:spPr/>
    </dgm:pt>
    <dgm:pt modelId="{9D2CBA5A-C86D-4746-87F7-AC68B0AE47A7}" type="pres">
      <dgm:prSet presAssocID="{71D140F8-5A61-4CD3-820E-C5C6A91A578D}" presName="right_23_2" presStyleLbl="node1" presStyleIdx="1" presStyleCnt="5">
        <dgm:presLayoutVars>
          <dgm:bulletEnabled val="1"/>
        </dgm:presLayoutVars>
      </dgm:prSet>
      <dgm:spPr/>
    </dgm:pt>
    <dgm:pt modelId="{5660D351-F6EC-4580-B740-A59BCEA78922}" type="pres">
      <dgm:prSet presAssocID="{71D140F8-5A61-4CD3-820E-C5C6A91A578D}" presName="right_23_3" presStyleLbl="node1" presStyleIdx="2" presStyleCnt="5">
        <dgm:presLayoutVars>
          <dgm:bulletEnabled val="1"/>
        </dgm:presLayoutVars>
      </dgm:prSet>
      <dgm:spPr/>
    </dgm:pt>
    <dgm:pt modelId="{7B3649E6-E0DA-45EB-9274-2FD9F0C352F2}" type="pres">
      <dgm:prSet presAssocID="{71D140F8-5A61-4CD3-820E-C5C6A91A578D}" presName="left_23_1" presStyleLbl="node1" presStyleIdx="3" presStyleCnt="5">
        <dgm:presLayoutVars>
          <dgm:bulletEnabled val="1"/>
        </dgm:presLayoutVars>
      </dgm:prSet>
      <dgm:spPr/>
    </dgm:pt>
    <dgm:pt modelId="{9ED0BB2A-E808-4093-93DF-CB4C248E6515}" type="pres">
      <dgm:prSet presAssocID="{71D140F8-5A61-4CD3-820E-C5C6A91A578D}" presName="left_23_2" presStyleLbl="node1" presStyleIdx="4" presStyleCnt="5" custLinFactNeighborY="1926">
        <dgm:presLayoutVars>
          <dgm:bulletEnabled val="1"/>
        </dgm:presLayoutVars>
      </dgm:prSet>
      <dgm:spPr/>
    </dgm:pt>
  </dgm:ptLst>
  <dgm:cxnLst>
    <dgm:cxn modelId="{EF2B8B19-0DCD-4A4A-9E8B-086D31D958B9}" type="presOf" srcId="{2F225054-7D28-4C11-A4AB-C7A785A4186E}" destId="{8863DB17-8E7E-41A3-BE50-32138A47B2B3}" srcOrd="0" destOrd="0" presId="urn:microsoft.com/office/officeart/2005/8/layout/balance1"/>
    <dgm:cxn modelId="{40DB2A2B-70FA-4297-9844-529D13D238D1}" srcId="{71D140F8-5A61-4CD3-820E-C5C6A91A578D}" destId="{2F225054-7D28-4C11-A4AB-C7A785A4186E}" srcOrd="0" destOrd="0" parTransId="{E4432DDB-F2E7-499C-8439-41D4DD8BA424}" sibTransId="{674881E7-4EE5-4F78-8EAC-C15FB1A07EDD}"/>
    <dgm:cxn modelId="{A6884E34-7CBD-4220-B78E-16EA10C9A219}" type="presOf" srcId="{FF019ABC-EE26-4EA4-ADF7-27EB9627C55B}" destId="{9D2CBA5A-C86D-4746-87F7-AC68B0AE47A7}" srcOrd="0" destOrd="0" presId="urn:microsoft.com/office/officeart/2005/8/layout/balance1"/>
    <dgm:cxn modelId="{63BBA238-7A03-4AF6-8B3D-6D8F9B3178B9}" srcId="{F201CC98-F44D-4410-96A8-6D3CF8CB5F14}" destId="{85D06138-01F1-426B-B12E-9D736DEEF40B}" srcOrd="2" destOrd="0" parTransId="{69564555-9639-410F-965F-251206900F64}" sibTransId="{D8A435FB-BC6A-48B6-8F2E-B5A35D841737}"/>
    <dgm:cxn modelId="{6B178460-80CD-496F-86F4-4D224D1E8B84}" type="presOf" srcId="{71D140F8-5A61-4CD3-820E-C5C6A91A578D}" destId="{905871EB-89D3-441B-B259-C88B37D5C458}" srcOrd="0" destOrd="0" presId="urn:microsoft.com/office/officeart/2005/8/layout/balance1"/>
    <dgm:cxn modelId="{52B8A644-4AC3-4108-95D0-709E917A7080}" type="presOf" srcId="{85D06138-01F1-426B-B12E-9D736DEEF40B}" destId="{5660D351-F6EC-4580-B740-A59BCEA78922}" srcOrd="0" destOrd="0" presId="urn:microsoft.com/office/officeart/2005/8/layout/balance1"/>
    <dgm:cxn modelId="{05C7104A-7ED5-4679-BADB-64ADE3DAE69A}" srcId="{F201CC98-F44D-4410-96A8-6D3CF8CB5F14}" destId="{FF019ABC-EE26-4EA4-ADF7-27EB9627C55B}" srcOrd="1" destOrd="0" parTransId="{CA376B1A-3D69-4705-8A42-C5733F1CDFE0}" sibTransId="{97E96360-0663-49D0-8C08-5642A61A1C46}"/>
    <dgm:cxn modelId="{8A756178-AE9D-47D1-8842-1778258CF8C2}" srcId="{2F225054-7D28-4C11-A4AB-C7A785A4186E}" destId="{4FB5318D-BB3E-4D80-B257-7DFC9D5AE759}" srcOrd="0" destOrd="0" parTransId="{B63FADF2-9C1F-463C-9D57-E95D8DF93FAB}" sibTransId="{ED6BD7EA-461B-4053-BB3D-4EF7F4E13B7C}"/>
    <dgm:cxn modelId="{B16BCD8B-A2D5-446E-BE2E-3C6BA96A7EC0}" type="presOf" srcId="{F201CC98-F44D-4410-96A8-6D3CF8CB5F14}" destId="{BF6F0EDF-7B78-4C40-BDDF-358B4BD7922C}" srcOrd="0" destOrd="0" presId="urn:microsoft.com/office/officeart/2005/8/layout/balance1"/>
    <dgm:cxn modelId="{BC51888E-0021-43FB-835D-AD79D31D88DD}" srcId="{F201CC98-F44D-4410-96A8-6D3CF8CB5F14}" destId="{29B4AC8C-C127-4E0F-9961-637C4E09E5E0}" srcOrd="0" destOrd="0" parTransId="{90323F02-45B4-43F9-9AA8-446DB05DCC1E}" sibTransId="{798F1D03-CF24-4FA5-B1D7-43350F5C446A}"/>
    <dgm:cxn modelId="{1EC723C0-D756-4777-8B43-EC5B3A70BA01}" type="presOf" srcId="{29B4AC8C-C127-4E0F-9961-637C4E09E5E0}" destId="{6E3F012C-6419-4BA4-8AD5-493142F1558C}" srcOrd="0" destOrd="0" presId="urn:microsoft.com/office/officeart/2005/8/layout/balance1"/>
    <dgm:cxn modelId="{B7FACCC2-B864-4553-87CA-89C9E56BBC44}" type="presOf" srcId="{4FB5318D-BB3E-4D80-B257-7DFC9D5AE759}" destId="{7B3649E6-E0DA-45EB-9274-2FD9F0C352F2}" srcOrd="0" destOrd="0" presId="urn:microsoft.com/office/officeart/2005/8/layout/balance1"/>
    <dgm:cxn modelId="{B99E1DD2-8495-4139-A4A3-64D16CCCABBB}" srcId="{71D140F8-5A61-4CD3-820E-C5C6A91A578D}" destId="{F201CC98-F44D-4410-96A8-6D3CF8CB5F14}" srcOrd="1" destOrd="0" parTransId="{528599EC-BA04-4F0C-AA5C-E907C597D2E0}" sibTransId="{5FF4F8FC-D963-448B-917E-DC8FC01D8529}"/>
    <dgm:cxn modelId="{8D8F34E2-5859-4027-8341-56C84234A6B6}" srcId="{2F225054-7D28-4C11-A4AB-C7A785A4186E}" destId="{3072CF21-C522-491C-B51C-493D2C177526}" srcOrd="1" destOrd="0" parTransId="{71591D7C-763A-4D8F-9E28-61B6BAB6949D}" sibTransId="{4AF0909D-F452-4355-A15F-78A8A218630C}"/>
    <dgm:cxn modelId="{AE5871E7-A81E-45C6-B6E2-F734DA78974B}" type="presOf" srcId="{3072CF21-C522-491C-B51C-493D2C177526}" destId="{9ED0BB2A-E808-4093-93DF-CB4C248E6515}" srcOrd="0" destOrd="0" presId="urn:microsoft.com/office/officeart/2005/8/layout/balance1"/>
    <dgm:cxn modelId="{382DBEC6-C4E6-4E35-9A84-B463990202D0}" type="presParOf" srcId="{905871EB-89D3-441B-B259-C88B37D5C458}" destId="{68F8C485-BD69-4FDD-978D-C2CA1EE6CEF2}" srcOrd="0" destOrd="0" presId="urn:microsoft.com/office/officeart/2005/8/layout/balance1"/>
    <dgm:cxn modelId="{87AA0AA1-AB4B-4A7E-9529-253EF3159BDE}" type="presParOf" srcId="{905871EB-89D3-441B-B259-C88B37D5C458}" destId="{19490F1A-D991-4257-B733-362FA05A254C}" srcOrd="1" destOrd="0" presId="urn:microsoft.com/office/officeart/2005/8/layout/balance1"/>
    <dgm:cxn modelId="{21674517-792A-41A4-878E-9D829ED0D380}" type="presParOf" srcId="{19490F1A-D991-4257-B733-362FA05A254C}" destId="{8863DB17-8E7E-41A3-BE50-32138A47B2B3}" srcOrd="0" destOrd="0" presId="urn:microsoft.com/office/officeart/2005/8/layout/balance1"/>
    <dgm:cxn modelId="{F91219B2-BD07-4BF8-A355-6F7B7ECF85B9}" type="presParOf" srcId="{19490F1A-D991-4257-B733-362FA05A254C}" destId="{BF6F0EDF-7B78-4C40-BDDF-358B4BD7922C}" srcOrd="1" destOrd="0" presId="urn:microsoft.com/office/officeart/2005/8/layout/balance1"/>
    <dgm:cxn modelId="{94B815BF-07FE-4E13-B97C-B3D7BD1D54C5}" type="presParOf" srcId="{905871EB-89D3-441B-B259-C88B37D5C458}" destId="{90D725CA-CF39-4A0D-B38C-7F43E9AB67BC}" srcOrd="2" destOrd="0" presId="urn:microsoft.com/office/officeart/2005/8/layout/balance1"/>
    <dgm:cxn modelId="{7EF8677F-80FE-49A1-BEDF-4F9D10553406}" type="presParOf" srcId="{90D725CA-CF39-4A0D-B38C-7F43E9AB67BC}" destId="{060B6FA6-2CBE-420B-8B4A-41D26A0C8A45}" srcOrd="0" destOrd="0" presId="urn:microsoft.com/office/officeart/2005/8/layout/balance1"/>
    <dgm:cxn modelId="{D31C8ACA-A42E-45DD-B390-0E0F8B7AF70C}" type="presParOf" srcId="{90D725CA-CF39-4A0D-B38C-7F43E9AB67BC}" destId="{3745BC85-71E2-4B0E-957F-4963B6B3E836}" srcOrd="1" destOrd="0" presId="urn:microsoft.com/office/officeart/2005/8/layout/balance1"/>
    <dgm:cxn modelId="{4A4611B6-849C-45DA-B23A-1D9CEE554EE1}" type="presParOf" srcId="{90D725CA-CF39-4A0D-B38C-7F43E9AB67BC}" destId="{D6D57911-16FF-4B82-9850-DA01149F9C58}" srcOrd="2" destOrd="0" presId="urn:microsoft.com/office/officeart/2005/8/layout/balance1"/>
    <dgm:cxn modelId="{A1986541-5C5A-478C-9C00-0320EE7BD0B7}" type="presParOf" srcId="{90D725CA-CF39-4A0D-B38C-7F43E9AB67BC}" destId="{6E3F012C-6419-4BA4-8AD5-493142F1558C}" srcOrd="3" destOrd="0" presId="urn:microsoft.com/office/officeart/2005/8/layout/balance1"/>
    <dgm:cxn modelId="{69B6AFEF-E947-4F09-A618-EF4299B298C1}" type="presParOf" srcId="{90D725CA-CF39-4A0D-B38C-7F43E9AB67BC}" destId="{9D2CBA5A-C86D-4746-87F7-AC68B0AE47A7}" srcOrd="4" destOrd="0" presId="urn:microsoft.com/office/officeart/2005/8/layout/balance1"/>
    <dgm:cxn modelId="{B66A5B25-6F37-43C8-A968-2FD5509D346F}" type="presParOf" srcId="{90D725CA-CF39-4A0D-B38C-7F43E9AB67BC}" destId="{5660D351-F6EC-4580-B740-A59BCEA78922}" srcOrd="5" destOrd="0" presId="urn:microsoft.com/office/officeart/2005/8/layout/balance1"/>
    <dgm:cxn modelId="{ED034C42-BEB9-4D66-879F-416688D2ECE6}" type="presParOf" srcId="{90D725CA-CF39-4A0D-B38C-7F43E9AB67BC}" destId="{7B3649E6-E0DA-45EB-9274-2FD9F0C352F2}" srcOrd="6" destOrd="0" presId="urn:microsoft.com/office/officeart/2005/8/layout/balance1"/>
    <dgm:cxn modelId="{54B1CA06-D7A7-4038-AC6A-6A11F2C9F751}" type="presParOf" srcId="{90D725CA-CF39-4A0D-B38C-7F43E9AB67BC}" destId="{9ED0BB2A-E808-4093-93DF-CB4C248E6515}"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FE9842-7F67-4C62-B070-ED71017CAE7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05F90DCA-8FBA-4768-A90E-B7E3E6126E61}">
      <dgm:prSet phldrT="[Text]"/>
      <dgm:spPr>
        <a:solidFill>
          <a:schemeClr val="accent5"/>
        </a:solidFill>
        <a:scene3d>
          <a:camera prst="orthographicFront"/>
          <a:lightRig rig="threePt" dir="t"/>
        </a:scene3d>
        <a:sp3d>
          <a:bevelT/>
        </a:sp3d>
      </dgm:spPr>
      <dgm:t>
        <a:bodyPr/>
        <a:lstStyle/>
        <a:p>
          <a:r>
            <a:rPr lang="en-US" dirty="0">
              <a:latin typeface="Times New Roman" panose="02020603050405020304" pitchFamily="18" charset="0"/>
              <a:cs typeface="Times New Roman" panose="02020603050405020304" pitchFamily="18" charset="0"/>
            </a:rPr>
            <a:t>KYC check</a:t>
          </a:r>
        </a:p>
      </dgm:t>
    </dgm:pt>
    <dgm:pt modelId="{05708369-5F36-4473-9ABA-88F875953AE8}" type="parTrans" cxnId="{466E2CB6-0100-4955-99A8-4B10CEAE9A7E}">
      <dgm:prSet/>
      <dgm:spPr/>
      <dgm:t>
        <a:bodyPr/>
        <a:lstStyle/>
        <a:p>
          <a:endParaRPr lang="en-US">
            <a:latin typeface="Times New Roman" panose="02020603050405020304" pitchFamily="18" charset="0"/>
            <a:cs typeface="Times New Roman" panose="02020603050405020304" pitchFamily="18" charset="0"/>
          </a:endParaRPr>
        </a:p>
      </dgm:t>
    </dgm:pt>
    <dgm:pt modelId="{EC897CD4-5C92-4580-9961-8939D740385C}" type="sibTrans" cxnId="{466E2CB6-0100-4955-99A8-4B10CEAE9A7E}">
      <dgm:prSet/>
      <dgm:spPr/>
      <dgm:t>
        <a:bodyPr/>
        <a:lstStyle/>
        <a:p>
          <a:endParaRPr lang="en-US">
            <a:latin typeface="Times New Roman" panose="02020603050405020304" pitchFamily="18" charset="0"/>
            <a:cs typeface="Times New Roman" panose="02020603050405020304" pitchFamily="18" charset="0"/>
          </a:endParaRPr>
        </a:p>
      </dgm:t>
    </dgm:pt>
    <dgm:pt modelId="{404CD9E1-357D-4A3E-AA59-43B51DF3FB75}">
      <dgm:prSet phldrT="[Text]" custT="1"/>
      <dgm:spPr>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gm:spPr>
      <dgm:t>
        <a:bodyPr spcFirstLastPara="0" vert="horz" wrap="square" lIns="99568" tIns="99568" rIns="99568" bIns="53340" numCol="1" spcCol="1270" anchor="t" anchorCtr="0"/>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Credit Decisioning</a:t>
          </a:r>
        </a:p>
      </dgm:t>
    </dgm:pt>
    <dgm:pt modelId="{6607F0A9-1424-46EB-8B82-7F2B6D8E01A9}" type="parTrans" cxnId="{0EE2C90B-BF80-4792-8F6B-D3F0B0BB8701}">
      <dgm:prSet/>
      <dgm:spPr/>
      <dgm:t>
        <a:bodyPr/>
        <a:lstStyle/>
        <a:p>
          <a:endParaRPr lang="en-US">
            <a:latin typeface="Times New Roman" panose="02020603050405020304" pitchFamily="18" charset="0"/>
            <a:cs typeface="Times New Roman" panose="02020603050405020304" pitchFamily="18" charset="0"/>
          </a:endParaRPr>
        </a:p>
      </dgm:t>
    </dgm:pt>
    <dgm:pt modelId="{069C6DBC-B52F-473F-9A97-50D97253EE5D}" type="sibTrans" cxnId="{0EE2C90B-BF80-4792-8F6B-D3F0B0BB8701}">
      <dgm:prSet/>
      <dgm:spPr/>
      <dgm:t>
        <a:bodyPr/>
        <a:lstStyle/>
        <a:p>
          <a:endParaRPr lang="en-US">
            <a:latin typeface="Times New Roman" panose="02020603050405020304" pitchFamily="18" charset="0"/>
            <a:cs typeface="Times New Roman" panose="02020603050405020304" pitchFamily="18" charset="0"/>
          </a:endParaRPr>
        </a:p>
      </dgm:t>
    </dgm:pt>
    <dgm:pt modelId="{9A4FD4CA-3A2D-4E97-BDB2-4F8D408F61D6}">
      <dgm:prSet phldrT="[Text]" custT="1"/>
      <dgm:spPr>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gm:spPr>
      <dgm:t>
        <a:bodyPr spcFirstLastPara="0" vert="horz" wrap="square" lIns="99568" tIns="99568" rIns="99568" bIns="53340" numCol="1" spcCol="1270" anchor="t" anchorCtr="0"/>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Affordability check</a:t>
          </a:r>
        </a:p>
      </dgm:t>
    </dgm:pt>
    <dgm:pt modelId="{06CCFCB6-47F8-4202-9067-41B11D6DF984}" type="parTrans" cxnId="{1F7854E9-6431-438B-A382-81A124CB05DB}">
      <dgm:prSet/>
      <dgm:spPr/>
      <dgm:t>
        <a:bodyPr/>
        <a:lstStyle/>
        <a:p>
          <a:endParaRPr lang="en-US">
            <a:latin typeface="Times New Roman" panose="02020603050405020304" pitchFamily="18" charset="0"/>
            <a:cs typeface="Times New Roman" panose="02020603050405020304" pitchFamily="18" charset="0"/>
          </a:endParaRPr>
        </a:p>
      </dgm:t>
    </dgm:pt>
    <dgm:pt modelId="{D4B2ED56-4AE8-43A7-9B13-71D87ED490E7}" type="sibTrans" cxnId="{1F7854E9-6431-438B-A382-81A124CB05DB}">
      <dgm:prSet/>
      <dgm:spPr/>
      <dgm:t>
        <a:bodyPr/>
        <a:lstStyle/>
        <a:p>
          <a:endParaRPr lang="en-US">
            <a:latin typeface="Times New Roman" panose="02020603050405020304" pitchFamily="18" charset="0"/>
            <a:cs typeface="Times New Roman" panose="02020603050405020304" pitchFamily="18" charset="0"/>
          </a:endParaRPr>
        </a:p>
      </dgm:t>
    </dgm:pt>
    <dgm:pt modelId="{49251B6F-5727-4463-8A21-430A9791C077}">
      <dgm:prSet phldrT="[Text]"/>
      <dgm:spPr>
        <a:ln>
          <a:noFill/>
        </a:ln>
      </dgm:spPr>
      <dgm:t>
        <a:bodyPr/>
        <a:lstStyle/>
        <a:p>
          <a:r>
            <a:rPr lang="en-US" dirty="0">
              <a:latin typeface="Times New Roman" panose="02020603050405020304" pitchFamily="18" charset="0"/>
              <a:cs typeface="Times New Roman" panose="02020603050405020304" pitchFamily="18" charset="0"/>
            </a:rPr>
            <a:t>Income prediction and verification</a:t>
          </a:r>
        </a:p>
      </dgm:t>
    </dgm:pt>
    <dgm:pt modelId="{6F6B91B9-C8BC-4B3F-93B9-A35E9DA33381}" type="parTrans" cxnId="{A0AB8FD8-6682-4665-B4E0-CA68490690C5}">
      <dgm:prSet/>
      <dgm:spPr/>
      <dgm:t>
        <a:bodyPr/>
        <a:lstStyle/>
        <a:p>
          <a:endParaRPr lang="en-US">
            <a:latin typeface="Times New Roman" panose="02020603050405020304" pitchFamily="18" charset="0"/>
            <a:cs typeface="Times New Roman" panose="02020603050405020304" pitchFamily="18" charset="0"/>
          </a:endParaRPr>
        </a:p>
      </dgm:t>
    </dgm:pt>
    <dgm:pt modelId="{B654E164-3C8C-4611-BDF2-53982959A649}" type="sibTrans" cxnId="{A0AB8FD8-6682-4665-B4E0-CA68490690C5}">
      <dgm:prSet/>
      <dgm:spPr/>
      <dgm:t>
        <a:bodyPr/>
        <a:lstStyle/>
        <a:p>
          <a:endParaRPr lang="en-US">
            <a:latin typeface="Times New Roman" panose="02020603050405020304" pitchFamily="18" charset="0"/>
            <a:cs typeface="Times New Roman" panose="02020603050405020304" pitchFamily="18" charset="0"/>
          </a:endParaRPr>
        </a:p>
      </dgm:t>
    </dgm:pt>
    <dgm:pt modelId="{10183C08-DD40-489E-95C8-63ACE833DBAC}">
      <dgm:prSet phldrT="[Text]"/>
      <dgm:spPr>
        <a:ln>
          <a:noFill/>
        </a:ln>
      </dgm:spPr>
      <dgm:t>
        <a:bodyPr/>
        <a:lstStyle/>
        <a:p>
          <a:r>
            <a:rPr lang="en-US" dirty="0">
              <a:latin typeface="Times New Roman" panose="02020603050405020304" pitchFamily="18" charset="0"/>
              <a:cs typeface="Times New Roman" panose="02020603050405020304" pitchFamily="18" charset="0"/>
            </a:rPr>
            <a:t>Accurate risk assessment</a:t>
          </a:r>
        </a:p>
      </dgm:t>
    </dgm:pt>
    <dgm:pt modelId="{E01E9778-216C-4B26-ADB0-B96E4BCFEB47}" type="parTrans" cxnId="{C0F2DAEF-1687-45DE-BA55-69DAC3CD3C58}">
      <dgm:prSet/>
      <dgm:spPr/>
      <dgm:t>
        <a:bodyPr/>
        <a:lstStyle/>
        <a:p>
          <a:endParaRPr lang="en-US">
            <a:latin typeface="Times New Roman" panose="02020603050405020304" pitchFamily="18" charset="0"/>
            <a:cs typeface="Times New Roman" panose="02020603050405020304" pitchFamily="18" charset="0"/>
          </a:endParaRPr>
        </a:p>
      </dgm:t>
    </dgm:pt>
    <dgm:pt modelId="{AAD378F3-E07E-4D9D-988A-4A710B686E09}" type="sibTrans" cxnId="{C0F2DAEF-1687-45DE-BA55-69DAC3CD3C58}">
      <dgm:prSet/>
      <dgm:spPr/>
      <dgm:t>
        <a:bodyPr/>
        <a:lstStyle/>
        <a:p>
          <a:endParaRPr lang="en-US">
            <a:latin typeface="Times New Roman" panose="02020603050405020304" pitchFamily="18" charset="0"/>
            <a:cs typeface="Times New Roman" panose="02020603050405020304" pitchFamily="18" charset="0"/>
          </a:endParaRPr>
        </a:p>
      </dgm:t>
    </dgm:pt>
    <dgm:pt modelId="{509575FC-8F3C-44D1-B8D2-95394485D156}">
      <dgm:prSet phldrT="[Text]"/>
      <dgm:spPr>
        <a:ln>
          <a:noFill/>
        </a:ln>
      </dgm:spPr>
      <dgm:t>
        <a:bodyPr/>
        <a:lstStyle/>
        <a:p>
          <a:r>
            <a:rPr lang="en-US" dirty="0">
              <a:latin typeface="Times New Roman" panose="02020603050405020304" pitchFamily="18" charset="0"/>
              <a:cs typeface="Times New Roman" panose="02020603050405020304" pitchFamily="18" charset="0"/>
            </a:rPr>
            <a:t>Continuous learning and model updating</a:t>
          </a:r>
        </a:p>
      </dgm:t>
    </dgm:pt>
    <dgm:pt modelId="{B774AFC7-4C42-490D-A959-F26A53A2D330}" type="parTrans" cxnId="{1FB656D6-3ED3-4830-96B6-300E05FFE2B0}">
      <dgm:prSet/>
      <dgm:spPr/>
      <dgm:t>
        <a:bodyPr/>
        <a:lstStyle/>
        <a:p>
          <a:endParaRPr lang="en-US">
            <a:latin typeface="Times New Roman" panose="02020603050405020304" pitchFamily="18" charset="0"/>
            <a:cs typeface="Times New Roman" panose="02020603050405020304" pitchFamily="18" charset="0"/>
          </a:endParaRPr>
        </a:p>
      </dgm:t>
    </dgm:pt>
    <dgm:pt modelId="{31CEBE74-F998-4E43-A5CC-64D4B37D2B65}" type="sibTrans" cxnId="{1FB656D6-3ED3-4830-96B6-300E05FFE2B0}">
      <dgm:prSet/>
      <dgm:spPr/>
      <dgm:t>
        <a:bodyPr/>
        <a:lstStyle/>
        <a:p>
          <a:endParaRPr lang="en-US">
            <a:latin typeface="Times New Roman" panose="02020603050405020304" pitchFamily="18" charset="0"/>
            <a:cs typeface="Times New Roman" panose="02020603050405020304" pitchFamily="18" charset="0"/>
          </a:endParaRPr>
        </a:p>
      </dgm:t>
    </dgm:pt>
    <dgm:pt modelId="{10A7D269-D308-490F-9D7A-FB72B80FEC06}">
      <dgm:prSet phldrT="[Text]"/>
      <dgm:spPr>
        <a:ln>
          <a:noFill/>
        </a:ln>
      </dgm:spPr>
      <dgm:t>
        <a:bodyPr/>
        <a:lstStyle/>
        <a:p>
          <a:r>
            <a:rPr lang="en-US" dirty="0">
              <a:latin typeface="Times New Roman" panose="02020603050405020304" pitchFamily="18" charset="0"/>
              <a:cs typeface="Times New Roman" panose="02020603050405020304" pitchFamily="18" charset="0"/>
            </a:rPr>
            <a:t>Automatic categorizing expense &amp; spending patterns</a:t>
          </a:r>
        </a:p>
      </dgm:t>
    </dgm:pt>
    <dgm:pt modelId="{8A40206B-7AF1-4EE8-9503-3E52D85A4F2D}" type="parTrans" cxnId="{F88E741E-5ECA-4459-8D3C-A2CC98B0E0F5}">
      <dgm:prSet/>
      <dgm:spPr/>
      <dgm:t>
        <a:bodyPr/>
        <a:lstStyle/>
        <a:p>
          <a:endParaRPr lang="en-US">
            <a:latin typeface="Times New Roman" panose="02020603050405020304" pitchFamily="18" charset="0"/>
            <a:cs typeface="Times New Roman" panose="02020603050405020304" pitchFamily="18" charset="0"/>
          </a:endParaRPr>
        </a:p>
      </dgm:t>
    </dgm:pt>
    <dgm:pt modelId="{E4834FAC-B2A2-47C8-AA41-A301DABBE6E4}" type="sibTrans" cxnId="{F88E741E-5ECA-4459-8D3C-A2CC98B0E0F5}">
      <dgm:prSet/>
      <dgm:spPr/>
      <dgm:t>
        <a:bodyPr/>
        <a:lstStyle/>
        <a:p>
          <a:endParaRPr lang="en-US">
            <a:latin typeface="Times New Roman" panose="02020603050405020304" pitchFamily="18" charset="0"/>
            <a:cs typeface="Times New Roman" panose="02020603050405020304" pitchFamily="18" charset="0"/>
          </a:endParaRPr>
        </a:p>
      </dgm:t>
    </dgm:pt>
    <dgm:pt modelId="{6426DBF0-8B4F-49DD-9CEA-4C556884D991}">
      <dgm:prSet phldrT="[Text]"/>
      <dgm:spPr>
        <a:ln>
          <a:noFill/>
        </a:ln>
      </dgm:spPr>
      <dgm:t>
        <a:bodyPr/>
        <a:lstStyle/>
        <a:p>
          <a:r>
            <a:rPr lang="en-US" dirty="0">
              <a:latin typeface="Times New Roman" panose="02020603050405020304" pitchFamily="18" charset="0"/>
              <a:cs typeface="Times New Roman" panose="02020603050405020304" pitchFamily="18" charset="0"/>
            </a:rPr>
            <a:t>Optimize lending offers</a:t>
          </a:r>
        </a:p>
      </dgm:t>
    </dgm:pt>
    <dgm:pt modelId="{DA97979E-8419-44A6-9308-C6A0B83E0DB6}" type="parTrans" cxnId="{728B7A5A-5DEA-4DAC-8C14-7C7B91E78AD5}">
      <dgm:prSet/>
      <dgm:spPr/>
      <dgm:t>
        <a:bodyPr/>
        <a:lstStyle/>
        <a:p>
          <a:endParaRPr lang="en-US">
            <a:latin typeface="Times New Roman" panose="02020603050405020304" pitchFamily="18" charset="0"/>
            <a:cs typeface="Times New Roman" panose="02020603050405020304" pitchFamily="18" charset="0"/>
          </a:endParaRPr>
        </a:p>
      </dgm:t>
    </dgm:pt>
    <dgm:pt modelId="{C1A34A62-12D6-4160-81F4-2998CDCB1EC7}" type="sibTrans" cxnId="{728B7A5A-5DEA-4DAC-8C14-7C7B91E78AD5}">
      <dgm:prSet/>
      <dgm:spPr/>
      <dgm:t>
        <a:bodyPr/>
        <a:lstStyle/>
        <a:p>
          <a:endParaRPr lang="en-US">
            <a:latin typeface="Times New Roman" panose="02020603050405020304" pitchFamily="18" charset="0"/>
            <a:cs typeface="Times New Roman" panose="02020603050405020304" pitchFamily="18" charset="0"/>
          </a:endParaRPr>
        </a:p>
      </dgm:t>
    </dgm:pt>
    <dgm:pt modelId="{DA286D54-C5DF-469B-B8D5-E0A1FE3C3403}">
      <dgm:prSet phldrT="[Text]" custT="1"/>
      <dgm:spPr>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gm:spPr>
      <dgm:t>
        <a:bodyPr spcFirstLastPara="0" vert="horz" wrap="square" lIns="99568" tIns="99568" rIns="99568" bIns="53340" numCol="1" spcCol="1270" anchor="t" anchorCtr="0"/>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Fraud Detection</a:t>
          </a:r>
        </a:p>
      </dgm:t>
    </dgm:pt>
    <dgm:pt modelId="{4C955137-971F-4688-8DC2-6CB5ABB38E21}" type="parTrans" cxnId="{11CC3A3D-E554-4059-9E66-B64BCB12881E}">
      <dgm:prSet/>
      <dgm:spPr/>
      <dgm:t>
        <a:bodyPr/>
        <a:lstStyle/>
        <a:p>
          <a:endParaRPr lang="en-US"/>
        </a:p>
      </dgm:t>
    </dgm:pt>
    <dgm:pt modelId="{54B593EF-CB97-4279-BE66-91220C1E56D3}" type="sibTrans" cxnId="{11CC3A3D-E554-4059-9E66-B64BCB12881E}">
      <dgm:prSet/>
      <dgm:spPr/>
      <dgm:t>
        <a:bodyPr/>
        <a:lstStyle/>
        <a:p>
          <a:endParaRPr lang="en-US"/>
        </a:p>
      </dgm:t>
    </dgm:pt>
    <dgm:pt modelId="{BE052E41-28F4-4464-8EAC-5748CC75C9B0}">
      <dgm:prSet phldrT="[Text]"/>
      <dgm:spPr>
        <a:ln>
          <a:noFill/>
        </a:ln>
      </dgm:spPr>
      <dgm:t>
        <a:bodyPr/>
        <a:lstStyle/>
        <a:p>
          <a:r>
            <a:rPr lang="en-US" dirty="0">
              <a:latin typeface="Times New Roman" panose="02020603050405020304" pitchFamily="18" charset="0"/>
              <a:cs typeface="Times New Roman" panose="02020603050405020304" pitchFamily="18" charset="0"/>
            </a:rPr>
            <a:t>Anomaly detection and pattern recognition</a:t>
          </a:r>
        </a:p>
      </dgm:t>
    </dgm:pt>
    <dgm:pt modelId="{2B1149E3-CBD8-44A7-9761-FFB999DB7D4A}" type="parTrans" cxnId="{054B9888-0FB6-4E00-B3F8-CB6392210C07}">
      <dgm:prSet/>
      <dgm:spPr/>
      <dgm:t>
        <a:bodyPr/>
        <a:lstStyle/>
        <a:p>
          <a:endParaRPr lang="en-US"/>
        </a:p>
      </dgm:t>
    </dgm:pt>
    <dgm:pt modelId="{4FCCC7A1-1DEA-41FE-821B-1A88339EEE55}" type="sibTrans" cxnId="{054B9888-0FB6-4E00-B3F8-CB6392210C07}">
      <dgm:prSet/>
      <dgm:spPr/>
      <dgm:t>
        <a:bodyPr/>
        <a:lstStyle/>
        <a:p>
          <a:endParaRPr lang="en-US"/>
        </a:p>
      </dgm:t>
    </dgm:pt>
    <dgm:pt modelId="{2657595F-53D7-4949-A2CB-DCE3B86EDE18}">
      <dgm:prSet phldrT="[Text]"/>
      <dgm:spPr>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gm:spPr>
      <dgm:t>
        <a:bodyPr spcFirstLastPara="0" vert="horz" wrap="square" lIns="99568" tIns="99568" rIns="99568" bIns="53340" numCol="1" spcCol="1270" anchor="t" anchorCtr="0"/>
        <a:lstStyle/>
        <a:p>
          <a:r>
            <a:rPr lang="en-US" dirty="0">
              <a:solidFill>
                <a:prstClr val="white"/>
              </a:solidFill>
              <a:latin typeface="Times New Roman" panose="02020603050405020304" pitchFamily="18" charset="0"/>
              <a:ea typeface="+mn-ea"/>
              <a:cs typeface="Times New Roman" panose="02020603050405020304" pitchFamily="18" charset="0"/>
            </a:rPr>
            <a:t>Credit policy check</a:t>
          </a:r>
          <a:endParaRPr lang="en-US" dirty="0">
            <a:latin typeface="Times New Roman" panose="02020603050405020304" pitchFamily="18" charset="0"/>
            <a:cs typeface="Times New Roman" panose="02020603050405020304" pitchFamily="18" charset="0"/>
          </a:endParaRPr>
        </a:p>
      </dgm:t>
    </dgm:pt>
    <dgm:pt modelId="{9AEA4B24-37C8-4890-A282-C669EAB594E0}" type="parTrans" cxnId="{739F1732-E243-4365-8037-D743D62235F6}">
      <dgm:prSet/>
      <dgm:spPr/>
      <dgm:t>
        <a:bodyPr/>
        <a:lstStyle/>
        <a:p>
          <a:endParaRPr lang="en-US"/>
        </a:p>
      </dgm:t>
    </dgm:pt>
    <dgm:pt modelId="{539461E7-67C0-40FF-8D96-1F2627ABE85E}" type="sibTrans" cxnId="{739F1732-E243-4365-8037-D743D62235F6}">
      <dgm:prSet/>
      <dgm:spPr/>
      <dgm:t>
        <a:bodyPr/>
        <a:lstStyle/>
        <a:p>
          <a:endParaRPr lang="en-US"/>
        </a:p>
      </dgm:t>
    </dgm:pt>
    <dgm:pt modelId="{B76BCEDF-5886-41B8-B71C-0B5E03BC0973}">
      <dgm:prSet phldrT="[Text]"/>
      <dgm:spPr>
        <a:ln>
          <a:noFill/>
        </a:ln>
      </dgm:spPr>
      <dgm:t>
        <a:bodyPr/>
        <a:lstStyle/>
        <a:p>
          <a:r>
            <a:rPr lang="en-US" dirty="0">
              <a:latin typeface="Times New Roman" panose="02020603050405020304" pitchFamily="18" charset="0"/>
              <a:cs typeface="Times New Roman" panose="02020603050405020304" pitchFamily="18" charset="0"/>
            </a:rPr>
            <a:t>Automated compliance checks</a:t>
          </a:r>
        </a:p>
      </dgm:t>
    </dgm:pt>
    <dgm:pt modelId="{A67C08C6-BB60-4575-B443-32F8CCA29175}" type="parTrans" cxnId="{7FC7803B-D13F-448B-ABBD-EAB4927469F9}">
      <dgm:prSet/>
      <dgm:spPr/>
      <dgm:t>
        <a:bodyPr/>
        <a:lstStyle/>
        <a:p>
          <a:endParaRPr lang="en-US"/>
        </a:p>
      </dgm:t>
    </dgm:pt>
    <dgm:pt modelId="{FF808566-00CA-4657-B8D6-B066E2911296}" type="sibTrans" cxnId="{7FC7803B-D13F-448B-ABBD-EAB4927469F9}">
      <dgm:prSet/>
      <dgm:spPr/>
      <dgm:t>
        <a:bodyPr/>
        <a:lstStyle/>
        <a:p>
          <a:endParaRPr lang="en-US"/>
        </a:p>
      </dgm:t>
    </dgm:pt>
    <dgm:pt modelId="{9DADB587-AC04-4A0C-A9E0-B216358CD7EF}">
      <dgm:prSet phldrT="[Text]" custT="1"/>
      <dgm:spPr>
        <a:ln>
          <a:noFill/>
        </a:ln>
      </dgm:spPr>
      <dgm:t>
        <a:bodyPr/>
        <a:lstStyle/>
        <a:p>
          <a:r>
            <a:rPr lang="en-US" sz="1500" dirty="0">
              <a:latin typeface="Times New Roman" panose="02020603050405020304" pitchFamily="18" charset="0"/>
              <a:cs typeface="Times New Roman" panose="02020603050405020304" pitchFamily="18" charset="0"/>
            </a:rPr>
            <a:t>Enhanced Identity verification</a:t>
          </a:r>
        </a:p>
      </dgm:t>
    </dgm:pt>
    <dgm:pt modelId="{64944319-685F-4510-A10F-41E652E32AEA}" type="parTrans" cxnId="{43418AB5-DA32-476A-9A7E-C65EF0229E9D}">
      <dgm:prSet/>
      <dgm:spPr/>
      <dgm:t>
        <a:bodyPr/>
        <a:lstStyle/>
        <a:p>
          <a:endParaRPr lang="en-US"/>
        </a:p>
      </dgm:t>
    </dgm:pt>
    <dgm:pt modelId="{D2DCA076-AB16-4E38-BCBE-76580A73064C}" type="sibTrans" cxnId="{43418AB5-DA32-476A-9A7E-C65EF0229E9D}">
      <dgm:prSet/>
      <dgm:spPr/>
      <dgm:t>
        <a:bodyPr/>
        <a:lstStyle/>
        <a:p>
          <a:endParaRPr lang="en-US"/>
        </a:p>
      </dgm:t>
    </dgm:pt>
    <dgm:pt modelId="{BEFF6BD0-7907-44F7-A636-DAC1C5D43621}">
      <dgm:prSet phldrT="[Text]" custT="1"/>
      <dgm:spPr>
        <a:ln>
          <a:noFill/>
        </a:ln>
      </dgm:spPr>
      <dgm:t>
        <a:bodyPr/>
        <a:lstStyle/>
        <a:p>
          <a:r>
            <a:rPr lang="en-US" sz="1500" dirty="0">
              <a:latin typeface="Times New Roman" panose="02020603050405020304" pitchFamily="18" charset="0"/>
              <a:cs typeface="Times New Roman" panose="02020603050405020304" pitchFamily="18" charset="0"/>
            </a:rPr>
            <a:t>Data entry automation</a:t>
          </a:r>
        </a:p>
      </dgm:t>
    </dgm:pt>
    <dgm:pt modelId="{34817A49-2E83-4B70-8BE3-4D2B9118E861}" type="parTrans" cxnId="{D58B0F60-97CD-465C-B61E-6DED19DA2817}">
      <dgm:prSet/>
      <dgm:spPr/>
      <dgm:t>
        <a:bodyPr/>
        <a:lstStyle/>
        <a:p>
          <a:endParaRPr lang="en-US"/>
        </a:p>
      </dgm:t>
    </dgm:pt>
    <dgm:pt modelId="{28F5E778-241D-4724-827C-446D4A9DF4EB}" type="sibTrans" cxnId="{D58B0F60-97CD-465C-B61E-6DED19DA2817}">
      <dgm:prSet/>
      <dgm:spPr/>
      <dgm:t>
        <a:bodyPr/>
        <a:lstStyle/>
        <a:p>
          <a:endParaRPr lang="en-US"/>
        </a:p>
      </dgm:t>
    </dgm:pt>
    <dgm:pt modelId="{E6753A5D-2A0F-4BD3-8D1B-6A3F09456F08}">
      <dgm:prSet phldrT="[Text]" custT="1"/>
      <dgm:spPr>
        <a:ln>
          <a:noFill/>
        </a:ln>
      </dgm:spPr>
      <dgm:t>
        <a:bodyPr/>
        <a:lstStyle/>
        <a:p>
          <a:r>
            <a:rPr lang="en-US" sz="1500" dirty="0">
              <a:latin typeface="Times New Roman" panose="02020603050405020304" pitchFamily="18" charset="0"/>
              <a:cs typeface="Times New Roman" panose="02020603050405020304" pitchFamily="18" charset="0"/>
            </a:rPr>
            <a:t>Facial recognition</a:t>
          </a:r>
        </a:p>
      </dgm:t>
    </dgm:pt>
    <dgm:pt modelId="{F33B8A56-B97A-4AF3-8AC6-ED3BD1BBA1C6}" type="parTrans" cxnId="{6A8CAF94-C967-4223-B1B9-066518189123}">
      <dgm:prSet/>
      <dgm:spPr/>
      <dgm:t>
        <a:bodyPr/>
        <a:lstStyle/>
        <a:p>
          <a:endParaRPr lang="en-US"/>
        </a:p>
      </dgm:t>
    </dgm:pt>
    <dgm:pt modelId="{0E558CF3-0B66-4274-B933-387A85BBD53C}" type="sibTrans" cxnId="{6A8CAF94-C967-4223-B1B9-066518189123}">
      <dgm:prSet/>
      <dgm:spPr/>
      <dgm:t>
        <a:bodyPr/>
        <a:lstStyle/>
        <a:p>
          <a:endParaRPr lang="en-US"/>
        </a:p>
      </dgm:t>
    </dgm:pt>
    <dgm:pt modelId="{23AD1768-1C7D-46DA-A2E7-9F6F1C1D1CDC}">
      <dgm:prSet phldrT="[Text]" custT="1"/>
      <dgm:spPr>
        <a:ln>
          <a:noFill/>
        </a:ln>
      </dgm:spPr>
      <dgm:t>
        <a:bodyPr/>
        <a:lstStyle/>
        <a:p>
          <a:r>
            <a:rPr lang="en-US" sz="1500" dirty="0" err="1">
              <a:latin typeface="Times New Roman" panose="02020603050405020304" pitchFamily="18" charset="0"/>
              <a:cs typeface="Times New Roman" panose="02020603050405020304" pitchFamily="18" charset="0"/>
            </a:rPr>
            <a:t>Behaviour</a:t>
          </a:r>
          <a:r>
            <a:rPr lang="en-US" sz="1500" dirty="0">
              <a:latin typeface="Times New Roman" panose="02020603050405020304" pitchFamily="18" charset="0"/>
              <a:cs typeface="Times New Roman" panose="02020603050405020304" pitchFamily="18" charset="0"/>
            </a:rPr>
            <a:t> biometrics</a:t>
          </a:r>
        </a:p>
      </dgm:t>
    </dgm:pt>
    <dgm:pt modelId="{3BE7EBE1-302E-4446-9376-A9DC09206E23}" type="parTrans" cxnId="{48882C3D-324A-4051-A32C-E589B2A95BC2}">
      <dgm:prSet/>
      <dgm:spPr/>
      <dgm:t>
        <a:bodyPr/>
        <a:lstStyle/>
        <a:p>
          <a:endParaRPr lang="en-US"/>
        </a:p>
      </dgm:t>
    </dgm:pt>
    <dgm:pt modelId="{7BFD9400-1D9F-4528-903E-37A573CB89EE}" type="sibTrans" cxnId="{48882C3D-324A-4051-A32C-E589B2A95BC2}">
      <dgm:prSet/>
      <dgm:spPr/>
      <dgm:t>
        <a:bodyPr/>
        <a:lstStyle/>
        <a:p>
          <a:endParaRPr lang="en-US"/>
        </a:p>
      </dgm:t>
    </dgm:pt>
    <dgm:pt modelId="{4350FB28-23D7-4E90-95AB-DC8B56C392D4}">
      <dgm:prSet phldrT="[Text]"/>
      <dgm:spPr>
        <a:ln>
          <a:noFill/>
        </a:ln>
      </dgm:spPr>
      <dgm:t>
        <a:bodyPr/>
        <a:lstStyle/>
        <a:p>
          <a:r>
            <a:rPr lang="en-US" dirty="0">
              <a:latin typeface="Times New Roman" panose="02020603050405020304" pitchFamily="18" charset="0"/>
              <a:cs typeface="Times New Roman" panose="02020603050405020304" pitchFamily="18" charset="0"/>
            </a:rPr>
            <a:t>More advance self updating real time models</a:t>
          </a:r>
        </a:p>
      </dgm:t>
    </dgm:pt>
    <dgm:pt modelId="{84AF8B19-CC16-4A74-B01F-E02FBA2DA4A8}" type="parTrans" cxnId="{600D59B1-4F67-48B3-829D-7B84601AC6A3}">
      <dgm:prSet/>
      <dgm:spPr/>
      <dgm:t>
        <a:bodyPr/>
        <a:lstStyle/>
        <a:p>
          <a:endParaRPr lang="en-US"/>
        </a:p>
      </dgm:t>
    </dgm:pt>
    <dgm:pt modelId="{D95CD17F-5F93-499C-A60F-7A57CEB7CDA2}" type="sibTrans" cxnId="{600D59B1-4F67-48B3-829D-7B84601AC6A3}">
      <dgm:prSet/>
      <dgm:spPr/>
      <dgm:t>
        <a:bodyPr/>
        <a:lstStyle/>
        <a:p>
          <a:endParaRPr lang="en-US"/>
        </a:p>
      </dgm:t>
    </dgm:pt>
    <dgm:pt modelId="{29953A82-7CB0-4296-B8AC-BF4F210FAB54}">
      <dgm:prSet phldrT="[Text]"/>
      <dgm:spPr>
        <a:ln>
          <a:noFill/>
        </a:ln>
      </dgm:spPr>
      <dgm:t>
        <a:bodyPr/>
        <a:lstStyle/>
        <a:p>
          <a:r>
            <a:rPr lang="en-US" dirty="0">
              <a:latin typeface="Times New Roman" panose="02020603050405020304" pitchFamily="18" charset="0"/>
              <a:cs typeface="Times New Roman" panose="02020603050405020304" pitchFamily="18" charset="0"/>
            </a:rPr>
            <a:t>Algos for feature engineering</a:t>
          </a:r>
        </a:p>
      </dgm:t>
    </dgm:pt>
    <dgm:pt modelId="{77C29FAB-F8D0-40DD-89D3-613C949F1841}" type="parTrans" cxnId="{A5DA8578-46A6-47D2-921C-71F9E1F6ADBB}">
      <dgm:prSet/>
      <dgm:spPr/>
      <dgm:t>
        <a:bodyPr/>
        <a:lstStyle/>
        <a:p>
          <a:endParaRPr lang="en-US"/>
        </a:p>
      </dgm:t>
    </dgm:pt>
    <dgm:pt modelId="{AD7EC6DB-B9E7-4B65-A9A3-96C9081A0DEE}" type="sibTrans" cxnId="{A5DA8578-46A6-47D2-921C-71F9E1F6ADBB}">
      <dgm:prSet/>
      <dgm:spPr/>
      <dgm:t>
        <a:bodyPr/>
        <a:lstStyle/>
        <a:p>
          <a:endParaRPr lang="en-US"/>
        </a:p>
      </dgm:t>
    </dgm:pt>
    <dgm:pt modelId="{C406E0AC-E19E-48E8-94FF-0C2AA0BF66D6}">
      <dgm:prSet phldrT="[Text]"/>
      <dgm:spPr>
        <a:ln>
          <a:noFill/>
        </a:ln>
      </dgm:spPr>
      <dgm:t>
        <a:bodyPr/>
        <a:lstStyle/>
        <a:p>
          <a:r>
            <a:rPr lang="en-US" dirty="0">
              <a:latin typeface="Times New Roman" panose="02020603050405020304" pitchFamily="18" charset="0"/>
              <a:cs typeface="Times New Roman" panose="02020603050405020304" pitchFamily="18" charset="0"/>
            </a:rPr>
            <a:t>Bureau score cut-off</a:t>
          </a:r>
        </a:p>
      </dgm:t>
    </dgm:pt>
    <dgm:pt modelId="{29A8BA81-88F5-4FEC-85B2-5EA582D99A52}" type="parTrans" cxnId="{E954FBED-B291-45CD-B63D-7C3209BCDA4D}">
      <dgm:prSet/>
      <dgm:spPr/>
      <dgm:t>
        <a:bodyPr/>
        <a:lstStyle/>
        <a:p>
          <a:endParaRPr lang="en-US"/>
        </a:p>
      </dgm:t>
    </dgm:pt>
    <dgm:pt modelId="{964F2ABD-07DF-430C-84FC-CDE2E2A537E9}" type="sibTrans" cxnId="{E954FBED-B291-45CD-B63D-7C3209BCDA4D}">
      <dgm:prSet/>
      <dgm:spPr/>
      <dgm:t>
        <a:bodyPr/>
        <a:lstStyle/>
        <a:p>
          <a:endParaRPr lang="en-US"/>
        </a:p>
      </dgm:t>
    </dgm:pt>
    <dgm:pt modelId="{5E45E4E7-C79E-495C-BB8C-318A6125BEDC}">
      <dgm:prSet phldrT="[Text]"/>
      <dgm:spPr>
        <a:ln>
          <a:noFill/>
        </a:ln>
      </dgm:spPr>
      <dgm:t>
        <a:bodyPr/>
        <a:lstStyle/>
        <a:p>
          <a:r>
            <a:rPr lang="en-US" dirty="0">
              <a:latin typeface="Times New Roman" panose="02020603050405020304" pitchFamily="18" charset="0"/>
              <a:cs typeface="Times New Roman" panose="02020603050405020304" pitchFamily="18" charset="0"/>
            </a:rPr>
            <a:t>Advance algorithm models</a:t>
          </a:r>
        </a:p>
      </dgm:t>
    </dgm:pt>
    <dgm:pt modelId="{3A912798-C701-4046-AB76-0D0A09C17F8B}" type="parTrans" cxnId="{225563DD-A190-4650-B1E3-AE730A8E4F74}">
      <dgm:prSet/>
      <dgm:spPr/>
      <dgm:t>
        <a:bodyPr/>
        <a:lstStyle/>
        <a:p>
          <a:endParaRPr lang="en-US"/>
        </a:p>
      </dgm:t>
    </dgm:pt>
    <dgm:pt modelId="{E1950D7E-7036-4086-AD5B-10ACA77C64B1}" type="sibTrans" cxnId="{225563DD-A190-4650-B1E3-AE730A8E4F74}">
      <dgm:prSet/>
      <dgm:spPr/>
      <dgm:t>
        <a:bodyPr/>
        <a:lstStyle/>
        <a:p>
          <a:endParaRPr lang="en-US"/>
        </a:p>
      </dgm:t>
    </dgm:pt>
    <dgm:pt modelId="{F8F7BAA0-3175-497F-9BF3-317DE04C5DD7}" type="pres">
      <dgm:prSet presAssocID="{7FFE9842-7F67-4C62-B070-ED71017CAE79}" presName="linearFlow" presStyleCnt="0">
        <dgm:presLayoutVars>
          <dgm:dir/>
          <dgm:animLvl val="lvl"/>
          <dgm:resizeHandles val="exact"/>
        </dgm:presLayoutVars>
      </dgm:prSet>
      <dgm:spPr/>
    </dgm:pt>
    <dgm:pt modelId="{F3DFEF55-0871-4162-86A8-25C4F5714630}" type="pres">
      <dgm:prSet presAssocID="{05F90DCA-8FBA-4768-A90E-B7E3E6126E61}" presName="composite" presStyleCnt="0"/>
      <dgm:spPr/>
    </dgm:pt>
    <dgm:pt modelId="{19479C0A-5FE5-4220-ABCC-B4FA62597961}" type="pres">
      <dgm:prSet presAssocID="{05F90DCA-8FBA-4768-A90E-B7E3E6126E61}" presName="parTx" presStyleLbl="node1" presStyleIdx="0" presStyleCnt="5">
        <dgm:presLayoutVars>
          <dgm:chMax val="0"/>
          <dgm:chPref val="0"/>
          <dgm:bulletEnabled val="1"/>
        </dgm:presLayoutVars>
      </dgm:prSet>
      <dgm:spPr/>
    </dgm:pt>
    <dgm:pt modelId="{D5AAF3E1-4040-4D29-9663-E166FDB370AB}" type="pres">
      <dgm:prSet presAssocID="{05F90DCA-8FBA-4768-A90E-B7E3E6126E61}" presName="parSh" presStyleLbl="node1" presStyleIdx="0" presStyleCnt="5"/>
      <dgm:spPr/>
    </dgm:pt>
    <dgm:pt modelId="{DD168742-D6B7-4ADC-93D5-8625663148F9}" type="pres">
      <dgm:prSet presAssocID="{05F90DCA-8FBA-4768-A90E-B7E3E6126E61}" presName="desTx" presStyleLbl="fgAcc1" presStyleIdx="0" presStyleCnt="5">
        <dgm:presLayoutVars>
          <dgm:bulletEnabled val="1"/>
        </dgm:presLayoutVars>
      </dgm:prSet>
      <dgm:spPr/>
    </dgm:pt>
    <dgm:pt modelId="{C83B503A-C255-4BA8-AA5F-ABC8A35F5E31}" type="pres">
      <dgm:prSet presAssocID="{EC897CD4-5C92-4580-9961-8939D740385C}" presName="sibTrans" presStyleLbl="sibTrans2D1" presStyleIdx="0" presStyleCnt="4"/>
      <dgm:spPr/>
    </dgm:pt>
    <dgm:pt modelId="{F1F5E18B-89F2-43C3-92CE-F9BE3B47F6E5}" type="pres">
      <dgm:prSet presAssocID="{EC897CD4-5C92-4580-9961-8939D740385C}" presName="connTx" presStyleLbl="sibTrans2D1" presStyleIdx="0" presStyleCnt="4"/>
      <dgm:spPr/>
    </dgm:pt>
    <dgm:pt modelId="{BBAEB6FB-E2DA-4989-BBC7-56B937ECC205}" type="pres">
      <dgm:prSet presAssocID="{DA286D54-C5DF-469B-B8D5-E0A1FE3C3403}" presName="composite" presStyleCnt="0"/>
      <dgm:spPr/>
    </dgm:pt>
    <dgm:pt modelId="{86E3429C-6811-4A64-BB22-22A4A7C93DF2}" type="pres">
      <dgm:prSet presAssocID="{DA286D54-C5DF-469B-B8D5-E0A1FE3C3403}" presName="parTx" presStyleLbl="node1" presStyleIdx="0" presStyleCnt="5">
        <dgm:presLayoutVars>
          <dgm:chMax val="0"/>
          <dgm:chPref val="0"/>
          <dgm:bulletEnabled val="1"/>
        </dgm:presLayoutVars>
      </dgm:prSet>
      <dgm:spPr/>
    </dgm:pt>
    <dgm:pt modelId="{51031CE3-B4A7-4AEC-A669-DFC16D3BAF6A}" type="pres">
      <dgm:prSet presAssocID="{DA286D54-C5DF-469B-B8D5-E0A1FE3C3403}" presName="parSh" presStyleLbl="node1" presStyleIdx="1" presStyleCnt="5"/>
      <dgm:spPr>
        <a:prstGeom prst="roundRect">
          <a:avLst>
            <a:gd name="adj" fmla="val 10000"/>
          </a:avLst>
        </a:prstGeom>
      </dgm:spPr>
    </dgm:pt>
    <dgm:pt modelId="{4CB82FFE-4915-41EA-A2AB-E2F6692F3936}" type="pres">
      <dgm:prSet presAssocID="{DA286D54-C5DF-469B-B8D5-E0A1FE3C3403}" presName="desTx" presStyleLbl="fgAcc1" presStyleIdx="1" presStyleCnt="5">
        <dgm:presLayoutVars>
          <dgm:bulletEnabled val="1"/>
        </dgm:presLayoutVars>
      </dgm:prSet>
      <dgm:spPr/>
    </dgm:pt>
    <dgm:pt modelId="{5F5E9FF0-2518-4CA2-9ECD-8FD879749F76}" type="pres">
      <dgm:prSet presAssocID="{54B593EF-CB97-4279-BE66-91220C1E56D3}" presName="sibTrans" presStyleLbl="sibTrans2D1" presStyleIdx="1" presStyleCnt="4"/>
      <dgm:spPr/>
    </dgm:pt>
    <dgm:pt modelId="{83811BC1-7EF1-4115-A482-B97463431EFF}" type="pres">
      <dgm:prSet presAssocID="{54B593EF-CB97-4279-BE66-91220C1E56D3}" presName="connTx" presStyleLbl="sibTrans2D1" presStyleIdx="1" presStyleCnt="4"/>
      <dgm:spPr/>
    </dgm:pt>
    <dgm:pt modelId="{93E19BB8-DC76-47DE-A0BA-DE44D9F001D8}" type="pres">
      <dgm:prSet presAssocID="{2657595F-53D7-4949-A2CB-DCE3B86EDE18}" presName="composite" presStyleCnt="0"/>
      <dgm:spPr/>
    </dgm:pt>
    <dgm:pt modelId="{94380972-FA8B-42FC-9624-407AB193E25B}" type="pres">
      <dgm:prSet presAssocID="{2657595F-53D7-4949-A2CB-DCE3B86EDE18}" presName="parTx" presStyleLbl="node1" presStyleIdx="1" presStyleCnt="5">
        <dgm:presLayoutVars>
          <dgm:chMax val="0"/>
          <dgm:chPref val="0"/>
          <dgm:bulletEnabled val="1"/>
        </dgm:presLayoutVars>
      </dgm:prSet>
      <dgm:spPr/>
    </dgm:pt>
    <dgm:pt modelId="{A4397A18-BB37-493F-BFDD-4D5582648BDC}" type="pres">
      <dgm:prSet presAssocID="{2657595F-53D7-4949-A2CB-DCE3B86EDE18}" presName="parSh" presStyleLbl="node1" presStyleIdx="2" presStyleCnt="5"/>
      <dgm:spPr/>
    </dgm:pt>
    <dgm:pt modelId="{DE3EE04A-BEA2-4353-BBA5-EE449F4EF972}" type="pres">
      <dgm:prSet presAssocID="{2657595F-53D7-4949-A2CB-DCE3B86EDE18}" presName="desTx" presStyleLbl="fgAcc1" presStyleIdx="2" presStyleCnt="5">
        <dgm:presLayoutVars>
          <dgm:bulletEnabled val="1"/>
        </dgm:presLayoutVars>
      </dgm:prSet>
      <dgm:spPr/>
    </dgm:pt>
    <dgm:pt modelId="{AEBC2059-64A5-45DA-9D28-69E71395D633}" type="pres">
      <dgm:prSet presAssocID="{539461E7-67C0-40FF-8D96-1F2627ABE85E}" presName="sibTrans" presStyleLbl="sibTrans2D1" presStyleIdx="2" presStyleCnt="4"/>
      <dgm:spPr/>
    </dgm:pt>
    <dgm:pt modelId="{F56E6111-FB70-4B0F-B97F-16AB5B831E8C}" type="pres">
      <dgm:prSet presAssocID="{539461E7-67C0-40FF-8D96-1F2627ABE85E}" presName="connTx" presStyleLbl="sibTrans2D1" presStyleIdx="2" presStyleCnt="4"/>
      <dgm:spPr/>
    </dgm:pt>
    <dgm:pt modelId="{B150E3BC-E267-40D9-8B1A-5FD195078DAE}" type="pres">
      <dgm:prSet presAssocID="{404CD9E1-357D-4A3E-AA59-43B51DF3FB75}" presName="composite" presStyleCnt="0"/>
      <dgm:spPr/>
    </dgm:pt>
    <dgm:pt modelId="{2379E25B-0EC3-4D1C-9711-54D8A6CCAB59}" type="pres">
      <dgm:prSet presAssocID="{404CD9E1-357D-4A3E-AA59-43B51DF3FB75}" presName="parTx" presStyleLbl="node1" presStyleIdx="2" presStyleCnt="5">
        <dgm:presLayoutVars>
          <dgm:chMax val="0"/>
          <dgm:chPref val="0"/>
          <dgm:bulletEnabled val="1"/>
        </dgm:presLayoutVars>
      </dgm:prSet>
      <dgm:spPr/>
    </dgm:pt>
    <dgm:pt modelId="{0121E8CC-4381-451B-A659-EBD2A87D4336}" type="pres">
      <dgm:prSet presAssocID="{404CD9E1-357D-4A3E-AA59-43B51DF3FB75}" presName="parSh" presStyleLbl="node1" presStyleIdx="3" presStyleCnt="5"/>
      <dgm:spPr>
        <a:xfrm>
          <a:off x="2198704" y="363756"/>
          <a:ext cx="1364962" cy="818977"/>
        </a:xfrm>
        <a:prstGeom prst="roundRect">
          <a:avLst>
            <a:gd name="adj" fmla="val 10000"/>
          </a:avLst>
        </a:prstGeom>
      </dgm:spPr>
    </dgm:pt>
    <dgm:pt modelId="{34294AA9-8F77-4780-B44B-A120BB7D31DE}" type="pres">
      <dgm:prSet presAssocID="{404CD9E1-357D-4A3E-AA59-43B51DF3FB75}" presName="desTx" presStyleLbl="fgAcc1" presStyleIdx="3" presStyleCnt="5">
        <dgm:presLayoutVars>
          <dgm:bulletEnabled val="1"/>
        </dgm:presLayoutVars>
      </dgm:prSet>
      <dgm:spPr/>
    </dgm:pt>
    <dgm:pt modelId="{4283F01C-0E4C-4A09-9854-6BAA4973F896}" type="pres">
      <dgm:prSet presAssocID="{069C6DBC-B52F-473F-9A97-50D97253EE5D}" presName="sibTrans" presStyleLbl="sibTrans2D1" presStyleIdx="3" presStyleCnt="4"/>
      <dgm:spPr/>
    </dgm:pt>
    <dgm:pt modelId="{17E758B9-C12E-433F-8009-79B1C5E25BA3}" type="pres">
      <dgm:prSet presAssocID="{069C6DBC-B52F-473F-9A97-50D97253EE5D}" presName="connTx" presStyleLbl="sibTrans2D1" presStyleIdx="3" presStyleCnt="4"/>
      <dgm:spPr/>
    </dgm:pt>
    <dgm:pt modelId="{B2982F97-65DD-4229-BBEE-AD13E86F2CBB}" type="pres">
      <dgm:prSet presAssocID="{9A4FD4CA-3A2D-4E97-BDB2-4F8D408F61D6}" presName="composite" presStyleCnt="0"/>
      <dgm:spPr/>
    </dgm:pt>
    <dgm:pt modelId="{10239493-05E0-47DA-9CD7-B587BDE3D5FA}" type="pres">
      <dgm:prSet presAssocID="{9A4FD4CA-3A2D-4E97-BDB2-4F8D408F61D6}" presName="parTx" presStyleLbl="node1" presStyleIdx="3" presStyleCnt="5">
        <dgm:presLayoutVars>
          <dgm:chMax val="0"/>
          <dgm:chPref val="0"/>
          <dgm:bulletEnabled val="1"/>
        </dgm:presLayoutVars>
      </dgm:prSet>
      <dgm:spPr/>
    </dgm:pt>
    <dgm:pt modelId="{A16618BB-2603-482D-8EB3-8D9D42666EE0}" type="pres">
      <dgm:prSet presAssocID="{9A4FD4CA-3A2D-4E97-BDB2-4F8D408F61D6}" presName="parSh" presStyleLbl="node1" presStyleIdx="4" presStyleCnt="5"/>
      <dgm:spPr>
        <a:xfrm>
          <a:off x="4391360" y="363756"/>
          <a:ext cx="1364962" cy="818977"/>
        </a:xfrm>
        <a:prstGeom prst="roundRect">
          <a:avLst>
            <a:gd name="adj" fmla="val 10000"/>
          </a:avLst>
        </a:prstGeom>
      </dgm:spPr>
    </dgm:pt>
    <dgm:pt modelId="{EB558CDD-2AAE-4CE6-AA54-12D43260A645}" type="pres">
      <dgm:prSet presAssocID="{9A4FD4CA-3A2D-4E97-BDB2-4F8D408F61D6}" presName="desTx" presStyleLbl="fgAcc1" presStyleIdx="4" presStyleCnt="5">
        <dgm:presLayoutVars>
          <dgm:bulletEnabled val="1"/>
        </dgm:presLayoutVars>
      </dgm:prSet>
      <dgm:spPr/>
    </dgm:pt>
  </dgm:ptLst>
  <dgm:cxnLst>
    <dgm:cxn modelId="{E94EE700-37CD-41AF-B31D-632E2CC17999}" type="presOf" srcId="{539461E7-67C0-40FF-8D96-1F2627ABE85E}" destId="{F56E6111-FB70-4B0F-B97F-16AB5B831E8C}" srcOrd="1" destOrd="0" presId="urn:microsoft.com/office/officeart/2005/8/layout/process3"/>
    <dgm:cxn modelId="{69D88108-6A21-4804-AED6-B2A841A8F43C}" type="presOf" srcId="{5E45E4E7-C79E-495C-BB8C-318A6125BEDC}" destId="{34294AA9-8F77-4780-B44B-A120BB7D31DE}" srcOrd="0" destOrd="1" presId="urn:microsoft.com/office/officeart/2005/8/layout/process3"/>
    <dgm:cxn modelId="{0EE2C90B-BF80-4792-8F6B-D3F0B0BB8701}" srcId="{7FFE9842-7F67-4C62-B070-ED71017CAE79}" destId="{404CD9E1-357D-4A3E-AA59-43B51DF3FB75}" srcOrd="3" destOrd="0" parTransId="{6607F0A9-1424-46EB-8B82-7F2B6D8E01A9}" sibTransId="{069C6DBC-B52F-473F-9A97-50D97253EE5D}"/>
    <dgm:cxn modelId="{F986FB0F-2A00-47A0-B365-7F79E6DBBEAA}" type="presOf" srcId="{404CD9E1-357D-4A3E-AA59-43B51DF3FB75}" destId="{2379E25B-0EC3-4D1C-9711-54D8A6CCAB59}" srcOrd="0" destOrd="0" presId="urn:microsoft.com/office/officeart/2005/8/layout/process3"/>
    <dgm:cxn modelId="{75443E1E-2D7A-4B61-B29C-C12B4F4F8393}" type="presOf" srcId="{54B593EF-CB97-4279-BE66-91220C1E56D3}" destId="{83811BC1-7EF1-4115-A482-B97463431EFF}" srcOrd="1" destOrd="0" presId="urn:microsoft.com/office/officeart/2005/8/layout/process3"/>
    <dgm:cxn modelId="{F88E741E-5ECA-4459-8D3C-A2CC98B0E0F5}" srcId="{9A4FD4CA-3A2D-4E97-BDB2-4F8D408F61D6}" destId="{10A7D269-D308-490F-9D7A-FB72B80FEC06}" srcOrd="1" destOrd="0" parTransId="{8A40206B-7AF1-4EE8-9503-3E52D85A4F2D}" sibTransId="{E4834FAC-B2A2-47C8-AA41-A301DABBE6E4}"/>
    <dgm:cxn modelId="{2BDA131F-720E-45FE-B8AE-3FDD80DE39D6}" type="presOf" srcId="{509575FC-8F3C-44D1-B8D2-95394485D156}" destId="{34294AA9-8F77-4780-B44B-A120BB7D31DE}" srcOrd="0" destOrd="3" presId="urn:microsoft.com/office/officeart/2005/8/layout/process3"/>
    <dgm:cxn modelId="{2B056321-DB16-4D40-89FD-7422902D144F}" type="presOf" srcId="{10A7D269-D308-490F-9D7A-FB72B80FEC06}" destId="{EB558CDD-2AAE-4CE6-AA54-12D43260A645}" srcOrd="0" destOrd="1" presId="urn:microsoft.com/office/officeart/2005/8/layout/process3"/>
    <dgm:cxn modelId="{E4BF4F26-94CD-4D53-8057-86F5D365B603}" type="presOf" srcId="{539461E7-67C0-40FF-8D96-1F2627ABE85E}" destId="{AEBC2059-64A5-45DA-9D28-69E71395D633}" srcOrd="0" destOrd="0" presId="urn:microsoft.com/office/officeart/2005/8/layout/process3"/>
    <dgm:cxn modelId="{739F1732-E243-4365-8037-D743D62235F6}" srcId="{7FFE9842-7F67-4C62-B070-ED71017CAE79}" destId="{2657595F-53D7-4949-A2CB-DCE3B86EDE18}" srcOrd="2" destOrd="0" parTransId="{9AEA4B24-37C8-4890-A282-C669EAB594E0}" sibTransId="{539461E7-67C0-40FF-8D96-1F2627ABE85E}"/>
    <dgm:cxn modelId="{7FC7803B-D13F-448B-ABBD-EAB4927469F9}" srcId="{2657595F-53D7-4949-A2CB-DCE3B86EDE18}" destId="{B76BCEDF-5886-41B8-B71C-0B5E03BC0973}" srcOrd="0" destOrd="0" parTransId="{A67C08C6-BB60-4575-B443-32F8CCA29175}" sibTransId="{FF808566-00CA-4657-B8D6-B066E2911296}"/>
    <dgm:cxn modelId="{D2BB123C-E604-4364-91ED-BE3F6371E348}" type="presOf" srcId="{10183C08-DD40-489E-95C8-63ACE833DBAC}" destId="{34294AA9-8F77-4780-B44B-A120BB7D31DE}" srcOrd="0" destOrd="2" presId="urn:microsoft.com/office/officeart/2005/8/layout/process3"/>
    <dgm:cxn modelId="{48882C3D-324A-4051-A32C-E589B2A95BC2}" srcId="{05F90DCA-8FBA-4768-A90E-B7E3E6126E61}" destId="{23AD1768-1C7D-46DA-A2E7-9F6F1C1D1CDC}" srcOrd="2" destOrd="0" parTransId="{3BE7EBE1-302E-4446-9376-A9DC09206E23}" sibTransId="{7BFD9400-1D9F-4528-903E-37A573CB89EE}"/>
    <dgm:cxn modelId="{11CC3A3D-E554-4059-9E66-B64BCB12881E}" srcId="{7FFE9842-7F67-4C62-B070-ED71017CAE79}" destId="{DA286D54-C5DF-469B-B8D5-E0A1FE3C3403}" srcOrd="1" destOrd="0" parTransId="{4C955137-971F-4688-8DC2-6CB5ABB38E21}" sibTransId="{54B593EF-CB97-4279-BE66-91220C1E56D3}"/>
    <dgm:cxn modelId="{9880A35D-4E82-4F2D-878F-B718A2AF705B}" type="presOf" srcId="{6426DBF0-8B4F-49DD-9CEA-4C556884D991}" destId="{EB558CDD-2AAE-4CE6-AA54-12D43260A645}" srcOrd="0" destOrd="2" presId="urn:microsoft.com/office/officeart/2005/8/layout/process3"/>
    <dgm:cxn modelId="{D58B0F60-97CD-465C-B61E-6DED19DA2817}" srcId="{05F90DCA-8FBA-4768-A90E-B7E3E6126E61}" destId="{BEFF6BD0-7907-44F7-A636-DAC1C5D43621}" srcOrd="3" destOrd="0" parTransId="{34817A49-2E83-4B70-8BE3-4D2B9118E861}" sibTransId="{28F5E778-241D-4724-827C-446D4A9DF4EB}"/>
    <dgm:cxn modelId="{5CDBC942-F79F-4F00-875A-868BCC520EBC}" type="presOf" srcId="{404CD9E1-357D-4A3E-AA59-43B51DF3FB75}" destId="{0121E8CC-4381-451B-A659-EBD2A87D4336}" srcOrd="1" destOrd="0" presId="urn:microsoft.com/office/officeart/2005/8/layout/process3"/>
    <dgm:cxn modelId="{DC1CFB67-452E-4F58-A61A-9BB22ACFEA8A}" type="presOf" srcId="{B76BCEDF-5886-41B8-B71C-0B5E03BC0973}" destId="{DE3EE04A-BEA2-4353-BBA5-EE449F4EF972}" srcOrd="0" destOrd="0" presId="urn:microsoft.com/office/officeart/2005/8/layout/process3"/>
    <dgm:cxn modelId="{14507F49-8F99-4381-B4CA-E4E3FBFEC045}" type="presOf" srcId="{2657595F-53D7-4949-A2CB-DCE3B86EDE18}" destId="{A4397A18-BB37-493F-BFDD-4D5582648BDC}" srcOrd="1" destOrd="0" presId="urn:microsoft.com/office/officeart/2005/8/layout/process3"/>
    <dgm:cxn modelId="{777F516B-0C63-4A4B-A86B-5337011F3157}" type="presOf" srcId="{9DADB587-AC04-4A0C-A9E0-B216358CD7EF}" destId="{DD168742-D6B7-4ADC-93D5-8625663148F9}" srcOrd="0" destOrd="0" presId="urn:microsoft.com/office/officeart/2005/8/layout/process3"/>
    <dgm:cxn modelId="{5A59226D-64D7-4BF3-A962-DCB5F3CBCB0D}" type="presOf" srcId="{23AD1768-1C7D-46DA-A2E7-9F6F1C1D1CDC}" destId="{DD168742-D6B7-4ADC-93D5-8625663148F9}" srcOrd="0" destOrd="2" presId="urn:microsoft.com/office/officeart/2005/8/layout/process3"/>
    <dgm:cxn modelId="{D6F15571-D0D0-4BDF-9CA1-DBE960CCA75B}" type="presOf" srcId="{EC897CD4-5C92-4580-9961-8939D740385C}" destId="{F1F5E18B-89F2-43C3-92CE-F9BE3B47F6E5}" srcOrd="1" destOrd="0" presId="urn:microsoft.com/office/officeart/2005/8/layout/process3"/>
    <dgm:cxn modelId="{A5DA8578-46A6-47D2-921C-71F9E1F6ADBB}" srcId="{404CD9E1-357D-4A3E-AA59-43B51DF3FB75}" destId="{29953A82-7CB0-4296-B8AC-BF4F210FAB54}" srcOrd="0" destOrd="0" parTransId="{77C29FAB-F8D0-40DD-89D3-613C949F1841}" sibTransId="{AD7EC6DB-B9E7-4B65-A9A3-96C9081A0DEE}"/>
    <dgm:cxn modelId="{728B7A5A-5DEA-4DAC-8C14-7C7B91E78AD5}" srcId="{9A4FD4CA-3A2D-4E97-BDB2-4F8D408F61D6}" destId="{6426DBF0-8B4F-49DD-9CEA-4C556884D991}" srcOrd="2" destOrd="0" parTransId="{DA97979E-8419-44A6-9308-C6A0B83E0DB6}" sibTransId="{C1A34A62-12D6-4160-81F4-2998CDCB1EC7}"/>
    <dgm:cxn modelId="{9C645F7D-63D6-476F-93E0-69C40C149121}" type="presOf" srcId="{C406E0AC-E19E-48E8-94FF-0C2AA0BF66D6}" destId="{DE3EE04A-BEA2-4353-BBA5-EE449F4EF972}" srcOrd="0" destOrd="1" presId="urn:microsoft.com/office/officeart/2005/8/layout/process3"/>
    <dgm:cxn modelId="{5C49D087-5F36-4DD9-A035-1F7F44EDB0E0}" type="presOf" srcId="{9A4FD4CA-3A2D-4E97-BDB2-4F8D408F61D6}" destId="{A16618BB-2603-482D-8EB3-8D9D42666EE0}" srcOrd="1" destOrd="0" presId="urn:microsoft.com/office/officeart/2005/8/layout/process3"/>
    <dgm:cxn modelId="{054B9888-0FB6-4E00-B3F8-CB6392210C07}" srcId="{DA286D54-C5DF-469B-B8D5-E0A1FE3C3403}" destId="{BE052E41-28F4-4464-8EAC-5748CC75C9B0}" srcOrd="0" destOrd="0" parTransId="{2B1149E3-CBD8-44A7-9761-FFB999DB7D4A}" sibTransId="{4FCCC7A1-1DEA-41FE-821B-1A88339EEE55}"/>
    <dgm:cxn modelId="{A2195D89-6141-4187-877C-7E645D120C44}" type="presOf" srcId="{BE052E41-28F4-4464-8EAC-5748CC75C9B0}" destId="{4CB82FFE-4915-41EA-A2AB-E2F6692F3936}" srcOrd="0" destOrd="0" presId="urn:microsoft.com/office/officeart/2005/8/layout/process3"/>
    <dgm:cxn modelId="{D3079091-6D7B-47EF-AB64-389E57236481}" type="presOf" srcId="{069C6DBC-B52F-473F-9A97-50D97253EE5D}" destId="{4283F01C-0E4C-4A09-9854-6BAA4973F896}" srcOrd="0" destOrd="0" presId="urn:microsoft.com/office/officeart/2005/8/layout/process3"/>
    <dgm:cxn modelId="{57B66694-36B5-47F8-9009-5D4CFED14647}" type="presOf" srcId="{29953A82-7CB0-4296-B8AC-BF4F210FAB54}" destId="{34294AA9-8F77-4780-B44B-A120BB7D31DE}" srcOrd="0" destOrd="0" presId="urn:microsoft.com/office/officeart/2005/8/layout/process3"/>
    <dgm:cxn modelId="{6A8CAF94-C967-4223-B1B9-066518189123}" srcId="{05F90DCA-8FBA-4768-A90E-B7E3E6126E61}" destId="{E6753A5D-2A0F-4BD3-8D1B-6A3F09456F08}" srcOrd="1" destOrd="0" parTransId="{F33B8A56-B97A-4AF3-8AC6-ED3BD1BBA1C6}" sibTransId="{0E558CF3-0B66-4274-B933-387A85BBD53C}"/>
    <dgm:cxn modelId="{F9837E95-CCCC-4A4C-98BB-F91A7619D9AE}" type="presOf" srcId="{E6753A5D-2A0F-4BD3-8D1B-6A3F09456F08}" destId="{DD168742-D6B7-4ADC-93D5-8625663148F9}" srcOrd="0" destOrd="1" presId="urn:microsoft.com/office/officeart/2005/8/layout/process3"/>
    <dgm:cxn modelId="{18D41A9A-C57F-46A5-A984-18A956DF120C}" type="presOf" srcId="{49251B6F-5727-4463-8A21-430A9791C077}" destId="{EB558CDD-2AAE-4CE6-AA54-12D43260A645}" srcOrd="0" destOrd="0" presId="urn:microsoft.com/office/officeart/2005/8/layout/process3"/>
    <dgm:cxn modelId="{681CA89F-0249-4385-AEDB-D18BBE78DB87}" type="presOf" srcId="{9A4FD4CA-3A2D-4E97-BDB2-4F8D408F61D6}" destId="{10239493-05E0-47DA-9CD7-B587BDE3D5FA}" srcOrd="0" destOrd="0" presId="urn:microsoft.com/office/officeart/2005/8/layout/process3"/>
    <dgm:cxn modelId="{9C2B99AA-573C-439B-825D-7670E4853C73}" type="presOf" srcId="{DA286D54-C5DF-469B-B8D5-E0A1FE3C3403}" destId="{86E3429C-6811-4A64-BB22-22A4A7C93DF2}" srcOrd="0" destOrd="0" presId="urn:microsoft.com/office/officeart/2005/8/layout/process3"/>
    <dgm:cxn modelId="{600D59B1-4F67-48B3-829D-7B84601AC6A3}" srcId="{DA286D54-C5DF-469B-B8D5-E0A1FE3C3403}" destId="{4350FB28-23D7-4E90-95AB-DC8B56C392D4}" srcOrd="1" destOrd="0" parTransId="{84AF8B19-CC16-4A74-B01F-E02FBA2DA4A8}" sibTransId="{D95CD17F-5F93-499C-A60F-7A57CEB7CDA2}"/>
    <dgm:cxn modelId="{43418AB5-DA32-476A-9A7E-C65EF0229E9D}" srcId="{05F90DCA-8FBA-4768-A90E-B7E3E6126E61}" destId="{9DADB587-AC04-4A0C-A9E0-B216358CD7EF}" srcOrd="0" destOrd="0" parTransId="{64944319-685F-4510-A10F-41E652E32AEA}" sibTransId="{D2DCA076-AB16-4E38-BCBE-76580A73064C}"/>
    <dgm:cxn modelId="{466E2CB6-0100-4955-99A8-4B10CEAE9A7E}" srcId="{7FFE9842-7F67-4C62-B070-ED71017CAE79}" destId="{05F90DCA-8FBA-4768-A90E-B7E3E6126E61}" srcOrd="0" destOrd="0" parTransId="{05708369-5F36-4473-9ABA-88F875953AE8}" sibTransId="{EC897CD4-5C92-4580-9961-8939D740385C}"/>
    <dgm:cxn modelId="{2FD080C4-784A-4D09-BAC5-446EFC222328}" type="presOf" srcId="{2657595F-53D7-4949-A2CB-DCE3B86EDE18}" destId="{94380972-FA8B-42FC-9624-407AB193E25B}" srcOrd="0" destOrd="0" presId="urn:microsoft.com/office/officeart/2005/8/layout/process3"/>
    <dgm:cxn modelId="{F151D3CA-FFCF-4E4A-BC2E-F8585292A213}" type="presOf" srcId="{7FFE9842-7F67-4C62-B070-ED71017CAE79}" destId="{F8F7BAA0-3175-497F-9BF3-317DE04C5DD7}" srcOrd="0" destOrd="0" presId="urn:microsoft.com/office/officeart/2005/8/layout/process3"/>
    <dgm:cxn modelId="{AF93B4D0-1D7B-4164-A7C7-FB28DD375A6F}" type="presOf" srcId="{EC897CD4-5C92-4580-9961-8939D740385C}" destId="{C83B503A-C255-4BA8-AA5F-ABC8A35F5E31}" srcOrd="0" destOrd="0" presId="urn:microsoft.com/office/officeart/2005/8/layout/process3"/>
    <dgm:cxn modelId="{6C412FD2-B8FE-4106-B4C4-8F7443607D79}" type="presOf" srcId="{05F90DCA-8FBA-4768-A90E-B7E3E6126E61}" destId="{D5AAF3E1-4040-4D29-9663-E166FDB370AB}" srcOrd="1" destOrd="0" presId="urn:microsoft.com/office/officeart/2005/8/layout/process3"/>
    <dgm:cxn modelId="{76806ED5-D4FE-474A-9F94-126C9927E587}" type="presOf" srcId="{4350FB28-23D7-4E90-95AB-DC8B56C392D4}" destId="{4CB82FFE-4915-41EA-A2AB-E2F6692F3936}" srcOrd="0" destOrd="1" presId="urn:microsoft.com/office/officeart/2005/8/layout/process3"/>
    <dgm:cxn modelId="{1FB656D6-3ED3-4830-96B6-300E05FFE2B0}" srcId="{404CD9E1-357D-4A3E-AA59-43B51DF3FB75}" destId="{509575FC-8F3C-44D1-B8D2-95394485D156}" srcOrd="3" destOrd="0" parTransId="{B774AFC7-4C42-490D-A959-F26A53A2D330}" sibTransId="{31CEBE74-F998-4E43-A5CC-64D4B37D2B65}"/>
    <dgm:cxn modelId="{A0AB8FD8-6682-4665-B4E0-CA68490690C5}" srcId="{9A4FD4CA-3A2D-4E97-BDB2-4F8D408F61D6}" destId="{49251B6F-5727-4463-8A21-430A9791C077}" srcOrd="0" destOrd="0" parTransId="{6F6B91B9-C8BC-4B3F-93B9-A35E9DA33381}" sibTransId="{B654E164-3C8C-4611-BDF2-53982959A649}"/>
    <dgm:cxn modelId="{F2810ADD-0256-4D10-96A1-A9D0E0A23CDA}" type="presOf" srcId="{BEFF6BD0-7907-44F7-A636-DAC1C5D43621}" destId="{DD168742-D6B7-4ADC-93D5-8625663148F9}" srcOrd="0" destOrd="3" presId="urn:microsoft.com/office/officeart/2005/8/layout/process3"/>
    <dgm:cxn modelId="{225563DD-A190-4650-B1E3-AE730A8E4F74}" srcId="{404CD9E1-357D-4A3E-AA59-43B51DF3FB75}" destId="{5E45E4E7-C79E-495C-BB8C-318A6125BEDC}" srcOrd="1" destOrd="0" parTransId="{3A912798-C701-4046-AB76-0D0A09C17F8B}" sibTransId="{E1950D7E-7036-4086-AD5B-10ACA77C64B1}"/>
    <dgm:cxn modelId="{8ACDE1E4-707E-4FA2-A2A3-A2890B7B82E7}" type="presOf" srcId="{DA286D54-C5DF-469B-B8D5-E0A1FE3C3403}" destId="{51031CE3-B4A7-4AEC-A669-DFC16D3BAF6A}" srcOrd="1" destOrd="0" presId="urn:microsoft.com/office/officeart/2005/8/layout/process3"/>
    <dgm:cxn modelId="{1F7854E9-6431-438B-A382-81A124CB05DB}" srcId="{7FFE9842-7F67-4C62-B070-ED71017CAE79}" destId="{9A4FD4CA-3A2D-4E97-BDB2-4F8D408F61D6}" srcOrd="4" destOrd="0" parTransId="{06CCFCB6-47F8-4202-9067-41B11D6DF984}" sibTransId="{D4B2ED56-4AE8-43A7-9B13-71D87ED490E7}"/>
    <dgm:cxn modelId="{3887A3EC-DF28-46CC-B732-EC115F76A0A2}" type="presOf" srcId="{05F90DCA-8FBA-4768-A90E-B7E3E6126E61}" destId="{19479C0A-5FE5-4220-ABCC-B4FA62597961}" srcOrd="0" destOrd="0" presId="urn:microsoft.com/office/officeart/2005/8/layout/process3"/>
    <dgm:cxn modelId="{E954FBED-B291-45CD-B63D-7C3209BCDA4D}" srcId="{2657595F-53D7-4949-A2CB-DCE3B86EDE18}" destId="{C406E0AC-E19E-48E8-94FF-0C2AA0BF66D6}" srcOrd="1" destOrd="0" parTransId="{29A8BA81-88F5-4FEC-85B2-5EA582D99A52}" sibTransId="{964F2ABD-07DF-430C-84FC-CDE2E2A537E9}"/>
    <dgm:cxn modelId="{C0F2DAEF-1687-45DE-BA55-69DAC3CD3C58}" srcId="{404CD9E1-357D-4A3E-AA59-43B51DF3FB75}" destId="{10183C08-DD40-489E-95C8-63ACE833DBAC}" srcOrd="2" destOrd="0" parTransId="{E01E9778-216C-4B26-ADB0-B96E4BCFEB47}" sibTransId="{AAD378F3-E07E-4D9D-988A-4A710B686E09}"/>
    <dgm:cxn modelId="{4032C1F0-67B4-46CA-80FD-47C9CD9F77DE}" type="presOf" srcId="{069C6DBC-B52F-473F-9A97-50D97253EE5D}" destId="{17E758B9-C12E-433F-8009-79B1C5E25BA3}" srcOrd="1" destOrd="0" presId="urn:microsoft.com/office/officeart/2005/8/layout/process3"/>
    <dgm:cxn modelId="{9130A5F4-6704-4263-B773-371DB4C3B661}" type="presOf" srcId="{54B593EF-CB97-4279-BE66-91220C1E56D3}" destId="{5F5E9FF0-2518-4CA2-9ECD-8FD879749F76}" srcOrd="0" destOrd="0" presId="urn:microsoft.com/office/officeart/2005/8/layout/process3"/>
    <dgm:cxn modelId="{CF04ABC4-B323-45DE-9506-0BA09AF8C5EE}" type="presParOf" srcId="{F8F7BAA0-3175-497F-9BF3-317DE04C5DD7}" destId="{F3DFEF55-0871-4162-86A8-25C4F5714630}" srcOrd="0" destOrd="0" presId="urn:microsoft.com/office/officeart/2005/8/layout/process3"/>
    <dgm:cxn modelId="{B0D20020-791A-4A84-8BBA-8AB35353A64D}" type="presParOf" srcId="{F3DFEF55-0871-4162-86A8-25C4F5714630}" destId="{19479C0A-5FE5-4220-ABCC-B4FA62597961}" srcOrd="0" destOrd="0" presId="urn:microsoft.com/office/officeart/2005/8/layout/process3"/>
    <dgm:cxn modelId="{4C4756F6-99A4-4652-989A-6C375FA7A966}" type="presParOf" srcId="{F3DFEF55-0871-4162-86A8-25C4F5714630}" destId="{D5AAF3E1-4040-4D29-9663-E166FDB370AB}" srcOrd="1" destOrd="0" presId="urn:microsoft.com/office/officeart/2005/8/layout/process3"/>
    <dgm:cxn modelId="{743B5B8E-C758-4727-B1C5-FD9E44219BA3}" type="presParOf" srcId="{F3DFEF55-0871-4162-86A8-25C4F5714630}" destId="{DD168742-D6B7-4ADC-93D5-8625663148F9}" srcOrd="2" destOrd="0" presId="urn:microsoft.com/office/officeart/2005/8/layout/process3"/>
    <dgm:cxn modelId="{4D483EED-649F-46AE-91A0-ACF76D77014B}" type="presParOf" srcId="{F8F7BAA0-3175-497F-9BF3-317DE04C5DD7}" destId="{C83B503A-C255-4BA8-AA5F-ABC8A35F5E31}" srcOrd="1" destOrd="0" presId="urn:microsoft.com/office/officeart/2005/8/layout/process3"/>
    <dgm:cxn modelId="{0AFB6304-FF34-4A90-8599-7283D85BFBDB}" type="presParOf" srcId="{C83B503A-C255-4BA8-AA5F-ABC8A35F5E31}" destId="{F1F5E18B-89F2-43C3-92CE-F9BE3B47F6E5}" srcOrd="0" destOrd="0" presId="urn:microsoft.com/office/officeart/2005/8/layout/process3"/>
    <dgm:cxn modelId="{03C0E641-A648-4A9D-8787-CEA2F9E20084}" type="presParOf" srcId="{F8F7BAA0-3175-497F-9BF3-317DE04C5DD7}" destId="{BBAEB6FB-E2DA-4989-BBC7-56B937ECC205}" srcOrd="2" destOrd="0" presId="urn:microsoft.com/office/officeart/2005/8/layout/process3"/>
    <dgm:cxn modelId="{D6FE9726-D2C0-4CF3-81E9-F39C3D6AC99E}" type="presParOf" srcId="{BBAEB6FB-E2DA-4989-BBC7-56B937ECC205}" destId="{86E3429C-6811-4A64-BB22-22A4A7C93DF2}" srcOrd="0" destOrd="0" presId="urn:microsoft.com/office/officeart/2005/8/layout/process3"/>
    <dgm:cxn modelId="{6C5FB0F5-4C7F-47D2-9D3C-EDB955013B61}" type="presParOf" srcId="{BBAEB6FB-E2DA-4989-BBC7-56B937ECC205}" destId="{51031CE3-B4A7-4AEC-A669-DFC16D3BAF6A}" srcOrd="1" destOrd="0" presId="urn:microsoft.com/office/officeart/2005/8/layout/process3"/>
    <dgm:cxn modelId="{341D9DE2-A965-462D-85B7-A5D48D64BBFD}" type="presParOf" srcId="{BBAEB6FB-E2DA-4989-BBC7-56B937ECC205}" destId="{4CB82FFE-4915-41EA-A2AB-E2F6692F3936}" srcOrd="2" destOrd="0" presId="urn:microsoft.com/office/officeart/2005/8/layout/process3"/>
    <dgm:cxn modelId="{0FBD2062-50B7-440C-9D2F-8301CE7DAC56}" type="presParOf" srcId="{F8F7BAA0-3175-497F-9BF3-317DE04C5DD7}" destId="{5F5E9FF0-2518-4CA2-9ECD-8FD879749F76}" srcOrd="3" destOrd="0" presId="urn:microsoft.com/office/officeart/2005/8/layout/process3"/>
    <dgm:cxn modelId="{60C96B54-FB40-46E1-9BFB-3286845F3512}" type="presParOf" srcId="{5F5E9FF0-2518-4CA2-9ECD-8FD879749F76}" destId="{83811BC1-7EF1-4115-A482-B97463431EFF}" srcOrd="0" destOrd="0" presId="urn:microsoft.com/office/officeart/2005/8/layout/process3"/>
    <dgm:cxn modelId="{03739301-3FA0-4EEA-A8C1-759C341173EF}" type="presParOf" srcId="{F8F7BAA0-3175-497F-9BF3-317DE04C5DD7}" destId="{93E19BB8-DC76-47DE-A0BA-DE44D9F001D8}" srcOrd="4" destOrd="0" presId="urn:microsoft.com/office/officeart/2005/8/layout/process3"/>
    <dgm:cxn modelId="{59AA0309-5A75-4715-93EE-3CC51200E81D}" type="presParOf" srcId="{93E19BB8-DC76-47DE-A0BA-DE44D9F001D8}" destId="{94380972-FA8B-42FC-9624-407AB193E25B}" srcOrd="0" destOrd="0" presId="urn:microsoft.com/office/officeart/2005/8/layout/process3"/>
    <dgm:cxn modelId="{C02193B6-DEA3-4344-909C-7B91D3511943}" type="presParOf" srcId="{93E19BB8-DC76-47DE-A0BA-DE44D9F001D8}" destId="{A4397A18-BB37-493F-BFDD-4D5582648BDC}" srcOrd="1" destOrd="0" presId="urn:microsoft.com/office/officeart/2005/8/layout/process3"/>
    <dgm:cxn modelId="{E9BEB362-24E3-4350-A401-34FEBBF51A58}" type="presParOf" srcId="{93E19BB8-DC76-47DE-A0BA-DE44D9F001D8}" destId="{DE3EE04A-BEA2-4353-BBA5-EE449F4EF972}" srcOrd="2" destOrd="0" presId="urn:microsoft.com/office/officeart/2005/8/layout/process3"/>
    <dgm:cxn modelId="{0579D4C0-234E-463C-A9D6-D25F88EDFC35}" type="presParOf" srcId="{F8F7BAA0-3175-497F-9BF3-317DE04C5DD7}" destId="{AEBC2059-64A5-45DA-9D28-69E71395D633}" srcOrd="5" destOrd="0" presId="urn:microsoft.com/office/officeart/2005/8/layout/process3"/>
    <dgm:cxn modelId="{9E9CD51A-4BF9-42D9-8CD9-B8B9FB7E2049}" type="presParOf" srcId="{AEBC2059-64A5-45DA-9D28-69E71395D633}" destId="{F56E6111-FB70-4B0F-B97F-16AB5B831E8C}" srcOrd="0" destOrd="0" presId="urn:microsoft.com/office/officeart/2005/8/layout/process3"/>
    <dgm:cxn modelId="{C182D07A-E234-46DF-8D65-B5AFA8E0E7EB}" type="presParOf" srcId="{F8F7BAA0-3175-497F-9BF3-317DE04C5DD7}" destId="{B150E3BC-E267-40D9-8B1A-5FD195078DAE}" srcOrd="6" destOrd="0" presId="urn:microsoft.com/office/officeart/2005/8/layout/process3"/>
    <dgm:cxn modelId="{642A22E1-78E1-4FDF-A517-606CB4DA7A92}" type="presParOf" srcId="{B150E3BC-E267-40D9-8B1A-5FD195078DAE}" destId="{2379E25B-0EC3-4D1C-9711-54D8A6CCAB59}" srcOrd="0" destOrd="0" presId="urn:microsoft.com/office/officeart/2005/8/layout/process3"/>
    <dgm:cxn modelId="{7BD5C1E9-3B93-45ED-AB98-312467A84EB2}" type="presParOf" srcId="{B150E3BC-E267-40D9-8B1A-5FD195078DAE}" destId="{0121E8CC-4381-451B-A659-EBD2A87D4336}" srcOrd="1" destOrd="0" presId="urn:microsoft.com/office/officeart/2005/8/layout/process3"/>
    <dgm:cxn modelId="{EBC9A27B-2C67-4158-9C9C-41256173BE27}" type="presParOf" srcId="{B150E3BC-E267-40D9-8B1A-5FD195078DAE}" destId="{34294AA9-8F77-4780-B44B-A120BB7D31DE}" srcOrd="2" destOrd="0" presId="urn:microsoft.com/office/officeart/2005/8/layout/process3"/>
    <dgm:cxn modelId="{854D3024-368D-4DFA-AE75-30B1EF746A4A}" type="presParOf" srcId="{F8F7BAA0-3175-497F-9BF3-317DE04C5DD7}" destId="{4283F01C-0E4C-4A09-9854-6BAA4973F896}" srcOrd="7" destOrd="0" presId="urn:microsoft.com/office/officeart/2005/8/layout/process3"/>
    <dgm:cxn modelId="{52ED55B3-CD5C-40C8-A8F3-3C399EDB7CD9}" type="presParOf" srcId="{4283F01C-0E4C-4A09-9854-6BAA4973F896}" destId="{17E758B9-C12E-433F-8009-79B1C5E25BA3}" srcOrd="0" destOrd="0" presId="urn:microsoft.com/office/officeart/2005/8/layout/process3"/>
    <dgm:cxn modelId="{074CD4F9-BC55-4D23-918A-8C22F50AAE26}" type="presParOf" srcId="{F8F7BAA0-3175-497F-9BF3-317DE04C5DD7}" destId="{B2982F97-65DD-4229-BBEE-AD13E86F2CBB}" srcOrd="8" destOrd="0" presId="urn:microsoft.com/office/officeart/2005/8/layout/process3"/>
    <dgm:cxn modelId="{7ABFF2C4-A073-425A-9E0A-D2082FDE085B}" type="presParOf" srcId="{B2982F97-65DD-4229-BBEE-AD13E86F2CBB}" destId="{10239493-05E0-47DA-9CD7-B587BDE3D5FA}" srcOrd="0" destOrd="0" presId="urn:microsoft.com/office/officeart/2005/8/layout/process3"/>
    <dgm:cxn modelId="{8CEE19CB-A2EF-40FD-A943-F80B007E7DD7}" type="presParOf" srcId="{B2982F97-65DD-4229-BBEE-AD13E86F2CBB}" destId="{A16618BB-2603-482D-8EB3-8D9D42666EE0}" srcOrd="1" destOrd="0" presId="urn:microsoft.com/office/officeart/2005/8/layout/process3"/>
    <dgm:cxn modelId="{25283EFC-4B58-46ED-BFC1-06C304724410}" type="presParOf" srcId="{B2982F97-65DD-4229-BBEE-AD13E86F2CBB}" destId="{EB558CDD-2AAE-4CE6-AA54-12D43260A645}"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044F56-F2EA-48EB-9A2A-1413517E69DE}" type="doc">
      <dgm:prSet loTypeId="urn:microsoft.com/office/officeart/2005/8/layout/process1" loCatId="process" qsTypeId="urn:microsoft.com/office/officeart/2005/8/quickstyle/simple1" qsCatId="simple" csTypeId="urn:microsoft.com/office/officeart/2005/8/colors/accent1_2" csCatId="accent1" phldr="1"/>
      <dgm:spPr/>
    </dgm:pt>
    <dgm:pt modelId="{81FF2985-CB1A-46ED-85BF-41CF908217A4}">
      <dgm:prSet phldrT="[Text]"/>
      <dgm:spPr/>
      <dgm:t>
        <a:bodyPr/>
        <a:lstStyle/>
        <a:p>
          <a:r>
            <a:rPr lang="en-US" dirty="0"/>
            <a:t>90%</a:t>
          </a:r>
        </a:p>
      </dgm:t>
    </dgm:pt>
    <dgm:pt modelId="{56C370EE-7CC2-45DA-AB4C-9E206F139060}" type="parTrans" cxnId="{2145FF23-1054-4A59-B938-3DC058CED293}">
      <dgm:prSet/>
      <dgm:spPr/>
      <dgm:t>
        <a:bodyPr/>
        <a:lstStyle/>
        <a:p>
          <a:endParaRPr lang="en-US"/>
        </a:p>
      </dgm:t>
    </dgm:pt>
    <dgm:pt modelId="{D73E5E95-68FF-40F4-8B36-4E5B1F619556}" type="sibTrans" cxnId="{2145FF23-1054-4A59-B938-3DC058CED293}">
      <dgm:prSet/>
      <dgm:spPr/>
      <dgm:t>
        <a:bodyPr/>
        <a:lstStyle/>
        <a:p>
          <a:endParaRPr lang="en-US"/>
        </a:p>
      </dgm:t>
    </dgm:pt>
    <dgm:pt modelId="{7FF9CA4D-E2CE-4068-9625-81C094E50BB6}">
      <dgm:prSet phldrT="[Text]"/>
      <dgm:spPr/>
      <dgm:t>
        <a:bodyPr/>
        <a:lstStyle/>
        <a:p>
          <a:r>
            <a:rPr lang="en-US" dirty="0"/>
            <a:t>86%</a:t>
          </a:r>
        </a:p>
      </dgm:t>
    </dgm:pt>
    <dgm:pt modelId="{A91614D2-AF94-4B9D-8B4F-7DC3BCB8911A}" type="parTrans" cxnId="{50E61A62-574C-46BE-9B20-FD8A810DABF2}">
      <dgm:prSet/>
      <dgm:spPr/>
      <dgm:t>
        <a:bodyPr/>
        <a:lstStyle/>
        <a:p>
          <a:endParaRPr lang="en-US"/>
        </a:p>
      </dgm:t>
    </dgm:pt>
    <dgm:pt modelId="{E6CFD6D4-6FFC-47EC-9280-5130862B91E2}" type="sibTrans" cxnId="{50E61A62-574C-46BE-9B20-FD8A810DABF2}">
      <dgm:prSet/>
      <dgm:spPr/>
      <dgm:t>
        <a:bodyPr/>
        <a:lstStyle/>
        <a:p>
          <a:endParaRPr lang="en-US"/>
        </a:p>
      </dgm:t>
    </dgm:pt>
    <dgm:pt modelId="{3084FD2B-2C04-4F05-8CD6-A8C0239863D5}">
      <dgm:prSet phldrT="[Text]"/>
      <dgm:spPr/>
      <dgm:t>
        <a:bodyPr/>
        <a:lstStyle/>
        <a:p>
          <a:r>
            <a:rPr lang="en-US" dirty="0"/>
            <a:t>81%</a:t>
          </a:r>
        </a:p>
      </dgm:t>
    </dgm:pt>
    <dgm:pt modelId="{FF388824-55C8-4111-810C-35DE47528D60}" type="parTrans" cxnId="{AF335EF9-0F8F-4563-9D74-A03429C0B72C}">
      <dgm:prSet/>
      <dgm:spPr/>
      <dgm:t>
        <a:bodyPr/>
        <a:lstStyle/>
        <a:p>
          <a:endParaRPr lang="en-US"/>
        </a:p>
      </dgm:t>
    </dgm:pt>
    <dgm:pt modelId="{D7148853-9CA1-469E-8C7C-3D6562DAE73F}" type="sibTrans" cxnId="{AF335EF9-0F8F-4563-9D74-A03429C0B72C}">
      <dgm:prSet/>
      <dgm:spPr/>
      <dgm:t>
        <a:bodyPr/>
        <a:lstStyle/>
        <a:p>
          <a:endParaRPr lang="en-US"/>
        </a:p>
      </dgm:t>
    </dgm:pt>
    <dgm:pt modelId="{4C35E1F7-CA05-4B38-86C2-1ABD97678224}">
      <dgm:prSet phldrT="[Text]"/>
      <dgm:spPr/>
      <dgm:t>
        <a:bodyPr/>
        <a:lstStyle/>
        <a:p>
          <a:r>
            <a:rPr lang="en-US" dirty="0"/>
            <a:t>41%</a:t>
          </a:r>
        </a:p>
      </dgm:t>
    </dgm:pt>
    <dgm:pt modelId="{E25758F9-7445-45EE-84AE-CFBFDA3C5407}" type="parTrans" cxnId="{E8C71F53-4278-4CAE-A5FB-F13B9F04A12D}">
      <dgm:prSet/>
      <dgm:spPr/>
      <dgm:t>
        <a:bodyPr/>
        <a:lstStyle/>
        <a:p>
          <a:endParaRPr lang="en-US"/>
        </a:p>
      </dgm:t>
    </dgm:pt>
    <dgm:pt modelId="{CF67F6E9-1AA7-4B1F-BA7E-80B0219FFCB9}" type="sibTrans" cxnId="{E8C71F53-4278-4CAE-A5FB-F13B9F04A12D}">
      <dgm:prSet/>
      <dgm:spPr/>
      <dgm:t>
        <a:bodyPr/>
        <a:lstStyle/>
        <a:p>
          <a:endParaRPr lang="en-US"/>
        </a:p>
      </dgm:t>
    </dgm:pt>
    <dgm:pt modelId="{82D107CE-B3C3-4284-AF7F-9E1CA0092F2D}">
      <dgm:prSet phldrT="[Text]"/>
      <dgm:spPr/>
      <dgm:t>
        <a:bodyPr/>
        <a:lstStyle/>
        <a:p>
          <a:r>
            <a:rPr lang="en-US" dirty="0"/>
            <a:t>38%</a:t>
          </a:r>
        </a:p>
      </dgm:t>
    </dgm:pt>
    <dgm:pt modelId="{85B48FB8-0121-440C-A4F9-5CDF988D5D02}" type="parTrans" cxnId="{B5722573-B8A2-415E-92D0-5DF77BB53117}">
      <dgm:prSet/>
      <dgm:spPr/>
      <dgm:t>
        <a:bodyPr/>
        <a:lstStyle/>
        <a:p>
          <a:endParaRPr lang="en-US"/>
        </a:p>
      </dgm:t>
    </dgm:pt>
    <dgm:pt modelId="{0CB98151-7440-4AA9-8249-98B61D396479}" type="sibTrans" cxnId="{B5722573-B8A2-415E-92D0-5DF77BB53117}">
      <dgm:prSet/>
      <dgm:spPr/>
      <dgm:t>
        <a:bodyPr/>
        <a:lstStyle/>
        <a:p>
          <a:endParaRPr lang="en-US"/>
        </a:p>
      </dgm:t>
    </dgm:pt>
    <dgm:pt modelId="{A8762E44-C420-4B74-99AE-B2B6EFB0AF3B}" type="pres">
      <dgm:prSet presAssocID="{12044F56-F2EA-48EB-9A2A-1413517E69DE}" presName="Name0" presStyleCnt="0">
        <dgm:presLayoutVars>
          <dgm:dir/>
          <dgm:resizeHandles val="exact"/>
        </dgm:presLayoutVars>
      </dgm:prSet>
      <dgm:spPr/>
    </dgm:pt>
    <dgm:pt modelId="{6899C840-3163-4F7D-9367-DA18DEED7715}" type="pres">
      <dgm:prSet presAssocID="{81FF2985-CB1A-46ED-85BF-41CF908217A4}" presName="node" presStyleLbl="node1" presStyleIdx="0" presStyleCnt="5" custScaleY="91007">
        <dgm:presLayoutVars>
          <dgm:bulletEnabled val="1"/>
        </dgm:presLayoutVars>
      </dgm:prSet>
      <dgm:spPr/>
    </dgm:pt>
    <dgm:pt modelId="{7EF34B55-8FBD-4E3B-B284-9672E5D8A5CA}" type="pres">
      <dgm:prSet presAssocID="{D73E5E95-68FF-40F4-8B36-4E5B1F619556}" presName="sibTrans" presStyleLbl="sibTrans2D1" presStyleIdx="0" presStyleCnt="4"/>
      <dgm:spPr/>
    </dgm:pt>
    <dgm:pt modelId="{47137CCC-A440-4AF9-9543-26439380C25D}" type="pres">
      <dgm:prSet presAssocID="{D73E5E95-68FF-40F4-8B36-4E5B1F619556}" presName="connectorText" presStyleLbl="sibTrans2D1" presStyleIdx="0" presStyleCnt="4"/>
      <dgm:spPr/>
    </dgm:pt>
    <dgm:pt modelId="{AE77500D-9D45-40AC-8F4C-0C8478B1EDB2}" type="pres">
      <dgm:prSet presAssocID="{7FF9CA4D-E2CE-4068-9625-81C094E50BB6}" presName="node" presStyleLbl="node1" presStyleIdx="1" presStyleCnt="5">
        <dgm:presLayoutVars>
          <dgm:bulletEnabled val="1"/>
        </dgm:presLayoutVars>
      </dgm:prSet>
      <dgm:spPr/>
    </dgm:pt>
    <dgm:pt modelId="{1B01A9E3-8C88-4AC1-989A-10EA640E5F96}" type="pres">
      <dgm:prSet presAssocID="{E6CFD6D4-6FFC-47EC-9280-5130862B91E2}" presName="sibTrans" presStyleLbl="sibTrans2D1" presStyleIdx="1" presStyleCnt="4"/>
      <dgm:spPr/>
    </dgm:pt>
    <dgm:pt modelId="{A2B74452-F311-48CA-94CE-1551D760B3D9}" type="pres">
      <dgm:prSet presAssocID="{E6CFD6D4-6FFC-47EC-9280-5130862B91E2}" presName="connectorText" presStyleLbl="sibTrans2D1" presStyleIdx="1" presStyleCnt="4"/>
      <dgm:spPr/>
    </dgm:pt>
    <dgm:pt modelId="{AADAFE3C-64EE-4C3E-AE0E-4696331B6F95}" type="pres">
      <dgm:prSet presAssocID="{3084FD2B-2C04-4F05-8CD6-A8C0239863D5}" presName="node" presStyleLbl="node1" presStyleIdx="2" presStyleCnt="5">
        <dgm:presLayoutVars>
          <dgm:bulletEnabled val="1"/>
        </dgm:presLayoutVars>
      </dgm:prSet>
      <dgm:spPr/>
    </dgm:pt>
    <dgm:pt modelId="{A5BF47E2-30C6-4E79-990B-BA56400A078C}" type="pres">
      <dgm:prSet presAssocID="{D7148853-9CA1-469E-8C7C-3D6562DAE73F}" presName="sibTrans" presStyleLbl="sibTrans2D1" presStyleIdx="2" presStyleCnt="4"/>
      <dgm:spPr/>
    </dgm:pt>
    <dgm:pt modelId="{4B9C378D-4BA3-454B-B412-68DD038B5983}" type="pres">
      <dgm:prSet presAssocID="{D7148853-9CA1-469E-8C7C-3D6562DAE73F}" presName="connectorText" presStyleLbl="sibTrans2D1" presStyleIdx="2" presStyleCnt="4"/>
      <dgm:spPr/>
    </dgm:pt>
    <dgm:pt modelId="{403CB83E-D6EE-4619-BEBC-944C84D788AF}" type="pres">
      <dgm:prSet presAssocID="{4C35E1F7-CA05-4B38-86C2-1ABD97678224}" presName="node" presStyleLbl="node1" presStyleIdx="3" presStyleCnt="5">
        <dgm:presLayoutVars>
          <dgm:bulletEnabled val="1"/>
        </dgm:presLayoutVars>
      </dgm:prSet>
      <dgm:spPr/>
    </dgm:pt>
    <dgm:pt modelId="{2814D7BA-EE36-455A-A5E5-C359FDF1B502}" type="pres">
      <dgm:prSet presAssocID="{CF67F6E9-1AA7-4B1F-BA7E-80B0219FFCB9}" presName="sibTrans" presStyleLbl="sibTrans2D1" presStyleIdx="3" presStyleCnt="4"/>
      <dgm:spPr/>
    </dgm:pt>
    <dgm:pt modelId="{1F8ED533-4A36-4514-9917-1ABE7F0FEE7A}" type="pres">
      <dgm:prSet presAssocID="{CF67F6E9-1AA7-4B1F-BA7E-80B0219FFCB9}" presName="connectorText" presStyleLbl="sibTrans2D1" presStyleIdx="3" presStyleCnt="4"/>
      <dgm:spPr/>
    </dgm:pt>
    <dgm:pt modelId="{C6D1727E-C9D7-4765-BA3F-3276DA8803A8}" type="pres">
      <dgm:prSet presAssocID="{82D107CE-B3C3-4284-AF7F-9E1CA0092F2D}" presName="node" presStyleLbl="node1" presStyleIdx="4" presStyleCnt="5">
        <dgm:presLayoutVars>
          <dgm:bulletEnabled val="1"/>
        </dgm:presLayoutVars>
      </dgm:prSet>
      <dgm:spPr/>
    </dgm:pt>
  </dgm:ptLst>
  <dgm:cxnLst>
    <dgm:cxn modelId="{B4AAC809-8836-41ED-93D3-E073C0973CF1}" type="presOf" srcId="{81FF2985-CB1A-46ED-85BF-41CF908217A4}" destId="{6899C840-3163-4F7D-9367-DA18DEED7715}" srcOrd="0" destOrd="0" presId="urn:microsoft.com/office/officeart/2005/8/layout/process1"/>
    <dgm:cxn modelId="{2145FF23-1054-4A59-B938-3DC058CED293}" srcId="{12044F56-F2EA-48EB-9A2A-1413517E69DE}" destId="{81FF2985-CB1A-46ED-85BF-41CF908217A4}" srcOrd="0" destOrd="0" parTransId="{56C370EE-7CC2-45DA-AB4C-9E206F139060}" sibTransId="{D73E5E95-68FF-40F4-8B36-4E5B1F619556}"/>
    <dgm:cxn modelId="{D4089C29-3337-482A-ADE9-177AA440D008}" type="presOf" srcId="{7FF9CA4D-E2CE-4068-9625-81C094E50BB6}" destId="{AE77500D-9D45-40AC-8F4C-0C8478B1EDB2}" srcOrd="0" destOrd="0" presId="urn:microsoft.com/office/officeart/2005/8/layout/process1"/>
    <dgm:cxn modelId="{3E14962D-375A-4BFA-ABAE-DEFC07AFF10A}" type="presOf" srcId="{E6CFD6D4-6FFC-47EC-9280-5130862B91E2}" destId="{1B01A9E3-8C88-4AC1-989A-10EA640E5F96}" srcOrd="0" destOrd="0" presId="urn:microsoft.com/office/officeart/2005/8/layout/process1"/>
    <dgm:cxn modelId="{50E61A62-574C-46BE-9B20-FD8A810DABF2}" srcId="{12044F56-F2EA-48EB-9A2A-1413517E69DE}" destId="{7FF9CA4D-E2CE-4068-9625-81C094E50BB6}" srcOrd="1" destOrd="0" parTransId="{A91614D2-AF94-4B9D-8B4F-7DC3BCB8911A}" sibTransId="{E6CFD6D4-6FFC-47EC-9280-5130862B91E2}"/>
    <dgm:cxn modelId="{4C5A8D62-D133-411A-9C83-BADE519A8A6E}" type="presOf" srcId="{4C35E1F7-CA05-4B38-86C2-1ABD97678224}" destId="{403CB83E-D6EE-4619-BEBC-944C84D788AF}" srcOrd="0" destOrd="0" presId="urn:microsoft.com/office/officeart/2005/8/layout/process1"/>
    <dgm:cxn modelId="{D1800864-E368-4B58-B7B0-0B984C707B1B}" type="presOf" srcId="{E6CFD6D4-6FFC-47EC-9280-5130862B91E2}" destId="{A2B74452-F311-48CA-94CE-1551D760B3D9}" srcOrd="1" destOrd="0" presId="urn:microsoft.com/office/officeart/2005/8/layout/process1"/>
    <dgm:cxn modelId="{E8C71F53-4278-4CAE-A5FB-F13B9F04A12D}" srcId="{12044F56-F2EA-48EB-9A2A-1413517E69DE}" destId="{4C35E1F7-CA05-4B38-86C2-1ABD97678224}" srcOrd="3" destOrd="0" parTransId="{E25758F9-7445-45EE-84AE-CFBFDA3C5407}" sibTransId="{CF67F6E9-1AA7-4B1F-BA7E-80B0219FFCB9}"/>
    <dgm:cxn modelId="{B5722573-B8A2-415E-92D0-5DF77BB53117}" srcId="{12044F56-F2EA-48EB-9A2A-1413517E69DE}" destId="{82D107CE-B3C3-4284-AF7F-9E1CA0092F2D}" srcOrd="4" destOrd="0" parTransId="{85B48FB8-0121-440C-A4F9-5CDF988D5D02}" sibTransId="{0CB98151-7440-4AA9-8249-98B61D396479}"/>
    <dgm:cxn modelId="{1DB8467A-B7A6-4004-B448-CCAA4C9280B4}" type="presOf" srcId="{3084FD2B-2C04-4F05-8CD6-A8C0239863D5}" destId="{AADAFE3C-64EE-4C3E-AE0E-4696331B6F95}" srcOrd="0" destOrd="0" presId="urn:microsoft.com/office/officeart/2005/8/layout/process1"/>
    <dgm:cxn modelId="{BC22607C-C4FC-4917-81BC-00E78E0872CA}" type="presOf" srcId="{D7148853-9CA1-469E-8C7C-3D6562DAE73F}" destId="{4B9C378D-4BA3-454B-B412-68DD038B5983}" srcOrd="1" destOrd="0" presId="urn:microsoft.com/office/officeart/2005/8/layout/process1"/>
    <dgm:cxn modelId="{C70D0CA8-1D38-479F-B825-AB0C70B5CCAE}" type="presOf" srcId="{D73E5E95-68FF-40F4-8B36-4E5B1F619556}" destId="{47137CCC-A440-4AF9-9543-26439380C25D}" srcOrd="1" destOrd="0" presId="urn:microsoft.com/office/officeart/2005/8/layout/process1"/>
    <dgm:cxn modelId="{E09C37AD-37A6-4BD7-A713-E433BDDF5D8D}" type="presOf" srcId="{CF67F6E9-1AA7-4B1F-BA7E-80B0219FFCB9}" destId="{2814D7BA-EE36-455A-A5E5-C359FDF1B502}" srcOrd="0" destOrd="0" presId="urn:microsoft.com/office/officeart/2005/8/layout/process1"/>
    <dgm:cxn modelId="{1AA058B3-5024-4AF8-BDEA-1EADDDF02E1F}" type="presOf" srcId="{D73E5E95-68FF-40F4-8B36-4E5B1F619556}" destId="{7EF34B55-8FBD-4E3B-B284-9672E5D8A5CA}" srcOrd="0" destOrd="0" presId="urn:microsoft.com/office/officeart/2005/8/layout/process1"/>
    <dgm:cxn modelId="{3A0BDFB5-62B0-41A3-9B33-6571E341038C}" type="presOf" srcId="{12044F56-F2EA-48EB-9A2A-1413517E69DE}" destId="{A8762E44-C420-4B74-99AE-B2B6EFB0AF3B}" srcOrd="0" destOrd="0" presId="urn:microsoft.com/office/officeart/2005/8/layout/process1"/>
    <dgm:cxn modelId="{1254CBB8-CDC2-4683-9398-F8A31CE47BFA}" type="presOf" srcId="{82D107CE-B3C3-4284-AF7F-9E1CA0092F2D}" destId="{C6D1727E-C9D7-4765-BA3F-3276DA8803A8}" srcOrd="0" destOrd="0" presId="urn:microsoft.com/office/officeart/2005/8/layout/process1"/>
    <dgm:cxn modelId="{C7CAC7C7-B2B7-491A-B4AE-9A4CD255BEBC}" type="presOf" srcId="{CF67F6E9-1AA7-4B1F-BA7E-80B0219FFCB9}" destId="{1F8ED533-4A36-4514-9917-1ABE7F0FEE7A}" srcOrd="1" destOrd="0" presId="urn:microsoft.com/office/officeart/2005/8/layout/process1"/>
    <dgm:cxn modelId="{9DBC13CE-C0F6-44FB-9C51-CD31B021060A}" type="presOf" srcId="{D7148853-9CA1-469E-8C7C-3D6562DAE73F}" destId="{A5BF47E2-30C6-4E79-990B-BA56400A078C}" srcOrd="0" destOrd="0" presId="urn:microsoft.com/office/officeart/2005/8/layout/process1"/>
    <dgm:cxn modelId="{AF335EF9-0F8F-4563-9D74-A03429C0B72C}" srcId="{12044F56-F2EA-48EB-9A2A-1413517E69DE}" destId="{3084FD2B-2C04-4F05-8CD6-A8C0239863D5}" srcOrd="2" destOrd="0" parTransId="{FF388824-55C8-4111-810C-35DE47528D60}" sibTransId="{D7148853-9CA1-469E-8C7C-3D6562DAE73F}"/>
    <dgm:cxn modelId="{DE9FE142-635B-4396-A22A-504AE6371FA6}" type="presParOf" srcId="{A8762E44-C420-4B74-99AE-B2B6EFB0AF3B}" destId="{6899C840-3163-4F7D-9367-DA18DEED7715}" srcOrd="0" destOrd="0" presId="urn:microsoft.com/office/officeart/2005/8/layout/process1"/>
    <dgm:cxn modelId="{069910C0-6B5C-4244-A423-94E429AEDF76}" type="presParOf" srcId="{A8762E44-C420-4B74-99AE-B2B6EFB0AF3B}" destId="{7EF34B55-8FBD-4E3B-B284-9672E5D8A5CA}" srcOrd="1" destOrd="0" presId="urn:microsoft.com/office/officeart/2005/8/layout/process1"/>
    <dgm:cxn modelId="{76CB857C-0ED5-4ED5-9430-92C6F1859464}" type="presParOf" srcId="{7EF34B55-8FBD-4E3B-B284-9672E5D8A5CA}" destId="{47137CCC-A440-4AF9-9543-26439380C25D}" srcOrd="0" destOrd="0" presId="urn:microsoft.com/office/officeart/2005/8/layout/process1"/>
    <dgm:cxn modelId="{D09B5BEF-95EF-4F72-81EF-E8F1EBB97313}" type="presParOf" srcId="{A8762E44-C420-4B74-99AE-B2B6EFB0AF3B}" destId="{AE77500D-9D45-40AC-8F4C-0C8478B1EDB2}" srcOrd="2" destOrd="0" presId="urn:microsoft.com/office/officeart/2005/8/layout/process1"/>
    <dgm:cxn modelId="{C94EFF61-DA58-42C5-934E-541684AAEE24}" type="presParOf" srcId="{A8762E44-C420-4B74-99AE-B2B6EFB0AF3B}" destId="{1B01A9E3-8C88-4AC1-989A-10EA640E5F96}" srcOrd="3" destOrd="0" presId="urn:microsoft.com/office/officeart/2005/8/layout/process1"/>
    <dgm:cxn modelId="{33608E26-205F-4CD3-84CD-71FAA08B6A90}" type="presParOf" srcId="{1B01A9E3-8C88-4AC1-989A-10EA640E5F96}" destId="{A2B74452-F311-48CA-94CE-1551D760B3D9}" srcOrd="0" destOrd="0" presId="urn:microsoft.com/office/officeart/2005/8/layout/process1"/>
    <dgm:cxn modelId="{A7E78DF5-ACC6-4F64-AC00-5CD4F81048EA}" type="presParOf" srcId="{A8762E44-C420-4B74-99AE-B2B6EFB0AF3B}" destId="{AADAFE3C-64EE-4C3E-AE0E-4696331B6F95}" srcOrd="4" destOrd="0" presId="urn:microsoft.com/office/officeart/2005/8/layout/process1"/>
    <dgm:cxn modelId="{D0E72F53-9E22-4DB3-A468-64542E56B3B3}" type="presParOf" srcId="{A8762E44-C420-4B74-99AE-B2B6EFB0AF3B}" destId="{A5BF47E2-30C6-4E79-990B-BA56400A078C}" srcOrd="5" destOrd="0" presId="urn:microsoft.com/office/officeart/2005/8/layout/process1"/>
    <dgm:cxn modelId="{328FFACD-C18B-472E-83C2-9B3F91B2DE6E}" type="presParOf" srcId="{A5BF47E2-30C6-4E79-990B-BA56400A078C}" destId="{4B9C378D-4BA3-454B-B412-68DD038B5983}" srcOrd="0" destOrd="0" presId="urn:microsoft.com/office/officeart/2005/8/layout/process1"/>
    <dgm:cxn modelId="{E5A36261-58CE-4A57-8AF0-D7B2C94930B7}" type="presParOf" srcId="{A8762E44-C420-4B74-99AE-B2B6EFB0AF3B}" destId="{403CB83E-D6EE-4619-BEBC-944C84D788AF}" srcOrd="6" destOrd="0" presId="urn:microsoft.com/office/officeart/2005/8/layout/process1"/>
    <dgm:cxn modelId="{25EBDDDB-E999-4419-88CD-4A9FAF2DD45D}" type="presParOf" srcId="{A8762E44-C420-4B74-99AE-B2B6EFB0AF3B}" destId="{2814D7BA-EE36-455A-A5E5-C359FDF1B502}" srcOrd="7" destOrd="0" presId="urn:microsoft.com/office/officeart/2005/8/layout/process1"/>
    <dgm:cxn modelId="{43AB980C-D279-4A56-B1AF-006915563E9B}" type="presParOf" srcId="{2814D7BA-EE36-455A-A5E5-C359FDF1B502}" destId="{1F8ED533-4A36-4514-9917-1ABE7F0FEE7A}" srcOrd="0" destOrd="0" presId="urn:microsoft.com/office/officeart/2005/8/layout/process1"/>
    <dgm:cxn modelId="{F2605030-DD6C-46F4-AA81-501C44ADC7F9}" type="presParOf" srcId="{A8762E44-C420-4B74-99AE-B2B6EFB0AF3B}" destId="{C6D1727E-C9D7-4765-BA3F-3276DA8803A8}" srcOrd="8"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E7EA8D-AA36-4CA0-BF1E-A470F426A3C6}"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76C2F84A-7578-4F86-A352-FA5826D5CC34}">
      <dgm:prSet phldrT="[Text]" custT="1"/>
      <dgm:spPr>
        <a:solidFill>
          <a:schemeClr val="accent5">
            <a:lumMod val="60000"/>
            <a:lumOff val="40000"/>
          </a:schemeClr>
        </a:solidFill>
        <a:scene3d>
          <a:camera prst="orthographicFront"/>
          <a:lightRig rig="threePt" dir="t"/>
        </a:scene3d>
        <a:sp3d>
          <a:bevelT/>
        </a:sp3d>
      </dgm:spPr>
      <dgm:t>
        <a:bodyPr/>
        <a:lstStyle/>
        <a:p>
          <a:r>
            <a:rPr lang="en-US" sz="1200" dirty="0">
              <a:solidFill>
                <a:schemeClr val="bg1"/>
              </a:solidFill>
              <a:latin typeface="Times New Roman" panose="02020603050405020304" pitchFamily="18" charset="0"/>
              <a:cs typeface="Times New Roman" panose="02020603050405020304" pitchFamily="18" charset="0"/>
            </a:rPr>
            <a:t>Interests </a:t>
          </a:r>
        </a:p>
      </dgm:t>
    </dgm:pt>
    <dgm:pt modelId="{56221884-8B5F-44C6-88EC-C6CFF37F52BD}" type="parTrans" cxnId="{B95A4C13-5792-41EE-9A4D-93715B263EEC}">
      <dgm:prSet/>
      <dgm:spPr/>
      <dgm:t>
        <a:bodyPr/>
        <a:lstStyle/>
        <a:p>
          <a:endParaRPr lang="en-US" sz="1200">
            <a:latin typeface="Times New Roman" panose="02020603050405020304" pitchFamily="18" charset="0"/>
            <a:cs typeface="Times New Roman" panose="02020603050405020304" pitchFamily="18" charset="0"/>
          </a:endParaRPr>
        </a:p>
      </dgm:t>
    </dgm:pt>
    <dgm:pt modelId="{2E98B715-74CE-45C9-A616-FD9E37860A38}" type="sibTrans" cxnId="{B95A4C13-5792-41EE-9A4D-93715B263EEC}">
      <dgm:prSet custT="1"/>
      <dgm:spPr>
        <a:solidFill>
          <a:schemeClr val="bg2">
            <a:lumMod val="60000"/>
            <a:lumOff val="40000"/>
          </a:schemeClr>
        </a:solidFill>
        <a:scene3d>
          <a:camera prst="orthographicFront"/>
          <a:lightRig rig="threePt" dir="t"/>
        </a:scene3d>
        <a:sp3d>
          <a:bevelT/>
        </a:sp3d>
      </dgm:spPr>
      <dgm:t>
        <a:bodyPr/>
        <a:lstStyle/>
        <a:p>
          <a:r>
            <a:rPr lang="en-US" sz="1200" dirty="0">
              <a:latin typeface="Times New Roman" panose="02020603050405020304" pitchFamily="18" charset="0"/>
              <a:cs typeface="Times New Roman" panose="02020603050405020304" pitchFamily="18" charset="0"/>
            </a:rPr>
            <a:t>Education</a:t>
          </a:r>
        </a:p>
      </dgm:t>
    </dgm:pt>
    <dgm:pt modelId="{EC8C0A5D-05EE-41ED-A8AD-3DF1714856B1}">
      <dgm:prSet phldrT="[Text]" custT="1"/>
      <dgm:spPr>
        <a:solidFill>
          <a:schemeClr val="accent5">
            <a:lumMod val="60000"/>
            <a:lumOff val="40000"/>
          </a:schemeClr>
        </a:solidFill>
        <a:scene3d>
          <a:camera prst="orthographicFront"/>
          <a:lightRig rig="threePt" dir="t"/>
        </a:scene3d>
        <a:sp3d>
          <a:bevelT/>
        </a:sp3d>
      </dgm:spPr>
      <dgm:t>
        <a:bodyPr/>
        <a:lstStyle/>
        <a:p>
          <a:r>
            <a:rPr lang="en-US" sz="1200" dirty="0">
              <a:solidFill>
                <a:schemeClr val="bg1"/>
              </a:solidFill>
              <a:latin typeface="Times New Roman" panose="02020603050405020304" pitchFamily="18" charset="0"/>
              <a:cs typeface="Times New Roman" panose="02020603050405020304" pitchFamily="18" charset="0"/>
            </a:rPr>
            <a:t>Cash Flow</a:t>
          </a:r>
        </a:p>
      </dgm:t>
    </dgm:pt>
    <dgm:pt modelId="{69EF19FF-D2B0-40DA-BF5C-1D6006C5F26B}" type="parTrans" cxnId="{0229F322-1C0C-4500-B4AC-5A12B5E9F55E}">
      <dgm:prSet/>
      <dgm:spPr/>
      <dgm:t>
        <a:bodyPr/>
        <a:lstStyle/>
        <a:p>
          <a:endParaRPr lang="en-US" sz="1200">
            <a:latin typeface="Times New Roman" panose="02020603050405020304" pitchFamily="18" charset="0"/>
            <a:cs typeface="Times New Roman" panose="02020603050405020304" pitchFamily="18" charset="0"/>
          </a:endParaRPr>
        </a:p>
      </dgm:t>
    </dgm:pt>
    <dgm:pt modelId="{7C66D1EF-0517-4224-8573-6EB52A9B36DE}" type="sibTrans" cxnId="{0229F322-1C0C-4500-B4AC-5A12B5E9F55E}">
      <dgm:prSet custT="1"/>
      <dgm:spPr>
        <a:solidFill>
          <a:schemeClr val="bg2">
            <a:lumMod val="60000"/>
            <a:lumOff val="40000"/>
          </a:schemeClr>
        </a:solidFill>
        <a:scene3d>
          <a:camera prst="orthographicFront"/>
          <a:lightRig rig="threePt" dir="t"/>
        </a:scene3d>
        <a:sp3d>
          <a:bevelT/>
        </a:sp3d>
      </dgm:spPr>
      <dgm:t>
        <a:bodyPr/>
        <a:lstStyle/>
        <a:p>
          <a:r>
            <a:rPr lang="en-US" sz="1200" dirty="0">
              <a:latin typeface="Times New Roman" panose="02020603050405020304" pitchFamily="18" charset="0"/>
              <a:cs typeface="Times New Roman" panose="02020603050405020304" pitchFamily="18" charset="0"/>
            </a:rPr>
            <a:t>Purchase Patterns</a:t>
          </a:r>
        </a:p>
      </dgm:t>
    </dgm:pt>
    <dgm:pt modelId="{E5E04C3F-6705-48C4-A9DC-96E2464EE955}">
      <dgm:prSet phldrT="[Text]" custT="1"/>
      <dgm:spPr>
        <a:solidFill>
          <a:schemeClr val="accent5">
            <a:lumMod val="60000"/>
            <a:lumOff val="40000"/>
          </a:schemeClr>
        </a:solidFill>
        <a:scene3d>
          <a:camera prst="orthographicFront"/>
          <a:lightRig rig="threePt" dir="t"/>
        </a:scene3d>
        <a:sp3d>
          <a:bevelT/>
        </a:sp3d>
      </dgm:spPr>
      <dgm:t>
        <a:bodyPr/>
        <a:lstStyle/>
        <a:p>
          <a:r>
            <a:rPr lang="en-US" sz="1200" dirty="0">
              <a:solidFill>
                <a:schemeClr val="bg1"/>
              </a:solidFill>
              <a:latin typeface="Times New Roman" panose="02020603050405020304" pitchFamily="18" charset="0"/>
              <a:cs typeface="Times New Roman" panose="02020603050405020304" pitchFamily="18" charset="0"/>
            </a:rPr>
            <a:t>Tech Savvy</a:t>
          </a:r>
        </a:p>
      </dgm:t>
    </dgm:pt>
    <dgm:pt modelId="{C49451CB-51C9-4B21-ADFB-CDCC557570AF}" type="parTrans" cxnId="{9F9B6512-070E-45BA-A457-CDE3E1874233}">
      <dgm:prSet/>
      <dgm:spPr/>
      <dgm:t>
        <a:bodyPr/>
        <a:lstStyle/>
        <a:p>
          <a:endParaRPr lang="en-US" sz="1200">
            <a:latin typeface="Times New Roman" panose="02020603050405020304" pitchFamily="18" charset="0"/>
            <a:cs typeface="Times New Roman" panose="02020603050405020304" pitchFamily="18" charset="0"/>
          </a:endParaRPr>
        </a:p>
      </dgm:t>
    </dgm:pt>
    <dgm:pt modelId="{CBFED17D-1EF5-4B3F-B760-6533A90CB0E6}" type="sibTrans" cxnId="{9F9B6512-070E-45BA-A457-CDE3E1874233}">
      <dgm:prSet custT="1"/>
      <dgm:spPr>
        <a:solidFill>
          <a:schemeClr val="bg2">
            <a:lumMod val="60000"/>
            <a:lumOff val="40000"/>
          </a:schemeClr>
        </a:solidFill>
        <a:scene3d>
          <a:camera prst="orthographicFront"/>
          <a:lightRig rig="threePt" dir="t"/>
        </a:scene3d>
        <a:sp3d>
          <a:bevelT/>
        </a:sp3d>
      </dgm:spPr>
      <dgm:t>
        <a:bodyPr/>
        <a:lstStyle/>
        <a:p>
          <a:r>
            <a:rPr lang="en-US" sz="1200" dirty="0">
              <a:latin typeface="Times New Roman" panose="02020603050405020304" pitchFamily="18" charset="0"/>
              <a:cs typeface="Times New Roman" panose="02020603050405020304" pitchFamily="18" charset="0"/>
            </a:rPr>
            <a:t>Employment Status</a:t>
          </a:r>
        </a:p>
      </dgm:t>
    </dgm:pt>
    <dgm:pt modelId="{D791991C-D6A6-45E8-9C64-68BAC56C8E4E}">
      <dgm:prSet phldrT="[Text]" custT="1"/>
      <dgm:spPr/>
      <dgm:t>
        <a:bodyPr/>
        <a:lstStyle/>
        <a:p>
          <a:r>
            <a:rPr lang="en-US" sz="1200" dirty="0">
              <a:latin typeface="Times New Roman" panose="02020603050405020304" pitchFamily="18" charset="0"/>
              <a:cs typeface="Times New Roman" panose="02020603050405020304" pitchFamily="18" charset="0"/>
            </a:rPr>
            <a:t>Travel</a:t>
          </a:r>
        </a:p>
      </dgm:t>
    </dgm:pt>
    <dgm:pt modelId="{146DB4CD-7E98-4852-A925-A035AA702A2B}" type="parTrans" cxnId="{B29C2BD5-46B9-4F10-A89B-8C87E49FFAE7}">
      <dgm:prSet/>
      <dgm:spPr/>
      <dgm:t>
        <a:bodyPr/>
        <a:lstStyle/>
        <a:p>
          <a:endParaRPr lang="en-US" sz="1200">
            <a:latin typeface="Times New Roman" panose="02020603050405020304" pitchFamily="18" charset="0"/>
            <a:cs typeface="Times New Roman" panose="02020603050405020304" pitchFamily="18" charset="0"/>
          </a:endParaRPr>
        </a:p>
      </dgm:t>
    </dgm:pt>
    <dgm:pt modelId="{52514243-8CBD-4A9B-B23E-6461E3D49C7D}" type="sibTrans" cxnId="{B29C2BD5-46B9-4F10-A89B-8C87E49FFAE7}">
      <dgm:prSet/>
      <dgm:spPr/>
      <dgm:t>
        <a:bodyPr/>
        <a:lstStyle/>
        <a:p>
          <a:endParaRPr lang="en-US" sz="1200">
            <a:latin typeface="Times New Roman" panose="02020603050405020304" pitchFamily="18" charset="0"/>
            <a:cs typeface="Times New Roman" panose="02020603050405020304" pitchFamily="18" charset="0"/>
          </a:endParaRPr>
        </a:p>
      </dgm:t>
    </dgm:pt>
    <dgm:pt modelId="{32AE9804-5758-4404-911F-17083303E1F1}">
      <dgm:prSet phldrT="[Text]" custT="1"/>
      <dgm:spPr/>
      <dgm:t>
        <a:bodyPr/>
        <a:lstStyle/>
        <a:p>
          <a:r>
            <a:rPr lang="en-US" sz="1200" dirty="0">
              <a:latin typeface="Times New Roman" panose="02020603050405020304" pitchFamily="18" charset="0"/>
              <a:cs typeface="Times New Roman" panose="02020603050405020304" pitchFamily="18" charset="0"/>
            </a:rPr>
            <a:t>Ecommerce</a:t>
          </a:r>
        </a:p>
      </dgm:t>
    </dgm:pt>
    <dgm:pt modelId="{ABEAA421-2E50-45CC-BB8D-4FEC61571F3A}" type="parTrans" cxnId="{0C3298BD-F311-4D7F-8179-FB6032D228D7}">
      <dgm:prSet/>
      <dgm:spPr/>
      <dgm:t>
        <a:bodyPr/>
        <a:lstStyle/>
        <a:p>
          <a:endParaRPr lang="en-US" sz="1200">
            <a:latin typeface="Times New Roman" panose="02020603050405020304" pitchFamily="18" charset="0"/>
            <a:cs typeface="Times New Roman" panose="02020603050405020304" pitchFamily="18" charset="0"/>
          </a:endParaRPr>
        </a:p>
      </dgm:t>
    </dgm:pt>
    <dgm:pt modelId="{55031F95-DAC0-4596-B58D-7A9D8A57CE9C}" type="sibTrans" cxnId="{0C3298BD-F311-4D7F-8179-FB6032D228D7}">
      <dgm:prSet/>
      <dgm:spPr/>
      <dgm:t>
        <a:bodyPr/>
        <a:lstStyle/>
        <a:p>
          <a:endParaRPr lang="en-US" sz="1200">
            <a:latin typeface="Times New Roman" panose="02020603050405020304" pitchFamily="18" charset="0"/>
            <a:cs typeface="Times New Roman" panose="02020603050405020304" pitchFamily="18" charset="0"/>
          </a:endParaRPr>
        </a:p>
      </dgm:t>
    </dgm:pt>
    <dgm:pt modelId="{B05CE968-4AEB-45EE-81BC-32BB9D78172C}">
      <dgm:prSet phldrT="[Text]" custT="1"/>
      <dgm:spPr/>
      <dgm:t>
        <a:bodyPr/>
        <a:lstStyle/>
        <a:p>
          <a:r>
            <a:rPr lang="en-US" sz="1200" dirty="0">
              <a:latin typeface="Times New Roman" panose="02020603050405020304" pitchFamily="18" charset="0"/>
              <a:cs typeface="Times New Roman" panose="02020603050405020304" pitchFamily="18" charset="0"/>
            </a:rPr>
            <a:t>Balance</a:t>
          </a:r>
        </a:p>
      </dgm:t>
    </dgm:pt>
    <dgm:pt modelId="{CB2DDEAE-BD8B-46F5-8FA7-9B72A21AEFF0}" type="parTrans" cxnId="{03AC4D1D-0017-4B38-8D74-09A548170F0B}">
      <dgm:prSet/>
      <dgm:spPr/>
      <dgm:t>
        <a:bodyPr/>
        <a:lstStyle/>
        <a:p>
          <a:endParaRPr lang="en-US" sz="1200">
            <a:latin typeface="Times New Roman" panose="02020603050405020304" pitchFamily="18" charset="0"/>
            <a:cs typeface="Times New Roman" panose="02020603050405020304" pitchFamily="18" charset="0"/>
          </a:endParaRPr>
        </a:p>
      </dgm:t>
    </dgm:pt>
    <dgm:pt modelId="{2567654B-BE03-454B-892E-1E7A7D26DD09}" type="sibTrans" cxnId="{03AC4D1D-0017-4B38-8D74-09A548170F0B}">
      <dgm:prSet/>
      <dgm:spPr/>
      <dgm:t>
        <a:bodyPr/>
        <a:lstStyle/>
        <a:p>
          <a:endParaRPr lang="en-US" sz="1200">
            <a:latin typeface="Times New Roman" panose="02020603050405020304" pitchFamily="18" charset="0"/>
            <a:cs typeface="Times New Roman" panose="02020603050405020304" pitchFamily="18" charset="0"/>
          </a:endParaRPr>
        </a:p>
      </dgm:t>
    </dgm:pt>
    <dgm:pt modelId="{290948A3-1184-423D-8CF1-36B27660325B}">
      <dgm:prSet phldrT="[Text]" custT="1"/>
      <dgm:spPr/>
      <dgm:t>
        <a:bodyPr/>
        <a:lstStyle/>
        <a:p>
          <a:r>
            <a:rPr lang="en-US" sz="1200" dirty="0">
              <a:latin typeface="Times New Roman" panose="02020603050405020304" pitchFamily="18" charset="0"/>
              <a:cs typeface="Times New Roman" panose="02020603050405020304" pitchFamily="18" charset="0"/>
            </a:rPr>
            <a:t>Investments</a:t>
          </a:r>
        </a:p>
      </dgm:t>
    </dgm:pt>
    <dgm:pt modelId="{A388CFEC-9B28-434B-8F3E-F6BA456CE217}" type="parTrans" cxnId="{03557BD7-C156-42E6-9C08-50A523D6B9BA}">
      <dgm:prSet/>
      <dgm:spPr/>
      <dgm:t>
        <a:bodyPr/>
        <a:lstStyle/>
        <a:p>
          <a:endParaRPr lang="en-US" sz="1200">
            <a:latin typeface="Times New Roman" panose="02020603050405020304" pitchFamily="18" charset="0"/>
            <a:cs typeface="Times New Roman" panose="02020603050405020304" pitchFamily="18" charset="0"/>
          </a:endParaRPr>
        </a:p>
      </dgm:t>
    </dgm:pt>
    <dgm:pt modelId="{D17C87C2-B9DA-4986-ADE5-45E4D8CCC30D}" type="sibTrans" cxnId="{03557BD7-C156-42E6-9C08-50A523D6B9BA}">
      <dgm:prSet/>
      <dgm:spPr/>
      <dgm:t>
        <a:bodyPr/>
        <a:lstStyle/>
        <a:p>
          <a:endParaRPr lang="en-US" sz="1200">
            <a:latin typeface="Times New Roman" panose="02020603050405020304" pitchFamily="18" charset="0"/>
            <a:cs typeface="Times New Roman" panose="02020603050405020304" pitchFamily="18" charset="0"/>
          </a:endParaRPr>
        </a:p>
      </dgm:t>
    </dgm:pt>
    <dgm:pt modelId="{3DBBF7F8-9321-41C8-882B-2BC61581D3CB}">
      <dgm:prSet phldrT="[Text]" custT="1"/>
      <dgm:spPr/>
      <dgm:t>
        <a:bodyPr/>
        <a:lstStyle/>
        <a:p>
          <a:r>
            <a:rPr lang="en-US" sz="1200" dirty="0">
              <a:latin typeface="Times New Roman" panose="02020603050405020304" pitchFamily="18" charset="0"/>
              <a:cs typeface="Times New Roman" panose="02020603050405020304" pitchFamily="18" charset="0"/>
            </a:rPr>
            <a:t>App Usage</a:t>
          </a:r>
        </a:p>
      </dgm:t>
    </dgm:pt>
    <dgm:pt modelId="{955F20ED-10D8-4E39-829D-D47C91B2EE84}" type="parTrans" cxnId="{7A3A94B8-48F7-4476-8B4B-246DAD666C38}">
      <dgm:prSet/>
      <dgm:spPr/>
      <dgm:t>
        <a:bodyPr/>
        <a:lstStyle/>
        <a:p>
          <a:endParaRPr lang="en-US" sz="1200">
            <a:latin typeface="Times New Roman" panose="02020603050405020304" pitchFamily="18" charset="0"/>
            <a:cs typeface="Times New Roman" panose="02020603050405020304" pitchFamily="18" charset="0"/>
          </a:endParaRPr>
        </a:p>
      </dgm:t>
    </dgm:pt>
    <dgm:pt modelId="{6ED102CE-72D6-45B7-B3A4-9993C8E8263B}" type="sibTrans" cxnId="{7A3A94B8-48F7-4476-8B4B-246DAD666C38}">
      <dgm:prSet/>
      <dgm:spPr/>
      <dgm:t>
        <a:bodyPr/>
        <a:lstStyle/>
        <a:p>
          <a:endParaRPr lang="en-US" sz="1200">
            <a:latin typeface="Times New Roman" panose="02020603050405020304" pitchFamily="18" charset="0"/>
            <a:cs typeface="Times New Roman" panose="02020603050405020304" pitchFamily="18" charset="0"/>
          </a:endParaRPr>
        </a:p>
      </dgm:t>
    </dgm:pt>
    <dgm:pt modelId="{265C4529-B474-4102-8D87-D7F735703DB7}">
      <dgm:prSet phldrT="[Text]" custT="1"/>
      <dgm:spPr/>
      <dgm:t>
        <a:bodyPr/>
        <a:lstStyle/>
        <a:p>
          <a:r>
            <a:rPr lang="en-US" sz="1200" dirty="0">
              <a:latin typeface="Times New Roman" panose="02020603050405020304" pitchFamily="18" charset="0"/>
              <a:cs typeface="Times New Roman" panose="02020603050405020304" pitchFamily="18" charset="0"/>
            </a:rPr>
            <a:t>Digital Payment</a:t>
          </a:r>
        </a:p>
      </dgm:t>
    </dgm:pt>
    <dgm:pt modelId="{4931E49A-3798-45BF-B2B4-7061CC062FB8}" type="parTrans" cxnId="{42FA5DC1-EEC7-4920-A0E4-A8EAFF9784D4}">
      <dgm:prSet/>
      <dgm:spPr/>
      <dgm:t>
        <a:bodyPr/>
        <a:lstStyle/>
        <a:p>
          <a:endParaRPr lang="en-US" sz="1200">
            <a:latin typeface="Times New Roman" panose="02020603050405020304" pitchFamily="18" charset="0"/>
            <a:cs typeface="Times New Roman" panose="02020603050405020304" pitchFamily="18" charset="0"/>
          </a:endParaRPr>
        </a:p>
      </dgm:t>
    </dgm:pt>
    <dgm:pt modelId="{5D21D091-7D38-478D-B8A5-8DBB7066F79E}" type="sibTrans" cxnId="{42FA5DC1-EEC7-4920-A0E4-A8EAFF9784D4}">
      <dgm:prSet/>
      <dgm:spPr/>
      <dgm:t>
        <a:bodyPr/>
        <a:lstStyle/>
        <a:p>
          <a:endParaRPr lang="en-US" sz="1200">
            <a:latin typeface="Times New Roman" panose="02020603050405020304" pitchFamily="18" charset="0"/>
            <a:cs typeface="Times New Roman" panose="02020603050405020304" pitchFamily="18" charset="0"/>
          </a:endParaRPr>
        </a:p>
      </dgm:t>
    </dgm:pt>
    <dgm:pt modelId="{FB0EB15E-3349-4AD4-AAA9-31018F72C99A}">
      <dgm:prSet phldrT="[Text]" custT="1"/>
      <dgm:spPr>
        <a:solidFill>
          <a:schemeClr val="accent5">
            <a:lumMod val="60000"/>
            <a:lumOff val="40000"/>
          </a:schemeClr>
        </a:solidFill>
        <a:scene3d>
          <a:camera prst="orthographicFront"/>
          <a:lightRig rig="threePt" dir="t"/>
        </a:scene3d>
        <a:sp3d>
          <a:bevelT/>
        </a:sp3d>
      </dgm:spPr>
      <dgm:t>
        <a:bodyPr/>
        <a:lstStyle/>
        <a:p>
          <a:r>
            <a:rPr lang="en-US" sz="1200" dirty="0" err="1">
              <a:solidFill>
                <a:schemeClr val="bg1"/>
              </a:solidFill>
              <a:latin typeface="Times New Roman" panose="02020603050405020304" pitchFamily="18" charset="0"/>
              <a:cs typeface="Times New Roman" panose="02020603050405020304" pitchFamily="18" charset="0"/>
            </a:rPr>
            <a:t>Demog</a:t>
          </a:r>
          <a:endParaRPr lang="en-US" sz="1200" dirty="0">
            <a:solidFill>
              <a:schemeClr val="bg1"/>
            </a:solidFill>
            <a:latin typeface="Times New Roman" panose="02020603050405020304" pitchFamily="18" charset="0"/>
            <a:cs typeface="Times New Roman" panose="02020603050405020304" pitchFamily="18" charset="0"/>
          </a:endParaRPr>
        </a:p>
      </dgm:t>
    </dgm:pt>
    <dgm:pt modelId="{538A589D-4131-439C-BD6D-4CD5FBD7A61E}" type="parTrans" cxnId="{D9C339F6-DE2E-4CE0-B056-BD27E85DD3B2}">
      <dgm:prSet/>
      <dgm:spPr/>
      <dgm:t>
        <a:bodyPr/>
        <a:lstStyle/>
        <a:p>
          <a:endParaRPr lang="en-US" sz="1200">
            <a:latin typeface="Times New Roman" panose="02020603050405020304" pitchFamily="18" charset="0"/>
            <a:cs typeface="Times New Roman" panose="02020603050405020304" pitchFamily="18" charset="0"/>
          </a:endParaRPr>
        </a:p>
      </dgm:t>
    </dgm:pt>
    <dgm:pt modelId="{03A00EA5-0149-4F49-829D-D1927CDF8A5D}" type="sibTrans" cxnId="{D9C339F6-DE2E-4CE0-B056-BD27E85DD3B2}">
      <dgm:prSet custT="1"/>
      <dgm:spPr>
        <a:solidFill>
          <a:schemeClr val="bg2">
            <a:lumMod val="60000"/>
            <a:lumOff val="40000"/>
          </a:schemeClr>
        </a:solidFill>
        <a:scene3d>
          <a:camera prst="orthographicFront"/>
          <a:lightRig rig="threePt" dir="t"/>
        </a:scene3d>
        <a:sp3d>
          <a:bevelT/>
        </a:sp3d>
      </dgm:spPr>
      <dgm:t>
        <a:bodyPr/>
        <a:lstStyle/>
        <a:p>
          <a:r>
            <a:rPr lang="en-US" sz="1200" dirty="0">
              <a:latin typeface="Times New Roman" panose="02020603050405020304" pitchFamily="18" charset="0"/>
              <a:cs typeface="Times New Roman" panose="02020603050405020304" pitchFamily="18" charset="0"/>
            </a:rPr>
            <a:t>Employment Info</a:t>
          </a:r>
        </a:p>
      </dgm:t>
    </dgm:pt>
    <dgm:pt modelId="{7797BED2-82DF-47BC-B393-C28708302D64}">
      <dgm:prSet phldrT="[Text]" custT="1"/>
      <dgm:spPr/>
      <dgm:t>
        <a:bodyPr/>
        <a:lstStyle/>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Customer Behavior</a:t>
          </a:r>
        </a:p>
      </dgm:t>
    </dgm:pt>
    <dgm:pt modelId="{B6D9266F-C603-470D-9246-5C81D9FA9DD8}" type="parTrans" cxnId="{D0252C5B-2E13-45A0-B725-7F0D323D8B48}">
      <dgm:prSet/>
      <dgm:spPr/>
      <dgm:t>
        <a:bodyPr/>
        <a:lstStyle/>
        <a:p>
          <a:endParaRPr lang="en-US" sz="1200">
            <a:latin typeface="Times New Roman" panose="02020603050405020304" pitchFamily="18" charset="0"/>
            <a:cs typeface="Times New Roman" panose="02020603050405020304" pitchFamily="18" charset="0"/>
          </a:endParaRPr>
        </a:p>
      </dgm:t>
    </dgm:pt>
    <dgm:pt modelId="{28F72C40-84FF-4BA1-8181-4EFB894E0BD0}" type="sibTrans" cxnId="{D0252C5B-2E13-45A0-B725-7F0D323D8B48}">
      <dgm:prSet/>
      <dgm:spPr/>
      <dgm:t>
        <a:bodyPr/>
        <a:lstStyle/>
        <a:p>
          <a:endParaRPr lang="en-US" sz="1200">
            <a:latin typeface="Times New Roman" panose="02020603050405020304" pitchFamily="18" charset="0"/>
            <a:cs typeface="Times New Roman" panose="02020603050405020304" pitchFamily="18" charset="0"/>
          </a:endParaRPr>
        </a:p>
      </dgm:t>
    </dgm:pt>
    <dgm:pt modelId="{E52F86B1-B7E9-4E79-B674-672BA0BEFB66}">
      <dgm:prSet phldrT="[Text]" custT="1"/>
      <dgm:spPr/>
      <dgm:t>
        <a:bodyPr/>
        <a:lstStyle/>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Location</a:t>
          </a:r>
        </a:p>
      </dgm:t>
    </dgm:pt>
    <dgm:pt modelId="{FF9A94FF-BF23-4D1C-9C59-C72E2172A4D6}" type="parTrans" cxnId="{368EA954-D3A0-4CAE-B44A-ACBF5BEAE154}">
      <dgm:prSet/>
      <dgm:spPr/>
      <dgm:t>
        <a:bodyPr/>
        <a:lstStyle/>
        <a:p>
          <a:endParaRPr lang="en-US" sz="1200">
            <a:latin typeface="Times New Roman" panose="02020603050405020304" pitchFamily="18" charset="0"/>
            <a:cs typeface="Times New Roman" panose="02020603050405020304" pitchFamily="18" charset="0"/>
          </a:endParaRPr>
        </a:p>
      </dgm:t>
    </dgm:pt>
    <dgm:pt modelId="{FEEF2D8A-6768-4D40-98FB-158DD0AF3287}" type="sibTrans" cxnId="{368EA954-D3A0-4CAE-B44A-ACBF5BEAE154}">
      <dgm:prSet/>
      <dgm:spPr/>
      <dgm:t>
        <a:bodyPr/>
        <a:lstStyle/>
        <a:p>
          <a:endParaRPr lang="en-US" sz="1200">
            <a:latin typeface="Times New Roman" panose="02020603050405020304" pitchFamily="18" charset="0"/>
            <a:cs typeface="Times New Roman" panose="02020603050405020304" pitchFamily="18" charset="0"/>
          </a:endParaRPr>
        </a:p>
      </dgm:t>
    </dgm:pt>
    <dgm:pt modelId="{7D3614A1-7149-4985-9B91-D2FB00F2C36D}" type="pres">
      <dgm:prSet presAssocID="{53E7EA8D-AA36-4CA0-BF1E-A470F426A3C6}" presName="Name0" presStyleCnt="0">
        <dgm:presLayoutVars>
          <dgm:chMax/>
          <dgm:chPref/>
          <dgm:dir/>
          <dgm:animLvl val="lvl"/>
        </dgm:presLayoutVars>
      </dgm:prSet>
      <dgm:spPr/>
    </dgm:pt>
    <dgm:pt modelId="{0F6F1E25-942F-48BB-AF7D-024AD01FE874}" type="pres">
      <dgm:prSet presAssocID="{FB0EB15E-3349-4AD4-AAA9-31018F72C99A}" presName="composite" presStyleCnt="0"/>
      <dgm:spPr/>
    </dgm:pt>
    <dgm:pt modelId="{F4C6688D-3678-4CD8-A3E3-3AC42AA61807}" type="pres">
      <dgm:prSet presAssocID="{FB0EB15E-3349-4AD4-AAA9-31018F72C99A}" presName="Parent1" presStyleLbl="node1" presStyleIdx="0" presStyleCnt="8">
        <dgm:presLayoutVars>
          <dgm:chMax val="1"/>
          <dgm:chPref val="1"/>
          <dgm:bulletEnabled val="1"/>
        </dgm:presLayoutVars>
      </dgm:prSet>
      <dgm:spPr/>
    </dgm:pt>
    <dgm:pt modelId="{048C5867-0EC2-44CC-B974-A73AD3B472E8}" type="pres">
      <dgm:prSet presAssocID="{FB0EB15E-3349-4AD4-AAA9-31018F72C99A}" presName="Childtext1" presStyleLbl="revTx" presStyleIdx="0" presStyleCnt="4">
        <dgm:presLayoutVars>
          <dgm:chMax val="0"/>
          <dgm:chPref val="0"/>
          <dgm:bulletEnabled val="1"/>
        </dgm:presLayoutVars>
      </dgm:prSet>
      <dgm:spPr/>
    </dgm:pt>
    <dgm:pt modelId="{1F6CCD3E-BE43-4D2F-B0C6-75A14668957D}" type="pres">
      <dgm:prSet presAssocID="{FB0EB15E-3349-4AD4-AAA9-31018F72C99A}" presName="BalanceSpacing" presStyleCnt="0"/>
      <dgm:spPr/>
    </dgm:pt>
    <dgm:pt modelId="{48AE5983-3326-4DE2-A378-848D0B7DFEF1}" type="pres">
      <dgm:prSet presAssocID="{FB0EB15E-3349-4AD4-AAA9-31018F72C99A}" presName="BalanceSpacing1" presStyleCnt="0"/>
      <dgm:spPr/>
    </dgm:pt>
    <dgm:pt modelId="{EBE360FA-0361-4458-8A4B-DE3A91711515}" type="pres">
      <dgm:prSet presAssocID="{03A00EA5-0149-4F49-829D-D1927CDF8A5D}" presName="Accent1Text" presStyleLbl="node1" presStyleIdx="1" presStyleCnt="8"/>
      <dgm:spPr/>
    </dgm:pt>
    <dgm:pt modelId="{F93D608B-5173-4AC2-996D-2A29B09D796D}" type="pres">
      <dgm:prSet presAssocID="{03A00EA5-0149-4F49-829D-D1927CDF8A5D}" presName="spaceBetweenRectangles" presStyleCnt="0"/>
      <dgm:spPr/>
    </dgm:pt>
    <dgm:pt modelId="{741A04C6-4B9A-46A8-9365-FF3C6E74093D}" type="pres">
      <dgm:prSet presAssocID="{76C2F84A-7578-4F86-A352-FA5826D5CC34}" presName="composite" presStyleCnt="0"/>
      <dgm:spPr/>
    </dgm:pt>
    <dgm:pt modelId="{D0B6073F-379D-44CD-8CFF-3632501E27F2}" type="pres">
      <dgm:prSet presAssocID="{76C2F84A-7578-4F86-A352-FA5826D5CC34}" presName="Parent1" presStyleLbl="node1" presStyleIdx="2" presStyleCnt="8">
        <dgm:presLayoutVars>
          <dgm:chMax val="1"/>
          <dgm:chPref val="1"/>
          <dgm:bulletEnabled val="1"/>
        </dgm:presLayoutVars>
      </dgm:prSet>
      <dgm:spPr/>
    </dgm:pt>
    <dgm:pt modelId="{FAF80E4D-16AB-46CC-8797-5F8309624EAD}" type="pres">
      <dgm:prSet presAssocID="{76C2F84A-7578-4F86-A352-FA5826D5CC34}" presName="Childtext1" presStyleLbl="revTx" presStyleIdx="1" presStyleCnt="4">
        <dgm:presLayoutVars>
          <dgm:chMax val="0"/>
          <dgm:chPref val="0"/>
          <dgm:bulletEnabled val="1"/>
        </dgm:presLayoutVars>
      </dgm:prSet>
      <dgm:spPr/>
    </dgm:pt>
    <dgm:pt modelId="{95C3CD83-36BC-403E-8768-CD166E3A88FE}" type="pres">
      <dgm:prSet presAssocID="{76C2F84A-7578-4F86-A352-FA5826D5CC34}" presName="BalanceSpacing" presStyleCnt="0"/>
      <dgm:spPr/>
    </dgm:pt>
    <dgm:pt modelId="{4C1A1AFB-DB2B-40AA-8874-91E51F72EBCD}" type="pres">
      <dgm:prSet presAssocID="{76C2F84A-7578-4F86-A352-FA5826D5CC34}" presName="BalanceSpacing1" presStyleCnt="0"/>
      <dgm:spPr/>
    </dgm:pt>
    <dgm:pt modelId="{6BD883F9-815D-4677-AAEA-ADF63548C300}" type="pres">
      <dgm:prSet presAssocID="{2E98B715-74CE-45C9-A616-FD9E37860A38}" presName="Accent1Text" presStyleLbl="node1" presStyleIdx="3" presStyleCnt="8"/>
      <dgm:spPr/>
    </dgm:pt>
    <dgm:pt modelId="{CC708150-E397-4442-AA99-2DE979A20323}" type="pres">
      <dgm:prSet presAssocID="{2E98B715-74CE-45C9-A616-FD9E37860A38}" presName="spaceBetweenRectangles" presStyleCnt="0"/>
      <dgm:spPr/>
    </dgm:pt>
    <dgm:pt modelId="{A5C26751-3DB8-4D2E-9EB9-87958DA3C09B}" type="pres">
      <dgm:prSet presAssocID="{EC8C0A5D-05EE-41ED-A8AD-3DF1714856B1}" presName="composite" presStyleCnt="0"/>
      <dgm:spPr/>
    </dgm:pt>
    <dgm:pt modelId="{CD36724D-4AC1-467D-AF8F-EC4FD13DC584}" type="pres">
      <dgm:prSet presAssocID="{EC8C0A5D-05EE-41ED-A8AD-3DF1714856B1}" presName="Parent1" presStyleLbl="node1" presStyleIdx="4" presStyleCnt="8">
        <dgm:presLayoutVars>
          <dgm:chMax val="1"/>
          <dgm:chPref val="1"/>
          <dgm:bulletEnabled val="1"/>
        </dgm:presLayoutVars>
      </dgm:prSet>
      <dgm:spPr/>
    </dgm:pt>
    <dgm:pt modelId="{A911EFFA-78C1-4851-B005-E68CD3F7DDBC}" type="pres">
      <dgm:prSet presAssocID="{EC8C0A5D-05EE-41ED-A8AD-3DF1714856B1}" presName="Childtext1" presStyleLbl="revTx" presStyleIdx="2" presStyleCnt="4">
        <dgm:presLayoutVars>
          <dgm:chMax val="0"/>
          <dgm:chPref val="0"/>
          <dgm:bulletEnabled val="1"/>
        </dgm:presLayoutVars>
      </dgm:prSet>
      <dgm:spPr/>
    </dgm:pt>
    <dgm:pt modelId="{E71337BA-B719-4898-9ADF-A1272976BFD8}" type="pres">
      <dgm:prSet presAssocID="{EC8C0A5D-05EE-41ED-A8AD-3DF1714856B1}" presName="BalanceSpacing" presStyleCnt="0"/>
      <dgm:spPr/>
    </dgm:pt>
    <dgm:pt modelId="{519422E8-3819-47DF-B6B5-6B58820A3D29}" type="pres">
      <dgm:prSet presAssocID="{EC8C0A5D-05EE-41ED-A8AD-3DF1714856B1}" presName="BalanceSpacing1" presStyleCnt="0"/>
      <dgm:spPr/>
    </dgm:pt>
    <dgm:pt modelId="{848950EF-4A5F-4D5A-ABFA-1AF1472B6B8B}" type="pres">
      <dgm:prSet presAssocID="{7C66D1EF-0517-4224-8573-6EB52A9B36DE}" presName="Accent1Text" presStyleLbl="node1" presStyleIdx="5" presStyleCnt="8"/>
      <dgm:spPr/>
    </dgm:pt>
    <dgm:pt modelId="{9BCACE3E-44CE-4BC9-BA03-DC35E88BFCD2}" type="pres">
      <dgm:prSet presAssocID="{7C66D1EF-0517-4224-8573-6EB52A9B36DE}" presName="spaceBetweenRectangles" presStyleCnt="0"/>
      <dgm:spPr/>
    </dgm:pt>
    <dgm:pt modelId="{7D76D56B-4EE3-4858-9348-F310BD153FCA}" type="pres">
      <dgm:prSet presAssocID="{E5E04C3F-6705-48C4-A9DC-96E2464EE955}" presName="composite" presStyleCnt="0"/>
      <dgm:spPr/>
    </dgm:pt>
    <dgm:pt modelId="{3A3991B1-0752-488D-8680-5D7764894B45}" type="pres">
      <dgm:prSet presAssocID="{E5E04C3F-6705-48C4-A9DC-96E2464EE955}" presName="Parent1" presStyleLbl="node1" presStyleIdx="6" presStyleCnt="8">
        <dgm:presLayoutVars>
          <dgm:chMax val="1"/>
          <dgm:chPref val="1"/>
          <dgm:bulletEnabled val="1"/>
        </dgm:presLayoutVars>
      </dgm:prSet>
      <dgm:spPr/>
    </dgm:pt>
    <dgm:pt modelId="{C9B86FFF-6B2A-4E7F-94A1-CBC636C5A6BE}" type="pres">
      <dgm:prSet presAssocID="{E5E04C3F-6705-48C4-A9DC-96E2464EE955}" presName="Childtext1" presStyleLbl="revTx" presStyleIdx="3" presStyleCnt="4">
        <dgm:presLayoutVars>
          <dgm:chMax val="0"/>
          <dgm:chPref val="0"/>
          <dgm:bulletEnabled val="1"/>
        </dgm:presLayoutVars>
      </dgm:prSet>
      <dgm:spPr/>
    </dgm:pt>
    <dgm:pt modelId="{1A9FAD0D-FF67-4D5D-B948-F91A28F3B962}" type="pres">
      <dgm:prSet presAssocID="{E5E04C3F-6705-48C4-A9DC-96E2464EE955}" presName="BalanceSpacing" presStyleCnt="0"/>
      <dgm:spPr/>
    </dgm:pt>
    <dgm:pt modelId="{384274E9-B767-4779-A9C1-71069C56508E}" type="pres">
      <dgm:prSet presAssocID="{E5E04C3F-6705-48C4-A9DC-96E2464EE955}" presName="BalanceSpacing1" presStyleCnt="0"/>
      <dgm:spPr/>
    </dgm:pt>
    <dgm:pt modelId="{EB791A8E-35D6-475E-A39F-AAAB102CCE17}" type="pres">
      <dgm:prSet presAssocID="{CBFED17D-1EF5-4B3F-B760-6533A90CB0E6}" presName="Accent1Text" presStyleLbl="node1" presStyleIdx="7" presStyleCnt="8"/>
      <dgm:spPr/>
    </dgm:pt>
  </dgm:ptLst>
  <dgm:cxnLst>
    <dgm:cxn modelId="{9F9B6512-070E-45BA-A457-CDE3E1874233}" srcId="{53E7EA8D-AA36-4CA0-BF1E-A470F426A3C6}" destId="{E5E04C3F-6705-48C4-A9DC-96E2464EE955}" srcOrd="3" destOrd="0" parTransId="{C49451CB-51C9-4B21-ADFB-CDCC557570AF}" sibTransId="{CBFED17D-1EF5-4B3F-B760-6533A90CB0E6}"/>
    <dgm:cxn modelId="{B95A4C13-5792-41EE-9A4D-93715B263EEC}" srcId="{53E7EA8D-AA36-4CA0-BF1E-A470F426A3C6}" destId="{76C2F84A-7578-4F86-A352-FA5826D5CC34}" srcOrd="1" destOrd="0" parTransId="{56221884-8B5F-44C6-88EC-C6CFF37F52BD}" sibTransId="{2E98B715-74CE-45C9-A616-FD9E37860A38}"/>
    <dgm:cxn modelId="{591CF614-AC90-4EEC-B918-464218B7542F}" type="presOf" srcId="{7C66D1EF-0517-4224-8573-6EB52A9B36DE}" destId="{848950EF-4A5F-4D5A-ABFA-1AF1472B6B8B}" srcOrd="0" destOrd="0" presId="urn:microsoft.com/office/officeart/2008/layout/AlternatingHexagons"/>
    <dgm:cxn modelId="{E9CCB41A-1CD4-43EE-9701-28EEC50EF155}" type="presOf" srcId="{3DBBF7F8-9321-41C8-882B-2BC61581D3CB}" destId="{C9B86FFF-6B2A-4E7F-94A1-CBC636C5A6BE}" srcOrd="0" destOrd="0" presId="urn:microsoft.com/office/officeart/2008/layout/AlternatingHexagons"/>
    <dgm:cxn modelId="{03AC4D1D-0017-4B38-8D74-09A548170F0B}" srcId="{EC8C0A5D-05EE-41ED-A8AD-3DF1714856B1}" destId="{B05CE968-4AEB-45EE-81BC-32BB9D78172C}" srcOrd="0" destOrd="0" parTransId="{CB2DDEAE-BD8B-46F5-8FA7-9B72A21AEFF0}" sibTransId="{2567654B-BE03-454B-892E-1E7A7D26DD09}"/>
    <dgm:cxn modelId="{2D4C4021-F250-4EEB-8150-A6F588BC973A}" type="presOf" srcId="{76C2F84A-7578-4F86-A352-FA5826D5CC34}" destId="{D0B6073F-379D-44CD-8CFF-3632501E27F2}" srcOrd="0" destOrd="0" presId="urn:microsoft.com/office/officeart/2008/layout/AlternatingHexagons"/>
    <dgm:cxn modelId="{0229F322-1C0C-4500-B4AC-5A12B5E9F55E}" srcId="{53E7EA8D-AA36-4CA0-BF1E-A470F426A3C6}" destId="{EC8C0A5D-05EE-41ED-A8AD-3DF1714856B1}" srcOrd="2" destOrd="0" parTransId="{69EF19FF-D2B0-40DA-BF5C-1D6006C5F26B}" sibTransId="{7C66D1EF-0517-4224-8573-6EB52A9B36DE}"/>
    <dgm:cxn modelId="{5C7B3637-99B0-4812-95F3-46E0564AA243}" type="presOf" srcId="{D791991C-D6A6-45E8-9C64-68BAC56C8E4E}" destId="{FAF80E4D-16AB-46CC-8797-5F8309624EAD}" srcOrd="0" destOrd="0" presId="urn:microsoft.com/office/officeart/2008/layout/AlternatingHexagons"/>
    <dgm:cxn modelId="{D0252C5B-2E13-45A0-B725-7F0D323D8B48}" srcId="{FB0EB15E-3349-4AD4-AAA9-31018F72C99A}" destId="{7797BED2-82DF-47BC-B393-C28708302D64}" srcOrd="0" destOrd="0" parTransId="{B6D9266F-C603-470D-9246-5C81D9FA9DD8}" sibTransId="{28F72C40-84FF-4BA1-8181-4EFB894E0BD0}"/>
    <dgm:cxn modelId="{CB07F346-E3EF-420A-BCF0-DEB78180C870}" type="presOf" srcId="{32AE9804-5758-4404-911F-17083303E1F1}" destId="{FAF80E4D-16AB-46CC-8797-5F8309624EAD}" srcOrd="0" destOrd="1" presId="urn:microsoft.com/office/officeart/2008/layout/AlternatingHexagons"/>
    <dgm:cxn modelId="{4503734E-3B08-47A4-B681-0450223F2C92}" type="presOf" srcId="{E52F86B1-B7E9-4E79-B674-672BA0BEFB66}" destId="{048C5867-0EC2-44CC-B974-A73AD3B472E8}" srcOrd="0" destOrd="1" presId="urn:microsoft.com/office/officeart/2008/layout/AlternatingHexagons"/>
    <dgm:cxn modelId="{368EA954-D3A0-4CAE-B44A-ACBF5BEAE154}" srcId="{FB0EB15E-3349-4AD4-AAA9-31018F72C99A}" destId="{E52F86B1-B7E9-4E79-B674-672BA0BEFB66}" srcOrd="1" destOrd="0" parTransId="{FF9A94FF-BF23-4D1C-9C59-C72E2172A4D6}" sibTransId="{FEEF2D8A-6768-4D40-98FB-158DD0AF3287}"/>
    <dgm:cxn modelId="{2C4A9055-7FB9-4958-A168-17B9CD8F52ED}" type="presOf" srcId="{2E98B715-74CE-45C9-A616-FD9E37860A38}" destId="{6BD883F9-815D-4677-AAEA-ADF63548C300}" srcOrd="0" destOrd="0" presId="urn:microsoft.com/office/officeart/2008/layout/AlternatingHexagons"/>
    <dgm:cxn modelId="{E2B6E077-B93A-4559-B7F5-95EE8E8B1542}" type="presOf" srcId="{EC8C0A5D-05EE-41ED-A8AD-3DF1714856B1}" destId="{CD36724D-4AC1-467D-AF8F-EC4FD13DC584}" srcOrd="0" destOrd="0" presId="urn:microsoft.com/office/officeart/2008/layout/AlternatingHexagons"/>
    <dgm:cxn modelId="{A17CC29C-9DE2-4A94-A8C7-77595BBE76F4}" type="presOf" srcId="{B05CE968-4AEB-45EE-81BC-32BB9D78172C}" destId="{A911EFFA-78C1-4851-B005-E68CD3F7DDBC}" srcOrd="0" destOrd="0" presId="urn:microsoft.com/office/officeart/2008/layout/AlternatingHexagons"/>
    <dgm:cxn modelId="{BD04B0A4-7979-4AFB-B7D1-0D73907DB0D3}" type="presOf" srcId="{265C4529-B474-4102-8D87-D7F735703DB7}" destId="{C9B86FFF-6B2A-4E7F-94A1-CBC636C5A6BE}" srcOrd="0" destOrd="1" presId="urn:microsoft.com/office/officeart/2008/layout/AlternatingHexagons"/>
    <dgm:cxn modelId="{258EA9A5-420C-45D0-93C5-ECFF04A7D011}" type="presOf" srcId="{7797BED2-82DF-47BC-B393-C28708302D64}" destId="{048C5867-0EC2-44CC-B974-A73AD3B472E8}" srcOrd="0" destOrd="0" presId="urn:microsoft.com/office/officeart/2008/layout/AlternatingHexagons"/>
    <dgm:cxn modelId="{22E39AAE-580B-43CD-A639-0A2A1227BE0A}" type="presOf" srcId="{53E7EA8D-AA36-4CA0-BF1E-A470F426A3C6}" destId="{7D3614A1-7149-4985-9B91-D2FB00F2C36D}" srcOrd="0" destOrd="0" presId="urn:microsoft.com/office/officeart/2008/layout/AlternatingHexagons"/>
    <dgm:cxn modelId="{7A3A94B8-48F7-4476-8B4B-246DAD666C38}" srcId="{E5E04C3F-6705-48C4-A9DC-96E2464EE955}" destId="{3DBBF7F8-9321-41C8-882B-2BC61581D3CB}" srcOrd="0" destOrd="0" parTransId="{955F20ED-10D8-4E39-829D-D47C91B2EE84}" sibTransId="{6ED102CE-72D6-45B7-B3A4-9993C8E8263B}"/>
    <dgm:cxn modelId="{0C3298BD-F311-4D7F-8179-FB6032D228D7}" srcId="{76C2F84A-7578-4F86-A352-FA5826D5CC34}" destId="{32AE9804-5758-4404-911F-17083303E1F1}" srcOrd="1" destOrd="0" parTransId="{ABEAA421-2E50-45CC-BB8D-4FEC61571F3A}" sibTransId="{55031F95-DAC0-4596-B58D-7A9D8A57CE9C}"/>
    <dgm:cxn modelId="{42FA5DC1-EEC7-4920-A0E4-A8EAFF9784D4}" srcId="{E5E04C3F-6705-48C4-A9DC-96E2464EE955}" destId="{265C4529-B474-4102-8D87-D7F735703DB7}" srcOrd="1" destOrd="0" parTransId="{4931E49A-3798-45BF-B2B4-7061CC062FB8}" sibTransId="{5D21D091-7D38-478D-B8A5-8DBB7066F79E}"/>
    <dgm:cxn modelId="{C7D4D9C7-859D-4610-99FF-902B854A90CB}" type="presOf" srcId="{290948A3-1184-423D-8CF1-36B27660325B}" destId="{A911EFFA-78C1-4851-B005-E68CD3F7DDBC}" srcOrd="0" destOrd="1" presId="urn:microsoft.com/office/officeart/2008/layout/AlternatingHexagons"/>
    <dgm:cxn modelId="{96D5C6CA-7BEB-438F-B3BE-7AB584E2AD8B}" type="presOf" srcId="{CBFED17D-1EF5-4B3F-B760-6533A90CB0E6}" destId="{EB791A8E-35D6-475E-A39F-AAAB102CCE17}" srcOrd="0" destOrd="0" presId="urn:microsoft.com/office/officeart/2008/layout/AlternatingHexagons"/>
    <dgm:cxn modelId="{A2DE1BCC-15E7-484F-A6B4-3896F64B0EBE}" type="presOf" srcId="{E5E04C3F-6705-48C4-A9DC-96E2464EE955}" destId="{3A3991B1-0752-488D-8680-5D7764894B45}" srcOrd="0" destOrd="0" presId="urn:microsoft.com/office/officeart/2008/layout/AlternatingHexagons"/>
    <dgm:cxn modelId="{B29C2BD5-46B9-4F10-A89B-8C87E49FFAE7}" srcId="{76C2F84A-7578-4F86-A352-FA5826D5CC34}" destId="{D791991C-D6A6-45E8-9C64-68BAC56C8E4E}" srcOrd="0" destOrd="0" parTransId="{146DB4CD-7E98-4852-A925-A035AA702A2B}" sibTransId="{52514243-8CBD-4A9B-B23E-6461E3D49C7D}"/>
    <dgm:cxn modelId="{03557BD7-C156-42E6-9C08-50A523D6B9BA}" srcId="{EC8C0A5D-05EE-41ED-A8AD-3DF1714856B1}" destId="{290948A3-1184-423D-8CF1-36B27660325B}" srcOrd="1" destOrd="0" parTransId="{A388CFEC-9B28-434B-8F3E-F6BA456CE217}" sibTransId="{D17C87C2-B9DA-4986-ADE5-45E4D8CCC30D}"/>
    <dgm:cxn modelId="{928AAFEF-F2B1-4A17-A5D9-799164177218}" type="presOf" srcId="{03A00EA5-0149-4F49-829D-D1927CDF8A5D}" destId="{EBE360FA-0361-4458-8A4B-DE3A91711515}" srcOrd="0" destOrd="0" presId="urn:microsoft.com/office/officeart/2008/layout/AlternatingHexagons"/>
    <dgm:cxn modelId="{D9C339F6-DE2E-4CE0-B056-BD27E85DD3B2}" srcId="{53E7EA8D-AA36-4CA0-BF1E-A470F426A3C6}" destId="{FB0EB15E-3349-4AD4-AAA9-31018F72C99A}" srcOrd="0" destOrd="0" parTransId="{538A589D-4131-439C-BD6D-4CD5FBD7A61E}" sibTransId="{03A00EA5-0149-4F49-829D-D1927CDF8A5D}"/>
    <dgm:cxn modelId="{B7A7F8FF-318E-4B7D-8976-07C76ED501F6}" type="presOf" srcId="{FB0EB15E-3349-4AD4-AAA9-31018F72C99A}" destId="{F4C6688D-3678-4CD8-A3E3-3AC42AA61807}" srcOrd="0" destOrd="0" presId="urn:microsoft.com/office/officeart/2008/layout/AlternatingHexagons"/>
    <dgm:cxn modelId="{7EAE16FF-7C8D-4498-B0F7-C5ACEE40A35C}" type="presParOf" srcId="{7D3614A1-7149-4985-9B91-D2FB00F2C36D}" destId="{0F6F1E25-942F-48BB-AF7D-024AD01FE874}" srcOrd="0" destOrd="0" presId="urn:microsoft.com/office/officeart/2008/layout/AlternatingHexagons"/>
    <dgm:cxn modelId="{F62B8D1E-3DFC-4DB7-9A93-3D3886835F28}" type="presParOf" srcId="{0F6F1E25-942F-48BB-AF7D-024AD01FE874}" destId="{F4C6688D-3678-4CD8-A3E3-3AC42AA61807}" srcOrd="0" destOrd="0" presId="urn:microsoft.com/office/officeart/2008/layout/AlternatingHexagons"/>
    <dgm:cxn modelId="{8FCE6303-E908-4D84-AFF6-47D7E97A33B0}" type="presParOf" srcId="{0F6F1E25-942F-48BB-AF7D-024AD01FE874}" destId="{048C5867-0EC2-44CC-B974-A73AD3B472E8}" srcOrd="1" destOrd="0" presId="urn:microsoft.com/office/officeart/2008/layout/AlternatingHexagons"/>
    <dgm:cxn modelId="{5D7785CC-9C68-427A-AB28-4C93B53DEBC5}" type="presParOf" srcId="{0F6F1E25-942F-48BB-AF7D-024AD01FE874}" destId="{1F6CCD3E-BE43-4D2F-B0C6-75A14668957D}" srcOrd="2" destOrd="0" presId="urn:microsoft.com/office/officeart/2008/layout/AlternatingHexagons"/>
    <dgm:cxn modelId="{941AA213-BA58-4EAB-BC05-3DE3236CA397}" type="presParOf" srcId="{0F6F1E25-942F-48BB-AF7D-024AD01FE874}" destId="{48AE5983-3326-4DE2-A378-848D0B7DFEF1}" srcOrd="3" destOrd="0" presId="urn:microsoft.com/office/officeart/2008/layout/AlternatingHexagons"/>
    <dgm:cxn modelId="{E6B7A97D-D50D-476C-A829-AE01ADEEA8B9}" type="presParOf" srcId="{0F6F1E25-942F-48BB-AF7D-024AD01FE874}" destId="{EBE360FA-0361-4458-8A4B-DE3A91711515}" srcOrd="4" destOrd="0" presId="urn:microsoft.com/office/officeart/2008/layout/AlternatingHexagons"/>
    <dgm:cxn modelId="{0CA74E53-BBBF-4EFC-A31E-3CEA8DF4C505}" type="presParOf" srcId="{7D3614A1-7149-4985-9B91-D2FB00F2C36D}" destId="{F93D608B-5173-4AC2-996D-2A29B09D796D}" srcOrd="1" destOrd="0" presId="urn:microsoft.com/office/officeart/2008/layout/AlternatingHexagons"/>
    <dgm:cxn modelId="{F4BA9F5C-1575-498C-A529-856284205E97}" type="presParOf" srcId="{7D3614A1-7149-4985-9B91-D2FB00F2C36D}" destId="{741A04C6-4B9A-46A8-9365-FF3C6E74093D}" srcOrd="2" destOrd="0" presId="urn:microsoft.com/office/officeart/2008/layout/AlternatingHexagons"/>
    <dgm:cxn modelId="{E8179BCF-9CA4-4755-B790-1ABEA1632086}" type="presParOf" srcId="{741A04C6-4B9A-46A8-9365-FF3C6E74093D}" destId="{D0B6073F-379D-44CD-8CFF-3632501E27F2}" srcOrd="0" destOrd="0" presId="urn:microsoft.com/office/officeart/2008/layout/AlternatingHexagons"/>
    <dgm:cxn modelId="{BCC38E33-2B93-4759-8F8F-9F199F0A395F}" type="presParOf" srcId="{741A04C6-4B9A-46A8-9365-FF3C6E74093D}" destId="{FAF80E4D-16AB-46CC-8797-5F8309624EAD}" srcOrd="1" destOrd="0" presId="urn:microsoft.com/office/officeart/2008/layout/AlternatingHexagons"/>
    <dgm:cxn modelId="{3B69BDF7-0A09-414F-998C-C1A2B46AC4BE}" type="presParOf" srcId="{741A04C6-4B9A-46A8-9365-FF3C6E74093D}" destId="{95C3CD83-36BC-403E-8768-CD166E3A88FE}" srcOrd="2" destOrd="0" presId="urn:microsoft.com/office/officeart/2008/layout/AlternatingHexagons"/>
    <dgm:cxn modelId="{D83DB5EF-D7BC-4342-A631-8EAAF5FC255B}" type="presParOf" srcId="{741A04C6-4B9A-46A8-9365-FF3C6E74093D}" destId="{4C1A1AFB-DB2B-40AA-8874-91E51F72EBCD}" srcOrd="3" destOrd="0" presId="urn:microsoft.com/office/officeart/2008/layout/AlternatingHexagons"/>
    <dgm:cxn modelId="{B880D5B9-F2B9-4D9D-8FDE-83EA87B576DB}" type="presParOf" srcId="{741A04C6-4B9A-46A8-9365-FF3C6E74093D}" destId="{6BD883F9-815D-4677-AAEA-ADF63548C300}" srcOrd="4" destOrd="0" presId="urn:microsoft.com/office/officeart/2008/layout/AlternatingHexagons"/>
    <dgm:cxn modelId="{FD197CF3-A12E-4D10-AEE1-838D4EDFB808}" type="presParOf" srcId="{7D3614A1-7149-4985-9B91-D2FB00F2C36D}" destId="{CC708150-E397-4442-AA99-2DE979A20323}" srcOrd="3" destOrd="0" presId="urn:microsoft.com/office/officeart/2008/layout/AlternatingHexagons"/>
    <dgm:cxn modelId="{8CBCE25B-747C-423B-962E-37E90C2E4909}" type="presParOf" srcId="{7D3614A1-7149-4985-9B91-D2FB00F2C36D}" destId="{A5C26751-3DB8-4D2E-9EB9-87958DA3C09B}" srcOrd="4" destOrd="0" presId="urn:microsoft.com/office/officeart/2008/layout/AlternatingHexagons"/>
    <dgm:cxn modelId="{A55C4BA9-ABCB-4AA9-AEF2-1FC9AD20EEC3}" type="presParOf" srcId="{A5C26751-3DB8-4D2E-9EB9-87958DA3C09B}" destId="{CD36724D-4AC1-467D-AF8F-EC4FD13DC584}" srcOrd="0" destOrd="0" presId="urn:microsoft.com/office/officeart/2008/layout/AlternatingHexagons"/>
    <dgm:cxn modelId="{50960AB2-213B-44CD-89C2-7D1CCB2CB024}" type="presParOf" srcId="{A5C26751-3DB8-4D2E-9EB9-87958DA3C09B}" destId="{A911EFFA-78C1-4851-B005-E68CD3F7DDBC}" srcOrd="1" destOrd="0" presId="urn:microsoft.com/office/officeart/2008/layout/AlternatingHexagons"/>
    <dgm:cxn modelId="{D2477FF3-E4D7-4590-8EB4-5D5980606DDA}" type="presParOf" srcId="{A5C26751-3DB8-4D2E-9EB9-87958DA3C09B}" destId="{E71337BA-B719-4898-9ADF-A1272976BFD8}" srcOrd="2" destOrd="0" presId="urn:microsoft.com/office/officeart/2008/layout/AlternatingHexagons"/>
    <dgm:cxn modelId="{6FE1D728-9B91-4A95-80F0-23842F752205}" type="presParOf" srcId="{A5C26751-3DB8-4D2E-9EB9-87958DA3C09B}" destId="{519422E8-3819-47DF-B6B5-6B58820A3D29}" srcOrd="3" destOrd="0" presId="urn:microsoft.com/office/officeart/2008/layout/AlternatingHexagons"/>
    <dgm:cxn modelId="{98EFFC4F-A096-4AA1-8828-DEADE63817E7}" type="presParOf" srcId="{A5C26751-3DB8-4D2E-9EB9-87958DA3C09B}" destId="{848950EF-4A5F-4D5A-ABFA-1AF1472B6B8B}" srcOrd="4" destOrd="0" presId="urn:microsoft.com/office/officeart/2008/layout/AlternatingHexagons"/>
    <dgm:cxn modelId="{69103183-18DA-4697-8419-459530B6E31F}" type="presParOf" srcId="{7D3614A1-7149-4985-9B91-D2FB00F2C36D}" destId="{9BCACE3E-44CE-4BC9-BA03-DC35E88BFCD2}" srcOrd="5" destOrd="0" presId="urn:microsoft.com/office/officeart/2008/layout/AlternatingHexagons"/>
    <dgm:cxn modelId="{A7CA83DD-DC3B-42FF-A178-C556C72C8FA3}" type="presParOf" srcId="{7D3614A1-7149-4985-9B91-D2FB00F2C36D}" destId="{7D76D56B-4EE3-4858-9348-F310BD153FCA}" srcOrd="6" destOrd="0" presId="urn:microsoft.com/office/officeart/2008/layout/AlternatingHexagons"/>
    <dgm:cxn modelId="{FC0CAC1F-1208-429F-8DC2-8237868CC99C}" type="presParOf" srcId="{7D76D56B-4EE3-4858-9348-F310BD153FCA}" destId="{3A3991B1-0752-488D-8680-5D7764894B45}" srcOrd="0" destOrd="0" presId="urn:microsoft.com/office/officeart/2008/layout/AlternatingHexagons"/>
    <dgm:cxn modelId="{1F9EEBBC-2D9D-451E-B86A-BB57B8091E11}" type="presParOf" srcId="{7D76D56B-4EE3-4858-9348-F310BD153FCA}" destId="{C9B86FFF-6B2A-4E7F-94A1-CBC636C5A6BE}" srcOrd="1" destOrd="0" presId="urn:microsoft.com/office/officeart/2008/layout/AlternatingHexagons"/>
    <dgm:cxn modelId="{FEEEE71D-66FE-47C2-96AA-457FA9906FC9}" type="presParOf" srcId="{7D76D56B-4EE3-4858-9348-F310BD153FCA}" destId="{1A9FAD0D-FF67-4D5D-B948-F91A28F3B962}" srcOrd="2" destOrd="0" presId="urn:microsoft.com/office/officeart/2008/layout/AlternatingHexagons"/>
    <dgm:cxn modelId="{FF1933B7-B551-4467-8F56-94877950A969}" type="presParOf" srcId="{7D76D56B-4EE3-4858-9348-F310BD153FCA}" destId="{384274E9-B767-4779-A9C1-71069C56508E}" srcOrd="3" destOrd="0" presId="urn:microsoft.com/office/officeart/2008/layout/AlternatingHexagons"/>
    <dgm:cxn modelId="{259196B1-0CAE-4F2E-A676-5447B10773F2}" type="presParOf" srcId="{7D76D56B-4EE3-4858-9348-F310BD153FCA}" destId="{EB791A8E-35D6-475E-A39F-AAAB102CCE17}"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8CBBF7-E097-4F26-8D45-F7FC83AEF82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C20A1388-3CBC-40EE-A930-0F0CED281301}">
      <dgm:prSet phldrT="[Text]" custT="1"/>
      <dgm:spPr/>
      <dgm:t>
        <a:bodyPr/>
        <a:lstStyle/>
        <a:p>
          <a:r>
            <a:rPr lang="en-US" sz="1600" dirty="0">
              <a:latin typeface="Times New Roman" panose="02020603050405020304" pitchFamily="18" charset="0"/>
              <a:cs typeface="Times New Roman" panose="02020603050405020304" pitchFamily="18" charset="0"/>
            </a:rPr>
            <a:t>Business Value</a:t>
          </a:r>
        </a:p>
      </dgm:t>
    </dgm:pt>
    <dgm:pt modelId="{9D61B070-3D20-49CF-8233-156A5B67E971}" type="parTrans" cxnId="{9A8EDA75-D908-4A3D-A026-A3D9803540D9}">
      <dgm:prSet/>
      <dgm:spPr/>
      <dgm:t>
        <a:bodyPr/>
        <a:lstStyle/>
        <a:p>
          <a:endParaRPr lang="en-US" sz="1600">
            <a:latin typeface="Times New Roman" panose="02020603050405020304" pitchFamily="18" charset="0"/>
            <a:cs typeface="Times New Roman" panose="02020603050405020304" pitchFamily="18" charset="0"/>
          </a:endParaRPr>
        </a:p>
      </dgm:t>
    </dgm:pt>
    <dgm:pt modelId="{02809846-2F8F-4D3B-8DFF-CD23CB10EACD}" type="sibTrans" cxnId="{9A8EDA75-D908-4A3D-A026-A3D9803540D9}">
      <dgm:prSet/>
      <dgm:spPr/>
      <dgm:t>
        <a:bodyPr/>
        <a:lstStyle/>
        <a:p>
          <a:endParaRPr lang="en-US" sz="1600">
            <a:latin typeface="Times New Roman" panose="02020603050405020304" pitchFamily="18" charset="0"/>
            <a:cs typeface="Times New Roman" panose="02020603050405020304" pitchFamily="18" charset="0"/>
          </a:endParaRPr>
        </a:p>
      </dgm:t>
    </dgm:pt>
    <dgm:pt modelId="{C71FD43C-92A6-4BB9-8EEA-36425554A6D0}">
      <dgm:prSet phldrT="[Text]" custT="1"/>
      <dgm:spPr/>
      <dgm:t>
        <a:bodyPr/>
        <a:lstStyle/>
        <a:p>
          <a:r>
            <a:rPr lang="en-US" sz="1600" dirty="0">
              <a:latin typeface="Times New Roman" panose="02020603050405020304" pitchFamily="18" charset="0"/>
              <a:cs typeface="Times New Roman" panose="02020603050405020304" pitchFamily="18" charset="0"/>
            </a:rPr>
            <a:t>Innovation</a:t>
          </a:r>
        </a:p>
      </dgm:t>
    </dgm:pt>
    <dgm:pt modelId="{C288E762-3CFB-49EF-9CD1-73849DF25233}" type="parTrans" cxnId="{A4E39E79-CBA6-4116-A963-4A58523C1821}">
      <dgm:prSet/>
      <dgm:spPr/>
      <dgm:t>
        <a:bodyPr/>
        <a:lstStyle/>
        <a:p>
          <a:endParaRPr lang="en-US" sz="1600">
            <a:latin typeface="Times New Roman" panose="02020603050405020304" pitchFamily="18" charset="0"/>
            <a:cs typeface="Times New Roman" panose="02020603050405020304" pitchFamily="18" charset="0"/>
          </a:endParaRPr>
        </a:p>
      </dgm:t>
    </dgm:pt>
    <dgm:pt modelId="{0DA82D4B-36D7-4EAC-94FC-7C3A5D4A4676}" type="sibTrans" cxnId="{A4E39E79-CBA6-4116-A963-4A58523C1821}">
      <dgm:prSet/>
      <dgm:spPr/>
      <dgm:t>
        <a:bodyPr/>
        <a:lstStyle/>
        <a:p>
          <a:endParaRPr lang="en-US" sz="1600">
            <a:latin typeface="Times New Roman" panose="02020603050405020304" pitchFamily="18" charset="0"/>
            <a:cs typeface="Times New Roman" panose="02020603050405020304" pitchFamily="18" charset="0"/>
          </a:endParaRPr>
        </a:p>
      </dgm:t>
    </dgm:pt>
    <dgm:pt modelId="{42FE1041-4730-4364-ACBE-46E4EDF8B532}">
      <dgm:prSet phldrT="[Text]" custT="1"/>
      <dgm:spPr/>
      <dgm:t>
        <a:bodyPr/>
        <a:lstStyle/>
        <a:p>
          <a:r>
            <a:rPr lang="en-US" sz="1600" dirty="0">
              <a:latin typeface="Times New Roman" panose="02020603050405020304" pitchFamily="18" charset="0"/>
              <a:cs typeface="Times New Roman" panose="02020603050405020304" pitchFamily="18" charset="0"/>
            </a:rPr>
            <a:t>Ability to implement</a:t>
          </a:r>
        </a:p>
      </dgm:t>
    </dgm:pt>
    <dgm:pt modelId="{CF96D10B-9D17-430C-8112-53D284879985}" type="parTrans" cxnId="{2EC1C801-5A7E-4BE6-9C8B-329C65D9F436}">
      <dgm:prSet/>
      <dgm:spPr/>
      <dgm:t>
        <a:bodyPr/>
        <a:lstStyle/>
        <a:p>
          <a:endParaRPr lang="en-US" sz="1600">
            <a:latin typeface="Times New Roman" panose="02020603050405020304" pitchFamily="18" charset="0"/>
            <a:cs typeface="Times New Roman" panose="02020603050405020304" pitchFamily="18" charset="0"/>
          </a:endParaRPr>
        </a:p>
      </dgm:t>
    </dgm:pt>
    <dgm:pt modelId="{7D3EE68E-8400-49EA-9999-3E7ACEE63B86}" type="sibTrans" cxnId="{2EC1C801-5A7E-4BE6-9C8B-329C65D9F436}">
      <dgm:prSet/>
      <dgm:spPr/>
      <dgm:t>
        <a:bodyPr/>
        <a:lstStyle/>
        <a:p>
          <a:endParaRPr lang="en-US" sz="1600">
            <a:latin typeface="Times New Roman" panose="02020603050405020304" pitchFamily="18" charset="0"/>
            <a:cs typeface="Times New Roman" panose="02020603050405020304" pitchFamily="18" charset="0"/>
          </a:endParaRPr>
        </a:p>
      </dgm:t>
    </dgm:pt>
    <dgm:pt modelId="{8F0C077A-E975-49BA-9264-CBE666D652E3}">
      <dgm:prSet phldrT="[Text]" custT="1"/>
      <dgm:spPr/>
      <dgm:t>
        <a:bodyPr/>
        <a:lstStyle/>
        <a:p>
          <a:r>
            <a:rPr lang="en-US" sz="1600" dirty="0">
              <a:latin typeface="Times New Roman" panose="02020603050405020304" pitchFamily="18" charset="0"/>
              <a:cs typeface="Times New Roman" panose="02020603050405020304" pitchFamily="18" charset="0"/>
            </a:rPr>
            <a:t>Risk and Control</a:t>
          </a:r>
        </a:p>
      </dgm:t>
    </dgm:pt>
    <dgm:pt modelId="{6193A999-9AC1-4149-B3A9-97447F489E87}" type="parTrans" cxnId="{10F652BF-58C6-465C-BDB0-6F9AE8543545}">
      <dgm:prSet/>
      <dgm:spPr/>
      <dgm:t>
        <a:bodyPr/>
        <a:lstStyle/>
        <a:p>
          <a:endParaRPr lang="en-US" sz="1600">
            <a:latin typeface="Times New Roman" panose="02020603050405020304" pitchFamily="18" charset="0"/>
            <a:cs typeface="Times New Roman" panose="02020603050405020304" pitchFamily="18" charset="0"/>
          </a:endParaRPr>
        </a:p>
      </dgm:t>
    </dgm:pt>
    <dgm:pt modelId="{9C362BB6-B3F9-448A-83B9-9B3A55427331}" type="sibTrans" cxnId="{10F652BF-58C6-465C-BDB0-6F9AE8543545}">
      <dgm:prSet/>
      <dgm:spPr/>
      <dgm:t>
        <a:bodyPr/>
        <a:lstStyle/>
        <a:p>
          <a:endParaRPr lang="en-US" sz="1600">
            <a:latin typeface="Times New Roman" panose="02020603050405020304" pitchFamily="18" charset="0"/>
            <a:cs typeface="Times New Roman" panose="02020603050405020304" pitchFamily="18" charset="0"/>
          </a:endParaRPr>
        </a:p>
      </dgm:t>
    </dgm:pt>
    <dgm:pt modelId="{089D61CE-3F7C-4AC3-A4D0-75F5BA9AA780}">
      <dgm:prSet phldrT="[Text]" custT="1"/>
      <dgm:spPr/>
      <dgm:t>
        <a:bodyPr/>
        <a:lstStyle/>
        <a:p>
          <a:r>
            <a:rPr lang="en-US" sz="1600" dirty="0">
              <a:latin typeface="Times New Roman" panose="02020603050405020304" pitchFamily="18" charset="0"/>
              <a:cs typeface="Times New Roman" panose="02020603050405020304" pitchFamily="18" charset="0"/>
            </a:rPr>
            <a:t>Colleague Enabling</a:t>
          </a:r>
        </a:p>
      </dgm:t>
    </dgm:pt>
    <dgm:pt modelId="{57E7E7A2-DBB1-4393-9886-35A65D040CBB}" type="parTrans" cxnId="{9F627E5F-8C9E-4488-AC41-D916CB1B1CC4}">
      <dgm:prSet/>
      <dgm:spPr/>
      <dgm:t>
        <a:bodyPr/>
        <a:lstStyle/>
        <a:p>
          <a:endParaRPr lang="en-US" sz="1600">
            <a:latin typeface="Times New Roman" panose="02020603050405020304" pitchFamily="18" charset="0"/>
            <a:cs typeface="Times New Roman" panose="02020603050405020304" pitchFamily="18" charset="0"/>
          </a:endParaRPr>
        </a:p>
      </dgm:t>
    </dgm:pt>
    <dgm:pt modelId="{B6134685-BA77-48BA-BA2F-9DB5FB4D5285}" type="sibTrans" cxnId="{9F627E5F-8C9E-4488-AC41-D916CB1B1CC4}">
      <dgm:prSet/>
      <dgm:spPr/>
      <dgm:t>
        <a:bodyPr/>
        <a:lstStyle/>
        <a:p>
          <a:endParaRPr lang="en-US" sz="1600">
            <a:latin typeface="Times New Roman" panose="02020603050405020304" pitchFamily="18" charset="0"/>
            <a:cs typeface="Times New Roman" panose="02020603050405020304" pitchFamily="18" charset="0"/>
          </a:endParaRPr>
        </a:p>
      </dgm:t>
    </dgm:pt>
    <dgm:pt modelId="{4A19D5BF-0607-4770-BD2D-66E9CC25FB75}">
      <dgm:prSet phldrT="[Text]" custT="1"/>
      <dgm:spPr/>
      <dgm:t>
        <a:bodyPr/>
        <a:lstStyle/>
        <a:p>
          <a:endParaRPr lang="en-US" sz="1600" dirty="0">
            <a:latin typeface="Times New Roman" panose="02020603050405020304" pitchFamily="18" charset="0"/>
            <a:cs typeface="Times New Roman" panose="02020603050405020304" pitchFamily="18" charset="0"/>
          </a:endParaRPr>
        </a:p>
      </dgm:t>
    </dgm:pt>
    <dgm:pt modelId="{1BCD14CD-A481-4D95-8760-88B1076E4D5C}" type="parTrans" cxnId="{2190738A-AAC8-4196-98F1-861DE58A6CB1}">
      <dgm:prSet/>
      <dgm:spPr/>
      <dgm:t>
        <a:bodyPr/>
        <a:lstStyle/>
        <a:p>
          <a:endParaRPr lang="en-US" sz="1600">
            <a:latin typeface="Times New Roman" panose="02020603050405020304" pitchFamily="18" charset="0"/>
            <a:cs typeface="Times New Roman" panose="02020603050405020304" pitchFamily="18" charset="0"/>
          </a:endParaRPr>
        </a:p>
      </dgm:t>
    </dgm:pt>
    <dgm:pt modelId="{CC196F79-3C8D-4809-93E9-5DDD8735457D}" type="sibTrans" cxnId="{2190738A-AAC8-4196-98F1-861DE58A6CB1}">
      <dgm:prSet/>
      <dgm:spPr/>
      <dgm:t>
        <a:bodyPr/>
        <a:lstStyle/>
        <a:p>
          <a:endParaRPr lang="en-US" sz="1600">
            <a:latin typeface="Times New Roman" panose="02020603050405020304" pitchFamily="18" charset="0"/>
            <a:cs typeface="Times New Roman" panose="02020603050405020304" pitchFamily="18" charset="0"/>
          </a:endParaRPr>
        </a:p>
      </dgm:t>
    </dgm:pt>
    <dgm:pt modelId="{1A947D24-F9E4-4A86-B1CE-AAC08749E314}" type="pres">
      <dgm:prSet presAssocID="{048CBBF7-E097-4F26-8D45-F7FC83AEF82B}" presName="rootnode" presStyleCnt="0">
        <dgm:presLayoutVars>
          <dgm:chMax/>
          <dgm:chPref/>
          <dgm:dir/>
          <dgm:animLvl val="lvl"/>
        </dgm:presLayoutVars>
      </dgm:prSet>
      <dgm:spPr/>
    </dgm:pt>
    <dgm:pt modelId="{40EF7C2F-6A17-4998-8EB8-C9D9B36FF324}" type="pres">
      <dgm:prSet presAssocID="{C20A1388-3CBC-40EE-A930-0F0CED281301}" presName="composite" presStyleCnt="0"/>
      <dgm:spPr/>
    </dgm:pt>
    <dgm:pt modelId="{D1BB0499-BCEC-4342-8EB1-7AEFE8DC5129}" type="pres">
      <dgm:prSet presAssocID="{C20A1388-3CBC-40EE-A930-0F0CED281301}" presName="bentUpArrow1" presStyleLbl="alignImgPlace1" presStyleIdx="0" presStyleCnt="4"/>
      <dgm:spPr/>
    </dgm:pt>
    <dgm:pt modelId="{37E03ED0-BDBA-46D5-867E-10411DEEE641}" type="pres">
      <dgm:prSet presAssocID="{C20A1388-3CBC-40EE-A930-0F0CED281301}" presName="ParentText" presStyleLbl="node1" presStyleIdx="0" presStyleCnt="5">
        <dgm:presLayoutVars>
          <dgm:chMax val="1"/>
          <dgm:chPref val="1"/>
          <dgm:bulletEnabled val="1"/>
        </dgm:presLayoutVars>
      </dgm:prSet>
      <dgm:spPr/>
    </dgm:pt>
    <dgm:pt modelId="{6DB5CAAF-D680-48F0-84AC-54D49965D652}" type="pres">
      <dgm:prSet presAssocID="{C20A1388-3CBC-40EE-A930-0F0CED281301}" presName="ChildText" presStyleLbl="revTx" presStyleIdx="0" presStyleCnt="5">
        <dgm:presLayoutVars>
          <dgm:chMax val="0"/>
          <dgm:chPref val="0"/>
          <dgm:bulletEnabled val="1"/>
        </dgm:presLayoutVars>
      </dgm:prSet>
      <dgm:spPr/>
    </dgm:pt>
    <dgm:pt modelId="{A660DFA1-2F49-4B5F-A2C0-7BDD196DFAB9}" type="pres">
      <dgm:prSet presAssocID="{02809846-2F8F-4D3B-8DFF-CD23CB10EACD}" presName="sibTrans" presStyleCnt="0"/>
      <dgm:spPr/>
    </dgm:pt>
    <dgm:pt modelId="{3C5D1833-D723-409F-969E-27C6712F5721}" type="pres">
      <dgm:prSet presAssocID="{C71FD43C-92A6-4BB9-8EEA-36425554A6D0}" presName="composite" presStyleCnt="0"/>
      <dgm:spPr/>
    </dgm:pt>
    <dgm:pt modelId="{37CF63D3-0B8D-46A0-A981-39F22CDE8ACD}" type="pres">
      <dgm:prSet presAssocID="{C71FD43C-92A6-4BB9-8EEA-36425554A6D0}" presName="bentUpArrow1" presStyleLbl="alignImgPlace1" presStyleIdx="1" presStyleCnt="4"/>
      <dgm:spPr/>
    </dgm:pt>
    <dgm:pt modelId="{B6E28BEE-1D6D-412A-BC21-FA92FFE91F29}" type="pres">
      <dgm:prSet presAssocID="{C71FD43C-92A6-4BB9-8EEA-36425554A6D0}" presName="ParentText" presStyleLbl="node1" presStyleIdx="1" presStyleCnt="5">
        <dgm:presLayoutVars>
          <dgm:chMax val="1"/>
          <dgm:chPref val="1"/>
          <dgm:bulletEnabled val="1"/>
        </dgm:presLayoutVars>
      </dgm:prSet>
      <dgm:spPr/>
    </dgm:pt>
    <dgm:pt modelId="{BC88342A-E7A9-4005-83B0-51DE90DE520C}" type="pres">
      <dgm:prSet presAssocID="{C71FD43C-92A6-4BB9-8EEA-36425554A6D0}" presName="ChildText" presStyleLbl="revTx" presStyleIdx="1" presStyleCnt="5">
        <dgm:presLayoutVars>
          <dgm:chMax val="0"/>
          <dgm:chPref val="0"/>
          <dgm:bulletEnabled val="1"/>
        </dgm:presLayoutVars>
      </dgm:prSet>
      <dgm:spPr/>
    </dgm:pt>
    <dgm:pt modelId="{57B96291-C88B-4D07-8426-C992A32229B6}" type="pres">
      <dgm:prSet presAssocID="{0DA82D4B-36D7-4EAC-94FC-7C3A5D4A4676}" presName="sibTrans" presStyleCnt="0"/>
      <dgm:spPr/>
    </dgm:pt>
    <dgm:pt modelId="{B3271679-7315-4DED-AC99-8CF3450DBA3A}" type="pres">
      <dgm:prSet presAssocID="{42FE1041-4730-4364-ACBE-46E4EDF8B532}" presName="composite" presStyleCnt="0"/>
      <dgm:spPr/>
    </dgm:pt>
    <dgm:pt modelId="{99DF013B-D298-42EC-968C-6760BD0FB6CB}" type="pres">
      <dgm:prSet presAssocID="{42FE1041-4730-4364-ACBE-46E4EDF8B532}" presName="bentUpArrow1" presStyleLbl="alignImgPlace1" presStyleIdx="2" presStyleCnt="4"/>
      <dgm:spPr/>
    </dgm:pt>
    <dgm:pt modelId="{B47A1CD2-0877-4200-A664-8F5D6E11ECFE}" type="pres">
      <dgm:prSet presAssocID="{42FE1041-4730-4364-ACBE-46E4EDF8B532}" presName="ParentText" presStyleLbl="node1" presStyleIdx="2" presStyleCnt="5">
        <dgm:presLayoutVars>
          <dgm:chMax val="1"/>
          <dgm:chPref val="1"/>
          <dgm:bulletEnabled val="1"/>
        </dgm:presLayoutVars>
      </dgm:prSet>
      <dgm:spPr/>
    </dgm:pt>
    <dgm:pt modelId="{568AE931-407B-46EB-AF9C-283C52F1217A}" type="pres">
      <dgm:prSet presAssocID="{42FE1041-4730-4364-ACBE-46E4EDF8B532}" presName="ChildText" presStyleLbl="revTx" presStyleIdx="2" presStyleCnt="5">
        <dgm:presLayoutVars>
          <dgm:chMax val="0"/>
          <dgm:chPref val="0"/>
          <dgm:bulletEnabled val="1"/>
        </dgm:presLayoutVars>
      </dgm:prSet>
      <dgm:spPr/>
    </dgm:pt>
    <dgm:pt modelId="{A1F1D7AC-CF5C-4F1F-B890-B3D291F7D091}" type="pres">
      <dgm:prSet presAssocID="{7D3EE68E-8400-49EA-9999-3E7ACEE63B86}" presName="sibTrans" presStyleCnt="0"/>
      <dgm:spPr/>
    </dgm:pt>
    <dgm:pt modelId="{79A9D697-B084-4220-B2F4-7F28FA3B1BD8}" type="pres">
      <dgm:prSet presAssocID="{089D61CE-3F7C-4AC3-A4D0-75F5BA9AA780}" presName="composite" presStyleCnt="0"/>
      <dgm:spPr/>
    </dgm:pt>
    <dgm:pt modelId="{8FFFF973-6F95-4B0C-A086-8089D08416F1}" type="pres">
      <dgm:prSet presAssocID="{089D61CE-3F7C-4AC3-A4D0-75F5BA9AA780}" presName="bentUpArrow1" presStyleLbl="alignImgPlace1" presStyleIdx="3" presStyleCnt="4"/>
      <dgm:spPr/>
    </dgm:pt>
    <dgm:pt modelId="{AC7ACF82-D2D5-42D3-A17E-96079E7F4DF3}" type="pres">
      <dgm:prSet presAssocID="{089D61CE-3F7C-4AC3-A4D0-75F5BA9AA780}" presName="ParentText" presStyleLbl="node1" presStyleIdx="3" presStyleCnt="5">
        <dgm:presLayoutVars>
          <dgm:chMax val="1"/>
          <dgm:chPref val="1"/>
          <dgm:bulletEnabled val="1"/>
        </dgm:presLayoutVars>
      </dgm:prSet>
      <dgm:spPr/>
    </dgm:pt>
    <dgm:pt modelId="{8617F965-3267-44B6-8589-197AE1D341F6}" type="pres">
      <dgm:prSet presAssocID="{089D61CE-3F7C-4AC3-A4D0-75F5BA9AA780}" presName="ChildText" presStyleLbl="revTx" presStyleIdx="3" presStyleCnt="5">
        <dgm:presLayoutVars>
          <dgm:chMax val="0"/>
          <dgm:chPref val="0"/>
          <dgm:bulletEnabled val="1"/>
        </dgm:presLayoutVars>
      </dgm:prSet>
      <dgm:spPr/>
    </dgm:pt>
    <dgm:pt modelId="{2B8AD3A8-12CD-4689-ABBC-4A54A065146B}" type="pres">
      <dgm:prSet presAssocID="{B6134685-BA77-48BA-BA2F-9DB5FB4D5285}" presName="sibTrans" presStyleCnt="0"/>
      <dgm:spPr/>
    </dgm:pt>
    <dgm:pt modelId="{685FF0B5-266E-43D2-8255-34612C405E5E}" type="pres">
      <dgm:prSet presAssocID="{8F0C077A-E975-49BA-9264-CBE666D652E3}" presName="composite" presStyleCnt="0"/>
      <dgm:spPr/>
    </dgm:pt>
    <dgm:pt modelId="{0F6C488E-69A5-4FF2-93AF-C0CDDF36CB1F}" type="pres">
      <dgm:prSet presAssocID="{8F0C077A-E975-49BA-9264-CBE666D652E3}" presName="ParentText" presStyleLbl="node1" presStyleIdx="4" presStyleCnt="5">
        <dgm:presLayoutVars>
          <dgm:chMax val="1"/>
          <dgm:chPref val="1"/>
          <dgm:bulletEnabled val="1"/>
        </dgm:presLayoutVars>
      </dgm:prSet>
      <dgm:spPr/>
    </dgm:pt>
    <dgm:pt modelId="{66734BC7-2202-44AF-8A3A-FF33710C25F1}" type="pres">
      <dgm:prSet presAssocID="{8F0C077A-E975-49BA-9264-CBE666D652E3}" presName="FinalChildText" presStyleLbl="revTx" presStyleIdx="4" presStyleCnt="5">
        <dgm:presLayoutVars>
          <dgm:chMax val="0"/>
          <dgm:chPref val="0"/>
          <dgm:bulletEnabled val="1"/>
        </dgm:presLayoutVars>
      </dgm:prSet>
      <dgm:spPr/>
    </dgm:pt>
  </dgm:ptLst>
  <dgm:cxnLst>
    <dgm:cxn modelId="{2EC1C801-5A7E-4BE6-9C8B-329C65D9F436}" srcId="{048CBBF7-E097-4F26-8D45-F7FC83AEF82B}" destId="{42FE1041-4730-4364-ACBE-46E4EDF8B532}" srcOrd="2" destOrd="0" parTransId="{CF96D10B-9D17-430C-8112-53D284879985}" sibTransId="{7D3EE68E-8400-49EA-9999-3E7ACEE63B86}"/>
    <dgm:cxn modelId="{9F627E5F-8C9E-4488-AC41-D916CB1B1CC4}" srcId="{048CBBF7-E097-4F26-8D45-F7FC83AEF82B}" destId="{089D61CE-3F7C-4AC3-A4D0-75F5BA9AA780}" srcOrd="3" destOrd="0" parTransId="{57E7E7A2-DBB1-4393-9886-35A65D040CBB}" sibTransId="{B6134685-BA77-48BA-BA2F-9DB5FB4D5285}"/>
    <dgm:cxn modelId="{6B71874A-4A97-4505-8CE3-B2C44F908078}" type="presOf" srcId="{4A19D5BF-0607-4770-BD2D-66E9CC25FB75}" destId="{66734BC7-2202-44AF-8A3A-FF33710C25F1}" srcOrd="0" destOrd="0" presId="urn:microsoft.com/office/officeart/2005/8/layout/StepDownProcess"/>
    <dgm:cxn modelId="{C1959871-B757-4A13-BBDE-D683B0BCFAE7}" type="presOf" srcId="{089D61CE-3F7C-4AC3-A4D0-75F5BA9AA780}" destId="{AC7ACF82-D2D5-42D3-A17E-96079E7F4DF3}" srcOrd="0" destOrd="0" presId="urn:microsoft.com/office/officeart/2005/8/layout/StepDownProcess"/>
    <dgm:cxn modelId="{9A8EDA75-D908-4A3D-A026-A3D9803540D9}" srcId="{048CBBF7-E097-4F26-8D45-F7FC83AEF82B}" destId="{C20A1388-3CBC-40EE-A930-0F0CED281301}" srcOrd="0" destOrd="0" parTransId="{9D61B070-3D20-49CF-8233-156A5B67E971}" sibTransId="{02809846-2F8F-4D3B-8DFF-CD23CB10EACD}"/>
    <dgm:cxn modelId="{A4E39E79-CBA6-4116-A963-4A58523C1821}" srcId="{048CBBF7-E097-4F26-8D45-F7FC83AEF82B}" destId="{C71FD43C-92A6-4BB9-8EEA-36425554A6D0}" srcOrd="1" destOrd="0" parTransId="{C288E762-3CFB-49EF-9CD1-73849DF25233}" sibTransId="{0DA82D4B-36D7-4EAC-94FC-7C3A5D4A4676}"/>
    <dgm:cxn modelId="{2190738A-AAC8-4196-98F1-861DE58A6CB1}" srcId="{8F0C077A-E975-49BA-9264-CBE666D652E3}" destId="{4A19D5BF-0607-4770-BD2D-66E9CC25FB75}" srcOrd="0" destOrd="0" parTransId="{1BCD14CD-A481-4D95-8760-88B1076E4D5C}" sibTransId="{CC196F79-3C8D-4809-93E9-5DDD8735457D}"/>
    <dgm:cxn modelId="{C3077AA7-2C96-4C1F-9588-2B7BF84A32E2}" type="presOf" srcId="{8F0C077A-E975-49BA-9264-CBE666D652E3}" destId="{0F6C488E-69A5-4FF2-93AF-C0CDDF36CB1F}" srcOrd="0" destOrd="0" presId="urn:microsoft.com/office/officeart/2005/8/layout/StepDownProcess"/>
    <dgm:cxn modelId="{9DEF69A8-849B-4D51-829E-F68DE1FF2C09}" type="presOf" srcId="{048CBBF7-E097-4F26-8D45-F7FC83AEF82B}" destId="{1A947D24-F9E4-4A86-B1CE-AAC08749E314}" srcOrd="0" destOrd="0" presId="urn:microsoft.com/office/officeart/2005/8/layout/StepDownProcess"/>
    <dgm:cxn modelId="{DE396FB9-D07F-4C66-B115-56D7CE7C8064}" type="presOf" srcId="{42FE1041-4730-4364-ACBE-46E4EDF8B532}" destId="{B47A1CD2-0877-4200-A664-8F5D6E11ECFE}" srcOrd="0" destOrd="0" presId="urn:microsoft.com/office/officeart/2005/8/layout/StepDownProcess"/>
    <dgm:cxn modelId="{10F652BF-58C6-465C-BDB0-6F9AE8543545}" srcId="{048CBBF7-E097-4F26-8D45-F7FC83AEF82B}" destId="{8F0C077A-E975-49BA-9264-CBE666D652E3}" srcOrd="4" destOrd="0" parTransId="{6193A999-9AC1-4149-B3A9-97447F489E87}" sibTransId="{9C362BB6-B3F9-448A-83B9-9B3A55427331}"/>
    <dgm:cxn modelId="{C274CEE6-4842-4EE6-A891-56AB64E0066E}" type="presOf" srcId="{C20A1388-3CBC-40EE-A930-0F0CED281301}" destId="{37E03ED0-BDBA-46D5-867E-10411DEEE641}" srcOrd="0" destOrd="0" presId="urn:microsoft.com/office/officeart/2005/8/layout/StepDownProcess"/>
    <dgm:cxn modelId="{0C93CDED-0349-4953-A799-31B6C4E2DD2E}" type="presOf" srcId="{C71FD43C-92A6-4BB9-8EEA-36425554A6D0}" destId="{B6E28BEE-1D6D-412A-BC21-FA92FFE91F29}" srcOrd="0" destOrd="0" presId="urn:microsoft.com/office/officeart/2005/8/layout/StepDownProcess"/>
    <dgm:cxn modelId="{81A3E68A-4095-4988-8A21-E3FACA0D597A}" type="presParOf" srcId="{1A947D24-F9E4-4A86-B1CE-AAC08749E314}" destId="{40EF7C2F-6A17-4998-8EB8-C9D9B36FF324}" srcOrd="0" destOrd="0" presId="urn:microsoft.com/office/officeart/2005/8/layout/StepDownProcess"/>
    <dgm:cxn modelId="{742276A3-7D46-4D3F-BF17-FEA649456D3C}" type="presParOf" srcId="{40EF7C2F-6A17-4998-8EB8-C9D9B36FF324}" destId="{D1BB0499-BCEC-4342-8EB1-7AEFE8DC5129}" srcOrd="0" destOrd="0" presId="urn:microsoft.com/office/officeart/2005/8/layout/StepDownProcess"/>
    <dgm:cxn modelId="{24215F20-3D1C-40E2-AED8-C2264F6E83EE}" type="presParOf" srcId="{40EF7C2F-6A17-4998-8EB8-C9D9B36FF324}" destId="{37E03ED0-BDBA-46D5-867E-10411DEEE641}" srcOrd="1" destOrd="0" presId="urn:microsoft.com/office/officeart/2005/8/layout/StepDownProcess"/>
    <dgm:cxn modelId="{1FA5CE53-842A-4465-94AA-75ECCFC5ED48}" type="presParOf" srcId="{40EF7C2F-6A17-4998-8EB8-C9D9B36FF324}" destId="{6DB5CAAF-D680-48F0-84AC-54D49965D652}" srcOrd="2" destOrd="0" presId="urn:microsoft.com/office/officeart/2005/8/layout/StepDownProcess"/>
    <dgm:cxn modelId="{76AF1D8E-C46C-4451-8D4A-656FDD5D51AF}" type="presParOf" srcId="{1A947D24-F9E4-4A86-B1CE-AAC08749E314}" destId="{A660DFA1-2F49-4B5F-A2C0-7BDD196DFAB9}" srcOrd="1" destOrd="0" presId="urn:microsoft.com/office/officeart/2005/8/layout/StepDownProcess"/>
    <dgm:cxn modelId="{B0861067-C59E-44B6-B814-4B486F800A80}" type="presParOf" srcId="{1A947D24-F9E4-4A86-B1CE-AAC08749E314}" destId="{3C5D1833-D723-409F-969E-27C6712F5721}" srcOrd="2" destOrd="0" presId="urn:microsoft.com/office/officeart/2005/8/layout/StepDownProcess"/>
    <dgm:cxn modelId="{F6C53537-9789-46CF-8402-0FD5A25D7866}" type="presParOf" srcId="{3C5D1833-D723-409F-969E-27C6712F5721}" destId="{37CF63D3-0B8D-46A0-A981-39F22CDE8ACD}" srcOrd="0" destOrd="0" presId="urn:microsoft.com/office/officeart/2005/8/layout/StepDownProcess"/>
    <dgm:cxn modelId="{43A6818D-EB9E-4F3C-9B3E-3A1333045343}" type="presParOf" srcId="{3C5D1833-D723-409F-969E-27C6712F5721}" destId="{B6E28BEE-1D6D-412A-BC21-FA92FFE91F29}" srcOrd="1" destOrd="0" presId="urn:microsoft.com/office/officeart/2005/8/layout/StepDownProcess"/>
    <dgm:cxn modelId="{55638ED2-5BC2-45CE-B18F-D9BB0D22303A}" type="presParOf" srcId="{3C5D1833-D723-409F-969E-27C6712F5721}" destId="{BC88342A-E7A9-4005-83B0-51DE90DE520C}" srcOrd="2" destOrd="0" presId="urn:microsoft.com/office/officeart/2005/8/layout/StepDownProcess"/>
    <dgm:cxn modelId="{FC07B9E3-8F34-4ABF-879A-DC7FD646647E}" type="presParOf" srcId="{1A947D24-F9E4-4A86-B1CE-AAC08749E314}" destId="{57B96291-C88B-4D07-8426-C992A32229B6}" srcOrd="3" destOrd="0" presId="urn:microsoft.com/office/officeart/2005/8/layout/StepDownProcess"/>
    <dgm:cxn modelId="{EB90B65B-88B3-4726-84E5-51ADA16CB98D}" type="presParOf" srcId="{1A947D24-F9E4-4A86-B1CE-AAC08749E314}" destId="{B3271679-7315-4DED-AC99-8CF3450DBA3A}" srcOrd="4" destOrd="0" presId="urn:microsoft.com/office/officeart/2005/8/layout/StepDownProcess"/>
    <dgm:cxn modelId="{81F849D9-6AEE-4BB0-AD58-4872030B0872}" type="presParOf" srcId="{B3271679-7315-4DED-AC99-8CF3450DBA3A}" destId="{99DF013B-D298-42EC-968C-6760BD0FB6CB}" srcOrd="0" destOrd="0" presId="urn:microsoft.com/office/officeart/2005/8/layout/StepDownProcess"/>
    <dgm:cxn modelId="{CF3756D4-8636-4317-88D7-FE234E12408B}" type="presParOf" srcId="{B3271679-7315-4DED-AC99-8CF3450DBA3A}" destId="{B47A1CD2-0877-4200-A664-8F5D6E11ECFE}" srcOrd="1" destOrd="0" presId="urn:microsoft.com/office/officeart/2005/8/layout/StepDownProcess"/>
    <dgm:cxn modelId="{8AF00481-A737-48C2-AD89-E6CCE93601C4}" type="presParOf" srcId="{B3271679-7315-4DED-AC99-8CF3450DBA3A}" destId="{568AE931-407B-46EB-AF9C-283C52F1217A}" srcOrd="2" destOrd="0" presId="urn:microsoft.com/office/officeart/2005/8/layout/StepDownProcess"/>
    <dgm:cxn modelId="{B19B4765-2367-4969-8CAF-5E935E609514}" type="presParOf" srcId="{1A947D24-F9E4-4A86-B1CE-AAC08749E314}" destId="{A1F1D7AC-CF5C-4F1F-B890-B3D291F7D091}" srcOrd="5" destOrd="0" presId="urn:microsoft.com/office/officeart/2005/8/layout/StepDownProcess"/>
    <dgm:cxn modelId="{F250C1E6-8259-4B7E-8220-41F33A9E75B9}" type="presParOf" srcId="{1A947D24-F9E4-4A86-B1CE-AAC08749E314}" destId="{79A9D697-B084-4220-B2F4-7F28FA3B1BD8}" srcOrd="6" destOrd="0" presId="urn:microsoft.com/office/officeart/2005/8/layout/StepDownProcess"/>
    <dgm:cxn modelId="{1E1CC244-E6D0-444B-837B-4A232AB6A78B}" type="presParOf" srcId="{79A9D697-B084-4220-B2F4-7F28FA3B1BD8}" destId="{8FFFF973-6F95-4B0C-A086-8089D08416F1}" srcOrd="0" destOrd="0" presId="urn:microsoft.com/office/officeart/2005/8/layout/StepDownProcess"/>
    <dgm:cxn modelId="{7261589C-E0ED-4119-93CB-2E3168864994}" type="presParOf" srcId="{79A9D697-B084-4220-B2F4-7F28FA3B1BD8}" destId="{AC7ACF82-D2D5-42D3-A17E-96079E7F4DF3}" srcOrd="1" destOrd="0" presId="urn:microsoft.com/office/officeart/2005/8/layout/StepDownProcess"/>
    <dgm:cxn modelId="{AEE7BE0F-BA17-4AF4-82C7-8AE84474F39C}" type="presParOf" srcId="{79A9D697-B084-4220-B2F4-7F28FA3B1BD8}" destId="{8617F965-3267-44B6-8589-197AE1D341F6}" srcOrd="2" destOrd="0" presId="urn:microsoft.com/office/officeart/2005/8/layout/StepDownProcess"/>
    <dgm:cxn modelId="{26A275E7-7FC2-4E73-A0F8-8050C61FDC7E}" type="presParOf" srcId="{1A947D24-F9E4-4A86-B1CE-AAC08749E314}" destId="{2B8AD3A8-12CD-4689-ABBC-4A54A065146B}" srcOrd="7" destOrd="0" presId="urn:microsoft.com/office/officeart/2005/8/layout/StepDownProcess"/>
    <dgm:cxn modelId="{FE63AC6C-96AD-4B10-8DFA-DD7E0069E269}" type="presParOf" srcId="{1A947D24-F9E4-4A86-B1CE-AAC08749E314}" destId="{685FF0B5-266E-43D2-8255-34612C405E5E}" srcOrd="8" destOrd="0" presId="urn:microsoft.com/office/officeart/2005/8/layout/StepDownProcess"/>
    <dgm:cxn modelId="{ADAAE6C8-0A81-4626-B2D0-2D0872B5F643}" type="presParOf" srcId="{685FF0B5-266E-43D2-8255-34612C405E5E}" destId="{0F6C488E-69A5-4FF2-93AF-C0CDDF36CB1F}" srcOrd="0" destOrd="0" presId="urn:microsoft.com/office/officeart/2005/8/layout/StepDownProcess"/>
    <dgm:cxn modelId="{9DA92AE7-93F8-4873-AC76-D0E841461C9F}" type="presParOf" srcId="{685FF0B5-266E-43D2-8255-34612C405E5E}" destId="{66734BC7-2202-44AF-8A3A-FF33710C25F1}"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3DB17-8E7E-41A3-BE50-32138A47B2B3}">
      <dsp:nvSpPr>
        <dsp:cNvPr id="0" name=""/>
        <dsp:cNvSpPr/>
      </dsp:nvSpPr>
      <dsp:spPr>
        <a:xfrm>
          <a:off x="2171303" y="0"/>
          <a:ext cx="1548569" cy="860316"/>
        </a:xfrm>
        <a:prstGeom prst="roundRect">
          <a:avLst>
            <a:gd name="adj" fmla="val 10000"/>
          </a:avLst>
        </a:prstGeom>
        <a:solidFill>
          <a:schemeClr val="accent5">
            <a:lumMod val="60000"/>
            <a:lumOff val="40000"/>
            <a:alpha val="9000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Manual or Digital</a:t>
          </a:r>
        </a:p>
      </dsp:txBody>
      <dsp:txXfrm>
        <a:off x="2196501" y="25198"/>
        <a:ext cx="1498173" cy="809920"/>
      </dsp:txXfrm>
    </dsp:sp>
    <dsp:sp modelId="{BF6F0EDF-7B78-4C40-BDDF-358B4BD7922C}">
      <dsp:nvSpPr>
        <dsp:cNvPr id="0" name=""/>
        <dsp:cNvSpPr/>
      </dsp:nvSpPr>
      <dsp:spPr>
        <a:xfrm>
          <a:off x="4408126" y="0"/>
          <a:ext cx="1548569" cy="860316"/>
        </a:xfrm>
        <a:prstGeom prst="roundRect">
          <a:avLst>
            <a:gd name="adj" fmla="val 10000"/>
          </a:avLst>
        </a:prstGeom>
        <a:solidFill>
          <a:schemeClr val="accent5">
            <a:lumMod val="60000"/>
            <a:lumOff val="40000"/>
            <a:alpha val="9000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Gen AI </a:t>
          </a:r>
        </a:p>
      </dsp:txBody>
      <dsp:txXfrm>
        <a:off x="4433324" y="25198"/>
        <a:ext cx="1498173" cy="809920"/>
      </dsp:txXfrm>
    </dsp:sp>
    <dsp:sp modelId="{3745BC85-71E2-4B0E-957F-4963B6B3E836}">
      <dsp:nvSpPr>
        <dsp:cNvPr id="0" name=""/>
        <dsp:cNvSpPr/>
      </dsp:nvSpPr>
      <dsp:spPr>
        <a:xfrm>
          <a:off x="3741381" y="3656344"/>
          <a:ext cx="645237" cy="645237"/>
        </a:xfrm>
        <a:prstGeom prst="triangle">
          <a:avLst/>
        </a:prstGeom>
        <a:solidFill>
          <a:schemeClr val="accent5">
            <a:lumMod val="60000"/>
            <a:lumOff val="40000"/>
            <a:alpha val="9000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sp>
    <dsp:sp modelId="{D6D57911-16FF-4B82-9850-DA01149F9C58}">
      <dsp:nvSpPr>
        <dsp:cNvPr id="0" name=""/>
        <dsp:cNvSpPr/>
      </dsp:nvSpPr>
      <dsp:spPr>
        <a:xfrm rot="240000">
          <a:off x="2127696" y="3379853"/>
          <a:ext cx="3872606" cy="270799"/>
        </a:xfrm>
        <a:prstGeom prst="rect">
          <a:avLst/>
        </a:prstGeom>
        <a:solidFill>
          <a:schemeClr val="accent5">
            <a:lumMod val="60000"/>
            <a:lumOff val="40000"/>
            <a:alpha val="9000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sp>
    <dsp:sp modelId="{6E3F012C-6419-4BA4-8AD5-493142F1558C}">
      <dsp:nvSpPr>
        <dsp:cNvPr id="0" name=""/>
        <dsp:cNvSpPr/>
      </dsp:nvSpPr>
      <dsp:spPr>
        <a:xfrm rot="240000">
          <a:off x="4452860" y="2702789"/>
          <a:ext cx="1545133" cy="719874"/>
        </a:xfrm>
        <a:prstGeom prst="roundRect">
          <a:avLst/>
        </a:prstGeom>
        <a:solidFill>
          <a:schemeClr val="accent1">
            <a:hueOff val="0"/>
            <a:satOff val="0"/>
            <a:lumOff val="0"/>
            <a:alphaOff val="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Gen AI agents</a:t>
          </a:r>
        </a:p>
      </dsp:txBody>
      <dsp:txXfrm>
        <a:off x="4488001" y="2737930"/>
        <a:ext cx="1474851" cy="649592"/>
      </dsp:txXfrm>
    </dsp:sp>
    <dsp:sp modelId="{9D2CBA5A-C86D-4746-87F7-AC68B0AE47A7}">
      <dsp:nvSpPr>
        <dsp:cNvPr id="0" name=""/>
        <dsp:cNvSpPr/>
      </dsp:nvSpPr>
      <dsp:spPr>
        <a:xfrm rot="240000">
          <a:off x="4508781" y="1928504"/>
          <a:ext cx="1545133" cy="719874"/>
        </a:xfrm>
        <a:prstGeom prst="roundRect">
          <a:avLst/>
        </a:prstGeom>
        <a:solidFill>
          <a:schemeClr val="accent1">
            <a:hueOff val="0"/>
            <a:satOff val="0"/>
            <a:lumOff val="0"/>
            <a:alphaOff val="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Advance LLM models</a:t>
          </a:r>
        </a:p>
      </dsp:txBody>
      <dsp:txXfrm>
        <a:off x="4543922" y="1963645"/>
        <a:ext cx="1474851" cy="649592"/>
      </dsp:txXfrm>
    </dsp:sp>
    <dsp:sp modelId="{5660D351-F6EC-4580-B740-A59BCEA78922}">
      <dsp:nvSpPr>
        <dsp:cNvPr id="0" name=""/>
        <dsp:cNvSpPr/>
      </dsp:nvSpPr>
      <dsp:spPr>
        <a:xfrm rot="240000">
          <a:off x="4564701" y="1171426"/>
          <a:ext cx="1545133" cy="719874"/>
        </a:xfrm>
        <a:prstGeom prst="roundRect">
          <a:avLst/>
        </a:prstGeom>
        <a:solidFill>
          <a:schemeClr val="accent1">
            <a:hueOff val="0"/>
            <a:satOff val="0"/>
            <a:lumOff val="0"/>
            <a:alphaOff val="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Synthetic data</a:t>
          </a:r>
        </a:p>
      </dsp:txBody>
      <dsp:txXfrm>
        <a:off x="4599842" y="1206567"/>
        <a:ext cx="1474851" cy="649592"/>
      </dsp:txXfrm>
    </dsp:sp>
    <dsp:sp modelId="{7B3649E6-E0DA-45EB-9274-2FD9F0C352F2}">
      <dsp:nvSpPr>
        <dsp:cNvPr id="0" name=""/>
        <dsp:cNvSpPr/>
      </dsp:nvSpPr>
      <dsp:spPr>
        <a:xfrm rot="240000">
          <a:off x="2237545" y="2547932"/>
          <a:ext cx="1545133" cy="719874"/>
        </a:xfrm>
        <a:prstGeom prst="roundRect">
          <a:avLst/>
        </a:prstGeom>
        <a:solidFill>
          <a:schemeClr val="accent1">
            <a:hueOff val="0"/>
            <a:satOff val="0"/>
            <a:lumOff val="0"/>
            <a:alphaOff val="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Rule base chatbot</a:t>
          </a:r>
        </a:p>
      </dsp:txBody>
      <dsp:txXfrm>
        <a:off x="2272686" y="2583073"/>
        <a:ext cx="1474851" cy="649592"/>
      </dsp:txXfrm>
    </dsp:sp>
    <dsp:sp modelId="{9ED0BB2A-E808-4093-93DF-CB4C248E6515}">
      <dsp:nvSpPr>
        <dsp:cNvPr id="0" name=""/>
        <dsp:cNvSpPr/>
      </dsp:nvSpPr>
      <dsp:spPr>
        <a:xfrm rot="240000">
          <a:off x="2293466" y="1789554"/>
          <a:ext cx="1545133" cy="719874"/>
        </a:xfrm>
        <a:prstGeom prst="roundRect">
          <a:avLst/>
        </a:prstGeom>
        <a:solidFill>
          <a:schemeClr val="accent1">
            <a:hueOff val="0"/>
            <a:satOff val="0"/>
            <a:lumOff val="0"/>
            <a:alphaOff val="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Rule base algorithms</a:t>
          </a:r>
        </a:p>
      </dsp:txBody>
      <dsp:txXfrm>
        <a:off x="2328607" y="1824695"/>
        <a:ext cx="1474851" cy="6495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AF3E1-4040-4D29-9663-E166FDB370AB}">
      <dsp:nvSpPr>
        <dsp:cNvPr id="0" name=""/>
        <dsp:cNvSpPr/>
      </dsp:nvSpPr>
      <dsp:spPr>
        <a:xfrm>
          <a:off x="6049" y="232373"/>
          <a:ext cx="1364962" cy="785512"/>
        </a:xfrm>
        <a:prstGeom prst="roundRect">
          <a:avLst>
            <a:gd name="adj" fmla="val 10000"/>
          </a:avLst>
        </a:prstGeom>
        <a:solidFill>
          <a:schemeClr val="accent5"/>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KYC check</a:t>
          </a:r>
        </a:p>
      </dsp:txBody>
      <dsp:txXfrm>
        <a:off x="6049" y="232373"/>
        <a:ext cx="1364962" cy="523674"/>
      </dsp:txXfrm>
    </dsp:sp>
    <dsp:sp modelId="{DD168742-D6B7-4ADC-93D5-8625663148F9}">
      <dsp:nvSpPr>
        <dsp:cNvPr id="0" name=""/>
        <dsp:cNvSpPr/>
      </dsp:nvSpPr>
      <dsp:spPr>
        <a:xfrm>
          <a:off x="285620" y="756048"/>
          <a:ext cx="1364962" cy="2641275"/>
        </a:xfrm>
        <a:prstGeom prst="roundRect">
          <a:avLst>
            <a:gd name="adj" fmla="val 10000"/>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Enhanced Identity verification</a:t>
          </a:r>
        </a:p>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Facial recognition</a:t>
          </a:r>
        </a:p>
        <a:p>
          <a:pPr marL="114300" lvl="1" indent="-114300" algn="l" defTabSz="666750">
            <a:lnSpc>
              <a:spcPct val="90000"/>
            </a:lnSpc>
            <a:spcBef>
              <a:spcPct val="0"/>
            </a:spcBef>
            <a:spcAft>
              <a:spcPct val="15000"/>
            </a:spcAft>
            <a:buChar char="•"/>
          </a:pPr>
          <a:r>
            <a:rPr lang="en-US" sz="1500" kern="1200" dirty="0" err="1">
              <a:latin typeface="Times New Roman" panose="02020603050405020304" pitchFamily="18" charset="0"/>
              <a:cs typeface="Times New Roman" panose="02020603050405020304" pitchFamily="18" charset="0"/>
            </a:rPr>
            <a:t>Behaviour</a:t>
          </a:r>
          <a:r>
            <a:rPr lang="en-US" sz="1500" kern="1200" dirty="0">
              <a:latin typeface="Times New Roman" panose="02020603050405020304" pitchFamily="18" charset="0"/>
              <a:cs typeface="Times New Roman" panose="02020603050405020304" pitchFamily="18" charset="0"/>
            </a:rPr>
            <a:t> biometrics</a:t>
          </a:r>
        </a:p>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Data entry automation</a:t>
          </a:r>
        </a:p>
      </dsp:txBody>
      <dsp:txXfrm>
        <a:off x="325598" y="796026"/>
        <a:ext cx="1285006" cy="2561319"/>
      </dsp:txXfrm>
    </dsp:sp>
    <dsp:sp modelId="{C83B503A-C255-4BA8-AA5F-ABC8A35F5E31}">
      <dsp:nvSpPr>
        <dsp:cNvPr id="0" name=""/>
        <dsp:cNvSpPr/>
      </dsp:nvSpPr>
      <dsp:spPr>
        <a:xfrm>
          <a:off x="1577934" y="324292"/>
          <a:ext cx="438677" cy="3398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Times New Roman" panose="02020603050405020304" pitchFamily="18" charset="0"/>
            <a:cs typeface="Times New Roman" panose="02020603050405020304" pitchFamily="18" charset="0"/>
          </a:endParaRPr>
        </a:p>
      </dsp:txBody>
      <dsp:txXfrm>
        <a:off x="1577934" y="392259"/>
        <a:ext cx="336726" cy="203902"/>
      </dsp:txXfrm>
    </dsp:sp>
    <dsp:sp modelId="{51031CE3-B4A7-4AEC-A669-DFC16D3BAF6A}">
      <dsp:nvSpPr>
        <dsp:cNvPr id="0" name=""/>
        <dsp:cNvSpPr/>
      </dsp:nvSpPr>
      <dsp:spPr>
        <a:xfrm>
          <a:off x="2198704" y="232373"/>
          <a:ext cx="1364962" cy="785512"/>
        </a:xfrm>
        <a:prstGeom prst="roundRect">
          <a:avLst>
            <a:gd name="adj" fmla="val 10000"/>
          </a:avLst>
        </a:prstGeom>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Fraud Detection</a:t>
          </a:r>
        </a:p>
      </dsp:txBody>
      <dsp:txXfrm>
        <a:off x="2198704" y="232373"/>
        <a:ext cx="1364962" cy="523674"/>
      </dsp:txXfrm>
    </dsp:sp>
    <dsp:sp modelId="{4CB82FFE-4915-41EA-A2AB-E2F6692F3936}">
      <dsp:nvSpPr>
        <dsp:cNvPr id="0" name=""/>
        <dsp:cNvSpPr/>
      </dsp:nvSpPr>
      <dsp:spPr>
        <a:xfrm>
          <a:off x="2478275" y="756048"/>
          <a:ext cx="1364962" cy="2641275"/>
        </a:xfrm>
        <a:prstGeom prst="roundRect">
          <a:avLst>
            <a:gd name="adj" fmla="val 10000"/>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Anomaly detection and pattern recognition</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More advance self updating real time models</a:t>
          </a:r>
        </a:p>
      </dsp:txBody>
      <dsp:txXfrm>
        <a:off x="2518253" y="796026"/>
        <a:ext cx="1285006" cy="2561319"/>
      </dsp:txXfrm>
    </dsp:sp>
    <dsp:sp modelId="{5F5E9FF0-2518-4CA2-9ECD-8FD879749F76}">
      <dsp:nvSpPr>
        <dsp:cNvPr id="0" name=""/>
        <dsp:cNvSpPr/>
      </dsp:nvSpPr>
      <dsp:spPr>
        <a:xfrm>
          <a:off x="3770590" y="324292"/>
          <a:ext cx="438677" cy="3398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770590" y="392259"/>
        <a:ext cx="336726" cy="203902"/>
      </dsp:txXfrm>
    </dsp:sp>
    <dsp:sp modelId="{A4397A18-BB37-493F-BFDD-4D5582648BDC}">
      <dsp:nvSpPr>
        <dsp:cNvPr id="0" name=""/>
        <dsp:cNvSpPr/>
      </dsp:nvSpPr>
      <dsp:spPr>
        <a:xfrm>
          <a:off x="4391360" y="232373"/>
          <a:ext cx="1364962" cy="785512"/>
        </a:xfrm>
        <a:prstGeom prst="roundRect">
          <a:avLst>
            <a:gd name="adj" fmla="val 10000"/>
          </a:avLst>
        </a:prstGeom>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Credit policy check</a:t>
          </a:r>
          <a:endParaRPr lang="en-US" sz="1400" kern="1200" dirty="0">
            <a:latin typeface="Times New Roman" panose="02020603050405020304" pitchFamily="18" charset="0"/>
            <a:cs typeface="Times New Roman" panose="02020603050405020304" pitchFamily="18" charset="0"/>
          </a:endParaRPr>
        </a:p>
      </dsp:txBody>
      <dsp:txXfrm>
        <a:off x="4391360" y="232373"/>
        <a:ext cx="1364962" cy="523674"/>
      </dsp:txXfrm>
    </dsp:sp>
    <dsp:sp modelId="{DE3EE04A-BEA2-4353-BBA5-EE449F4EF972}">
      <dsp:nvSpPr>
        <dsp:cNvPr id="0" name=""/>
        <dsp:cNvSpPr/>
      </dsp:nvSpPr>
      <dsp:spPr>
        <a:xfrm>
          <a:off x="4670930" y="756048"/>
          <a:ext cx="1364962" cy="2641275"/>
        </a:xfrm>
        <a:prstGeom prst="roundRect">
          <a:avLst>
            <a:gd name="adj" fmla="val 10000"/>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Automated compliance checks</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Bureau score cut-off</a:t>
          </a:r>
        </a:p>
      </dsp:txBody>
      <dsp:txXfrm>
        <a:off x="4710908" y="796026"/>
        <a:ext cx="1285006" cy="2561319"/>
      </dsp:txXfrm>
    </dsp:sp>
    <dsp:sp modelId="{AEBC2059-64A5-45DA-9D28-69E71395D633}">
      <dsp:nvSpPr>
        <dsp:cNvPr id="0" name=""/>
        <dsp:cNvSpPr/>
      </dsp:nvSpPr>
      <dsp:spPr>
        <a:xfrm>
          <a:off x="5963245" y="324292"/>
          <a:ext cx="438677" cy="3398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963245" y="392259"/>
        <a:ext cx="336726" cy="203902"/>
      </dsp:txXfrm>
    </dsp:sp>
    <dsp:sp modelId="{0121E8CC-4381-451B-A659-EBD2A87D4336}">
      <dsp:nvSpPr>
        <dsp:cNvPr id="0" name=""/>
        <dsp:cNvSpPr/>
      </dsp:nvSpPr>
      <dsp:spPr>
        <a:xfrm>
          <a:off x="6584015" y="232373"/>
          <a:ext cx="1364962" cy="785512"/>
        </a:xfrm>
        <a:prstGeom prst="roundRect">
          <a:avLst>
            <a:gd name="adj" fmla="val 10000"/>
          </a:avLst>
        </a:prstGeom>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Credit Decisioning</a:t>
          </a:r>
        </a:p>
      </dsp:txBody>
      <dsp:txXfrm>
        <a:off x="6584015" y="232373"/>
        <a:ext cx="1364962" cy="523674"/>
      </dsp:txXfrm>
    </dsp:sp>
    <dsp:sp modelId="{34294AA9-8F77-4780-B44B-A120BB7D31DE}">
      <dsp:nvSpPr>
        <dsp:cNvPr id="0" name=""/>
        <dsp:cNvSpPr/>
      </dsp:nvSpPr>
      <dsp:spPr>
        <a:xfrm>
          <a:off x="6863586" y="756048"/>
          <a:ext cx="1364962" cy="2641275"/>
        </a:xfrm>
        <a:prstGeom prst="roundRect">
          <a:avLst>
            <a:gd name="adj" fmla="val 10000"/>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Algos for feature engineering</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Advance algorithm models</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Accurate risk assessment</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Continuous learning and model updating</a:t>
          </a:r>
        </a:p>
      </dsp:txBody>
      <dsp:txXfrm>
        <a:off x="6903564" y="796026"/>
        <a:ext cx="1285006" cy="2561319"/>
      </dsp:txXfrm>
    </dsp:sp>
    <dsp:sp modelId="{4283F01C-0E4C-4A09-9854-6BAA4973F896}">
      <dsp:nvSpPr>
        <dsp:cNvPr id="0" name=""/>
        <dsp:cNvSpPr/>
      </dsp:nvSpPr>
      <dsp:spPr>
        <a:xfrm>
          <a:off x="8155900" y="324292"/>
          <a:ext cx="438677" cy="3398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Times New Roman" panose="02020603050405020304" pitchFamily="18" charset="0"/>
            <a:cs typeface="Times New Roman" panose="02020603050405020304" pitchFamily="18" charset="0"/>
          </a:endParaRPr>
        </a:p>
      </dsp:txBody>
      <dsp:txXfrm>
        <a:off x="8155900" y="392259"/>
        <a:ext cx="336726" cy="203902"/>
      </dsp:txXfrm>
    </dsp:sp>
    <dsp:sp modelId="{A16618BB-2603-482D-8EB3-8D9D42666EE0}">
      <dsp:nvSpPr>
        <dsp:cNvPr id="0" name=""/>
        <dsp:cNvSpPr/>
      </dsp:nvSpPr>
      <dsp:spPr>
        <a:xfrm>
          <a:off x="8776670" y="232373"/>
          <a:ext cx="1364962" cy="785512"/>
        </a:xfrm>
        <a:prstGeom prst="roundRect">
          <a:avLst>
            <a:gd name="adj" fmla="val 10000"/>
          </a:avLst>
        </a:prstGeom>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Affordability check</a:t>
          </a:r>
        </a:p>
      </dsp:txBody>
      <dsp:txXfrm>
        <a:off x="8776670" y="232373"/>
        <a:ext cx="1364962" cy="523674"/>
      </dsp:txXfrm>
    </dsp:sp>
    <dsp:sp modelId="{EB558CDD-2AAE-4CE6-AA54-12D43260A645}">
      <dsp:nvSpPr>
        <dsp:cNvPr id="0" name=""/>
        <dsp:cNvSpPr/>
      </dsp:nvSpPr>
      <dsp:spPr>
        <a:xfrm>
          <a:off x="9056241" y="756048"/>
          <a:ext cx="1364962" cy="2641275"/>
        </a:xfrm>
        <a:prstGeom prst="roundRect">
          <a:avLst>
            <a:gd name="adj" fmla="val 10000"/>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Income prediction and verification</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Automatic categorizing expense &amp; spending patterns</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Optimize lending offers</a:t>
          </a:r>
        </a:p>
      </dsp:txBody>
      <dsp:txXfrm>
        <a:off x="9096219" y="796026"/>
        <a:ext cx="1285006" cy="25613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9C840-3163-4F7D-9367-DA18DEED7715}">
      <dsp:nvSpPr>
        <dsp:cNvPr id="0" name=""/>
        <dsp:cNvSpPr/>
      </dsp:nvSpPr>
      <dsp:spPr>
        <a:xfrm>
          <a:off x="10177" y="0"/>
          <a:ext cx="1576802" cy="401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90%</a:t>
          </a:r>
        </a:p>
      </dsp:txBody>
      <dsp:txXfrm>
        <a:off x="21948" y="11771"/>
        <a:ext cx="1553260" cy="378359"/>
      </dsp:txXfrm>
    </dsp:sp>
    <dsp:sp modelId="{7EF34B55-8FBD-4E3B-B284-9672E5D8A5CA}">
      <dsp:nvSpPr>
        <dsp:cNvPr id="0" name=""/>
        <dsp:cNvSpPr/>
      </dsp:nvSpPr>
      <dsp:spPr>
        <a:xfrm>
          <a:off x="1744660" y="5426"/>
          <a:ext cx="334282" cy="391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44660" y="83635"/>
        <a:ext cx="233997" cy="234629"/>
      </dsp:txXfrm>
    </dsp:sp>
    <dsp:sp modelId="{AE77500D-9D45-40AC-8F4C-0C8478B1EDB2}">
      <dsp:nvSpPr>
        <dsp:cNvPr id="0" name=""/>
        <dsp:cNvSpPr/>
      </dsp:nvSpPr>
      <dsp:spPr>
        <a:xfrm>
          <a:off x="2217701" y="-19857"/>
          <a:ext cx="1576802" cy="4416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86%</a:t>
          </a:r>
        </a:p>
      </dsp:txBody>
      <dsp:txXfrm>
        <a:off x="2230635" y="-6923"/>
        <a:ext cx="1550934" cy="415747"/>
      </dsp:txXfrm>
    </dsp:sp>
    <dsp:sp modelId="{1B01A9E3-8C88-4AC1-989A-10EA640E5F96}">
      <dsp:nvSpPr>
        <dsp:cNvPr id="0" name=""/>
        <dsp:cNvSpPr/>
      </dsp:nvSpPr>
      <dsp:spPr>
        <a:xfrm>
          <a:off x="3952184" y="5426"/>
          <a:ext cx="334282" cy="391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52184" y="83635"/>
        <a:ext cx="233997" cy="234629"/>
      </dsp:txXfrm>
    </dsp:sp>
    <dsp:sp modelId="{AADAFE3C-64EE-4C3E-AE0E-4696331B6F95}">
      <dsp:nvSpPr>
        <dsp:cNvPr id="0" name=""/>
        <dsp:cNvSpPr/>
      </dsp:nvSpPr>
      <dsp:spPr>
        <a:xfrm>
          <a:off x="4425225" y="-19857"/>
          <a:ext cx="1576802" cy="4416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81%</a:t>
          </a:r>
        </a:p>
      </dsp:txBody>
      <dsp:txXfrm>
        <a:off x="4438159" y="-6923"/>
        <a:ext cx="1550934" cy="415747"/>
      </dsp:txXfrm>
    </dsp:sp>
    <dsp:sp modelId="{A5BF47E2-30C6-4E79-990B-BA56400A078C}">
      <dsp:nvSpPr>
        <dsp:cNvPr id="0" name=""/>
        <dsp:cNvSpPr/>
      </dsp:nvSpPr>
      <dsp:spPr>
        <a:xfrm>
          <a:off x="6159708" y="5426"/>
          <a:ext cx="334282" cy="391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59708" y="83635"/>
        <a:ext cx="233997" cy="234629"/>
      </dsp:txXfrm>
    </dsp:sp>
    <dsp:sp modelId="{403CB83E-D6EE-4619-BEBC-944C84D788AF}">
      <dsp:nvSpPr>
        <dsp:cNvPr id="0" name=""/>
        <dsp:cNvSpPr/>
      </dsp:nvSpPr>
      <dsp:spPr>
        <a:xfrm>
          <a:off x="6632748" y="-19857"/>
          <a:ext cx="1576802" cy="4416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41%</a:t>
          </a:r>
        </a:p>
      </dsp:txBody>
      <dsp:txXfrm>
        <a:off x="6645682" y="-6923"/>
        <a:ext cx="1550934" cy="415747"/>
      </dsp:txXfrm>
    </dsp:sp>
    <dsp:sp modelId="{2814D7BA-EE36-455A-A5E5-C359FDF1B502}">
      <dsp:nvSpPr>
        <dsp:cNvPr id="0" name=""/>
        <dsp:cNvSpPr/>
      </dsp:nvSpPr>
      <dsp:spPr>
        <a:xfrm>
          <a:off x="8367231" y="5426"/>
          <a:ext cx="334282" cy="391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367231" y="83635"/>
        <a:ext cx="233997" cy="234629"/>
      </dsp:txXfrm>
    </dsp:sp>
    <dsp:sp modelId="{C6D1727E-C9D7-4765-BA3F-3276DA8803A8}">
      <dsp:nvSpPr>
        <dsp:cNvPr id="0" name=""/>
        <dsp:cNvSpPr/>
      </dsp:nvSpPr>
      <dsp:spPr>
        <a:xfrm>
          <a:off x="8840272" y="-19857"/>
          <a:ext cx="1576802" cy="4416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38%</a:t>
          </a:r>
        </a:p>
      </dsp:txBody>
      <dsp:txXfrm>
        <a:off x="8853206" y="-6923"/>
        <a:ext cx="1550934" cy="4157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6688D-3678-4CD8-A3E3-3AC42AA61807}">
      <dsp:nvSpPr>
        <dsp:cNvPr id="0" name=""/>
        <dsp:cNvSpPr/>
      </dsp:nvSpPr>
      <dsp:spPr>
        <a:xfrm rot="5400000">
          <a:off x="1442527" y="982342"/>
          <a:ext cx="946316" cy="823295"/>
        </a:xfrm>
        <a:prstGeom prst="hexagon">
          <a:avLst>
            <a:gd name="adj" fmla="val 25000"/>
            <a:gd name="vf" fmla="val 115470"/>
          </a:avLst>
        </a:prstGeom>
        <a:solidFill>
          <a:schemeClr val="accent5">
            <a:lumMod val="60000"/>
            <a:lumOff val="4000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solidFill>
                <a:schemeClr val="bg1"/>
              </a:solidFill>
              <a:latin typeface="Times New Roman" panose="02020603050405020304" pitchFamily="18" charset="0"/>
              <a:cs typeface="Times New Roman" panose="02020603050405020304" pitchFamily="18" charset="0"/>
            </a:rPr>
            <a:t>Demog</a:t>
          </a:r>
          <a:endParaRPr lang="en-US" sz="1200" kern="1200" dirty="0">
            <a:solidFill>
              <a:schemeClr val="bg1"/>
            </a:solidFill>
            <a:latin typeface="Times New Roman" panose="02020603050405020304" pitchFamily="18" charset="0"/>
            <a:cs typeface="Times New Roman" panose="02020603050405020304" pitchFamily="18" charset="0"/>
          </a:endParaRPr>
        </a:p>
      </dsp:txBody>
      <dsp:txXfrm rot="-5400000">
        <a:off x="1632334" y="1068300"/>
        <a:ext cx="566701" cy="651380"/>
      </dsp:txXfrm>
    </dsp:sp>
    <dsp:sp modelId="{048C5867-0EC2-44CC-B974-A73AD3B472E8}">
      <dsp:nvSpPr>
        <dsp:cNvPr id="0" name=""/>
        <dsp:cNvSpPr/>
      </dsp:nvSpPr>
      <dsp:spPr>
        <a:xfrm>
          <a:off x="2352316" y="1110095"/>
          <a:ext cx="1056089" cy="56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kern="1200" dirty="0">
              <a:latin typeface="Times New Roman" panose="02020603050405020304" pitchFamily="18" charset="0"/>
              <a:cs typeface="Times New Roman" panose="02020603050405020304" pitchFamily="18" charset="0"/>
            </a:rPr>
            <a:t>Customer Behavior</a:t>
          </a:r>
        </a:p>
        <a:p>
          <a:pPr marL="0" lvl="0" indent="0" algn="l" defTabSz="533400">
            <a:lnSpc>
              <a:spcPct val="90000"/>
            </a:lnSpc>
            <a:spcBef>
              <a:spcPct val="0"/>
            </a:spcBef>
            <a:spcAft>
              <a:spcPct val="35000"/>
            </a:spcAft>
            <a:buFont typeface="Arial" panose="020B0604020202020204" pitchFamily="34" charset="0"/>
            <a:buNone/>
          </a:pPr>
          <a:r>
            <a:rPr lang="en-US" sz="1200" kern="1200" dirty="0">
              <a:latin typeface="Times New Roman" panose="02020603050405020304" pitchFamily="18" charset="0"/>
              <a:cs typeface="Times New Roman" panose="02020603050405020304" pitchFamily="18" charset="0"/>
            </a:rPr>
            <a:t>Location</a:t>
          </a:r>
        </a:p>
      </dsp:txBody>
      <dsp:txXfrm>
        <a:off x="2352316" y="1110095"/>
        <a:ext cx="1056089" cy="567790"/>
      </dsp:txXfrm>
    </dsp:sp>
    <dsp:sp modelId="{EBE360FA-0361-4458-8A4B-DE3A91711515}">
      <dsp:nvSpPr>
        <dsp:cNvPr id="0" name=""/>
        <dsp:cNvSpPr/>
      </dsp:nvSpPr>
      <dsp:spPr>
        <a:xfrm rot="5400000">
          <a:off x="553367" y="982342"/>
          <a:ext cx="946316" cy="823295"/>
        </a:xfrm>
        <a:prstGeom prst="hexagon">
          <a:avLst>
            <a:gd name="adj" fmla="val 25000"/>
            <a:gd name="vf" fmla="val 115470"/>
          </a:avLst>
        </a:prstGeom>
        <a:solidFill>
          <a:schemeClr val="bg2">
            <a:lumMod val="60000"/>
            <a:lumOff val="4000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Employment Info</a:t>
          </a:r>
        </a:p>
      </dsp:txBody>
      <dsp:txXfrm rot="-5400000">
        <a:off x="743174" y="1068300"/>
        <a:ext cx="566701" cy="651380"/>
      </dsp:txXfrm>
    </dsp:sp>
    <dsp:sp modelId="{D0B6073F-379D-44CD-8CFF-3632501E27F2}">
      <dsp:nvSpPr>
        <dsp:cNvPr id="0" name=""/>
        <dsp:cNvSpPr/>
      </dsp:nvSpPr>
      <dsp:spPr>
        <a:xfrm rot="5400000">
          <a:off x="996244" y="1785576"/>
          <a:ext cx="946316" cy="823295"/>
        </a:xfrm>
        <a:prstGeom prst="hexagon">
          <a:avLst>
            <a:gd name="adj" fmla="val 25000"/>
            <a:gd name="vf" fmla="val 115470"/>
          </a:avLst>
        </a:prstGeom>
        <a:solidFill>
          <a:schemeClr val="accent5">
            <a:lumMod val="60000"/>
            <a:lumOff val="4000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Times New Roman" panose="02020603050405020304" pitchFamily="18" charset="0"/>
              <a:cs typeface="Times New Roman" panose="02020603050405020304" pitchFamily="18" charset="0"/>
            </a:rPr>
            <a:t>Interests </a:t>
          </a:r>
        </a:p>
      </dsp:txBody>
      <dsp:txXfrm rot="-5400000">
        <a:off x="1186051" y="1871534"/>
        <a:ext cx="566701" cy="651380"/>
      </dsp:txXfrm>
    </dsp:sp>
    <dsp:sp modelId="{FAF80E4D-16AB-46CC-8797-5F8309624EAD}">
      <dsp:nvSpPr>
        <dsp:cNvPr id="0" name=""/>
        <dsp:cNvSpPr/>
      </dsp:nvSpPr>
      <dsp:spPr>
        <a:xfrm>
          <a:off x="1665" y="1913329"/>
          <a:ext cx="1022022" cy="56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Travel</a:t>
          </a:r>
        </a:p>
        <a:p>
          <a:pPr marL="0" lvl="0" indent="0" algn="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Ecommerce</a:t>
          </a:r>
        </a:p>
      </dsp:txBody>
      <dsp:txXfrm>
        <a:off x="1665" y="1913329"/>
        <a:ext cx="1022022" cy="567790"/>
      </dsp:txXfrm>
    </dsp:sp>
    <dsp:sp modelId="{6BD883F9-815D-4677-AAEA-ADF63548C300}">
      <dsp:nvSpPr>
        <dsp:cNvPr id="0" name=""/>
        <dsp:cNvSpPr/>
      </dsp:nvSpPr>
      <dsp:spPr>
        <a:xfrm rot="5400000">
          <a:off x="1885403" y="1785576"/>
          <a:ext cx="946316" cy="823295"/>
        </a:xfrm>
        <a:prstGeom prst="hexagon">
          <a:avLst>
            <a:gd name="adj" fmla="val 25000"/>
            <a:gd name="vf" fmla="val 115470"/>
          </a:avLst>
        </a:prstGeom>
        <a:solidFill>
          <a:schemeClr val="bg2">
            <a:lumMod val="60000"/>
            <a:lumOff val="4000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Education</a:t>
          </a:r>
        </a:p>
      </dsp:txBody>
      <dsp:txXfrm rot="-5400000">
        <a:off x="2075210" y="1871534"/>
        <a:ext cx="566701" cy="651380"/>
      </dsp:txXfrm>
    </dsp:sp>
    <dsp:sp modelId="{CD36724D-4AC1-467D-AF8F-EC4FD13DC584}">
      <dsp:nvSpPr>
        <dsp:cNvPr id="0" name=""/>
        <dsp:cNvSpPr/>
      </dsp:nvSpPr>
      <dsp:spPr>
        <a:xfrm rot="5400000">
          <a:off x="1442527" y="2588810"/>
          <a:ext cx="946316" cy="823295"/>
        </a:xfrm>
        <a:prstGeom prst="hexagon">
          <a:avLst>
            <a:gd name="adj" fmla="val 25000"/>
            <a:gd name="vf" fmla="val 115470"/>
          </a:avLst>
        </a:prstGeom>
        <a:solidFill>
          <a:schemeClr val="accent5">
            <a:lumMod val="60000"/>
            <a:lumOff val="4000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Times New Roman" panose="02020603050405020304" pitchFamily="18" charset="0"/>
              <a:cs typeface="Times New Roman" panose="02020603050405020304" pitchFamily="18" charset="0"/>
            </a:rPr>
            <a:t>Cash Flow</a:t>
          </a:r>
        </a:p>
      </dsp:txBody>
      <dsp:txXfrm rot="-5400000">
        <a:off x="1632334" y="2674768"/>
        <a:ext cx="566701" cy="651380"/>
      </dsp:txXfrm>
    </dsp:sp>
    <dsp:sp modelId="{A911EFFA-78C1-4851-B005-E68CD3F7DDBC}">
      <dsp:nvSpPr>
        <dsp:cNvPr id="0" name=""/>
        <dsp:cNvSpPr/>
      </dsp:nvSpPr>
      <dsp:spPr>
        <a:xfrm>
          <a:off x="2352316" y="2716562"/>
          <a:ext cx="1056089" cy="56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Balance</a:t>
          </a:r>
        </a:p>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Investments</a:t>
          </a:r>
        </a:p>
      </dsp:txBody>
      <dsp:txXfrm>
        <a:off x="2352316" y="2716562"/>
        <a:ext cx="1056089" cy="567790"/>
      </dsp:txXfrm>
    </dsp:sp>
    <dsp:sp modelId="{848950EF-4A5F-4D5A-ABFA-1AF1472B6B8B}">
      <dsp:nvSpPr>
        <dsp:cNvPr id="0" name=""/>
        <dsp:cNvSpPr/>
      </dsp:nvSpPr>
      <dsp:spPr>
        <a:xfrm rot="5400000">
          <a:off x="553367" y="2588810"/>
          <a:ext cx="946316" cy="823295"/>
        </a:xfrm>
        <a:prstGeom prst="hexagon">
          <a:avLst>
            <a:gd name="adj" fmla="val 25000"/>
            <a:gd name="vf" fmla="val 115470"/>
          </a:avLst>
        </a:prstGeom>
        <a:solidFill>
          <a:schemeClr val="bg2">
            <a:lumMod val="60000"/>
            <a:lumOff val="4000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Purchase Patterns</a:t>
          </a:r>
        </a:p>
      </dsp:txBody>
      <dsp:txXfrm rot="-5400000">
        <a:off x="743174" y="2674768"/>
        <a:ext cx="566701" cy="651380"/>
      </dsp:txXfrm>
    </dsp:sp>
    <dsp:sp modelId="{3A3991B1-0752-488D-8680-5D7764894B45}">
      <dsp:nvSpPr>
        <dsp:cNvPr id="0" name=""/>
        <dsp:cNvSpPr/>
      </dsp:nvSpPr>
      <dsp:spPr>
        <a:xfrm rot="5400000">
          <a:off x="996244" y="3392043"/>
          <a:ext cx="946316" cy="823295"/>
        </a:xfrm>
        <a:prstGeom prst="hexagon">
          <a:avLst>
            <a:gd name="adj" fmla="val 25000"/>
            <a:gd name="vf" fmla="val 115470"/>
          </a:avLst>
        </a:prstGeom>
        <a:solidFill>
          <a:schemeClr val="accent5">
            <a:lumMod val="60000"/>
            <a:lumOff val="4000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Times New Roman" panose="02020603050405020304" pitchFamily="18" charset="0"/>
              <a:cs typeface="Times New Roman" panose="02020603050405020304" pitchFamily="18" charset="0"/>
            </a:rPr>
            <a:t>Tech Savvy</a:t>
          </a:r>
        </a:p>
      </dsp:txBody>
      <dsp:txXfrm rot="-5400000">
        <a:off x="1186051" y="3478001"/>
        <a:ext cx="566701" cy="651380"/>
      </dsp:txXfrm>
    </dsp:sp>
    <dsp:sp modelId="{C9B86FFF-6B2A-4E7F-94A1-CBC636C5A6BE}">
      <dsp:nvSpPr>
        <dsp:cNvPr id="0" name=""/>
        <dsp:cNvSpPr/>
      </dsp:nvSpPr>
      <dsp:spPr>
        <a:xfrm>
          <a:off x="1665" y="3519796"/>
          <a:ext cx="1022022" cy="56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App Usage</a:t>
          </a:r>
        </a:p>
        <a:p>
          <a:pPr marL="0" lvl="0" indent="0" algn="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Digital Payment</a:t>
          </a:r>
        </a:p>
      </dsp:txBody>
      <dsp:txXfrm>
        <a:off x="1665" y="3519796"/>
        <a:ext cx="1022022" cy="567790"/>
      </dsp:txXfrm>
    </dsp:sp>
    <dsp:sp modelId="{EB791A8E-35D6-475E-A39F-AAAB102CCE17}">
      <dsp:nvSpPr>
        <dsp:cNvPr id="0" name=""/>
        <dsp:cNvSpPr/>
      </dsp:nvSpPr>
      <dsp:spPr>
        <a:xfrm rot="5400000">
          <a:off x="1885403" y="3392043"/>
          <a:ext cx="946316" cy="823295"/>
        </a:xfrm>
        <a:prstGeom prst="hexagon">
          <a:avLst>
            <a:gd name="adj" fmla="val 25000"/>
            <a:gd name="vf" fmla="val 115470"/>
          </a:avLst>
        </a:prstGeom>
        <a:solidFill>
          <a:schemeClr val="bg2">
            <a:lumMod val="60000"/>
            <a:lumOff val="4000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Employment Status</a:t>
          </a:r>
        </a:p>
      </dsp:txBody>
      <dsp:txXfrm rot="-5400000">
        <a:off x="2075210" y="3478001"/>
        <a:ext cx="566701" cy="6513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B0499-BCEC-4342-8EB1-7AEFE8DC5129}">
      <dsp:nvSpPr>
        <dsp:cNvPr id="0" name=""/>
        <dsp:cNvSpPr/>
      </dsp:nvSpPr>
      <dsp:spPr>
        <a:xfrm rot="5400000">
          <a:off x="919416" y="907768"/>
          <a:ext cx="790017" cy="899407"/>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E03ED0-BDBA-46D5-867E-10411DEEE641}">
      <dsp:nvSpPr>
        <dsp:cNvPr id="0" name=""/>
        <dsp:cNvSpPr/>
      </dsp:nvSpPr>
      <dsp:spPr>
        <a:xfrm>
          <a:off x="710109" y="32018"/>
          <a:ext cx="1329924" cy="930904"/>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Business Value</a:t>
          </a:r>
        </a:p>
      </dsp:txBody>
      <dsp:txXfrm>
        <a:off x="755560" y="77469"/>
        <a:ext cx="1239022" cy="840002"/>
      </dsp:txXfrm>
    </dsp:sp>
    <dsp:sp modelId="{6DB5CAAF-D680-48F0-84AC-54D49965D652}">
      <dsp:nvSpPr>
        <dsp:cNvPr id="0" name=""/>
        <dsp:cNvSpPr/>
      </dsp:nvSpPr>
      <dsp:spPr>
        <a:xfrm>
          <a:off x="2040034" y="120801"/>
          <a:ext cx="967260" cy="752397"/>
        </a:xfrm>
        <a:prstGeom prst="rect">
          <a:avLst/>
        </a:prstGeom>
        <a:noFill/>
        <a:ln>
          <a:noFill/>
        </a:ln>
        <a:effectLst/>
      </dsp:spPr>
      <dsp:style>
        <a:lnRef idx="0">
          <a:scrgbClr r="0" g="0" b="0"/>
        </a:lnRef>
        <a:fillRef idx="0">
          <a:scrgbClr r="0" g="0" b="0"/>
        </a:fillRef>
        <a:effectRef idx="0">
          <a:scrgbClr r="0" g="0" b="0"/>
        </a:effectRef>
        <a:fontRef idx="minor"/>
      </dsp:style>
    </dsp:sp>
    <dsp:sp modelId="{37CF63D3-0B8D-46A0-A981-39F22CDE8ACD}">
      <dsp:nvSpPr>
        <dsp:cNvPr id="0" name=""/>
        <dsp:cNvSpPr/>
      </dsp:nvSpPr>
      <dsp:spPr>
        <a:xfrm rot="5400000">
          <a:off x="2022065" y="1953481"/>
          <a:ext cx="790017" cy="899407"/>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E28BEE-1D6D-412A-BC21-FA92FFE91F29}">
      <dsp:nvSpPr>
        <dsp:cNvPr id="0" name=""/>
        <dsp:cNvSpPr/>
      </dsp:nvSpPr>
      <dsp:spPr>
        <a:xfrm>
          <a:off x="1812758" y="1077730"/>
          <a:ext cx="1329924" cy="930904"/>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Innovation</a:t>
          </a:r>
        </a:p>
      </dsp:txBody>
      <dsp:txXfrm>
        <a:off x="1858209" y="1123181"/>
        <a:ext cx="1239022" cy="840002"/>
      </dsp:txXfrm>
    </dsp:sp>
    <dsp:sp modelId="{BC88342A-E7A9-4005-83B0-51DE90DE520C}">
      <dsp:nvSpPr>
        <dsp:cNvPr id="0" name=""/>
        <dsp:cNvSpPr/>
      </dsp:nvSpPr>
      <dsp:spPr>
        <a:xfrm>
          <a:off x="3142683" y="1166513"/>
          <a:ext cx="967260" cy="752397"/>
        </a:xfrm>
        <a:prstGeom prst="rect">
          <a:avLst/>
        </a:prstGeom>
        <a:noFill/>
        <a:ln>
          <a:noFill/>
        </a:ln>
        <a:effectLst/>
      </dsp:spPr>
      <dsp:style>
        <a:lnRef idx="0">
          <a:scrgbClr r="0" g="0" b="0"/>
        </a:lnRef>
        <a:fillRef idx="0">
          <a:scrgbClr r="0" g="0" b="0"/>
        </a:fillRef>
        <a:effectRef idx="0">
          <a:scrgbClr r="0" g="0" b="0"/>
        </a:effectRef>
        <a:fontRef idx="minor"/>
      </dsp:style>
    </dsp:sp>
    <dsp:sp modelId="{99DF013B-D298-42EC-968C-6760BD0FB6CB}">
      <dsp:nvSpPr>
        <dsp:cNvPr id="0" name=""/>
        <dsp:cNvSpPr/>
      </dsp:nvSpPr>
      <dsp:spPr>
        <a:xfrm rot="5400000">
          <a:off x="3124714" y="2999193"/>
          <a:ext cx="790017" cy="899407"/>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7A1CD2-0877-4200-A664-8F5D6E11ECFE}">
      <dsp:nvSpPr>
        <dsp:cNvPr id="0" name=""/>
        <dsp:cNvSpPr/>
      </dsp:nvSpPr>
      <dsp:spPr>
        <a:xfrm>
          <a:off x="2915407" y="2123443"/>
          <a:ext cx="1329924" cy="930904"/>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Ability to implement</a:t>
          </a:r>
        </a:p>
      </dsp:txBody>
      <dsp:txXfrm>
        <a:off x="2960858" y="2168894"/>
        <a:ext cx="1239022" cy="840002"/>
      </dsp:txXfrm>
    </dsp:sp>
    <dsp:sp modelId="{568AE931-407B-46EB-AF9C-283C52F1217A}">
      <dsp:nvSpPr>
        <dsp:cNvPr id="0" name=""/>
        <dsp:cNvSpPr/>
      </dsp:nvSpPr>
      <dsp:spPr>
        <a:xfrm>
          <a:off x="4245332" y="2212226"/>
          <a:ext cx="967260" cy="752397"/>
        </a:xfrm>
        <a:prstGeom prst="rect">
          <a:avLst/>
        </a:prstGeom>
        <a:noFill/>
        <a:ln>
          <a:noFill/>
        </a:ln>
        <a:effectLst/>
      </dsp:spPr>
      <dsp:style>
        <a:lnRef idx="0">
          <a:scrgbClr r="0" g="0" b="0"/>
        </a:lnRef>
        <a:fillRef idx="0">
          <a:scrgbClr r="0" g="0" b="0"/>
        </a:fillRef>
        <a:effectRef idx="0">
          <a:scrgbClr r="0" g="0" b="0"/>
        </a:effectRef>
        <a:fontRef idx="minor"/>
      </dsp:style>
    </dsp:sp>
    <dsp:sp modelId="{8FFFF973-6F95-4B0C-A086-8089D08416F1}">
      <dsp:nvSpPr>
        <dsp:cNvPr id="0" name=""/>
        <dsp:cNvSpPr/>
      </dsp:nvSpPr>
      <dsp:spPr>
        <a:xfrm rot="5400000">
          <a:off x="4227362" y="4044906"/>
          <a:ext cx="790017" cy="899407"/>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7ACF82-D2D5-42D3-A17E-96079E7F4DF3}">
      <dsp:nvSpPr>
        <dsp:cNvPr id="0" name=""/>
        <dsp:cNvSpPr/>
      </dsp:nvSpPr>
      <dsp:spPr>
        <a:xfrm>
          <a:off x="4018056" y="3169155"/>
          <a:ext cx="1329924" cy="930904"/>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Colleague Enabling</a:t>
          </a:r>
        </a:p>
      </dsp:txBody>
      <dsp:txXfrm>
        <a:off x="4063507" y="3214606"/>
        <a:ext cx="1239022" cy="840002"/>
      </dsp:txXfrm>
    </dsp:sp>
    <dsp:sp modelId="{8617F965-3267-44B6-8589-197AE1D341F6}">
      <dsp:nvSpPr>
        <dsp:cNvPr id="0" name=""/>
        <dsp:cNvSpPr/>
      </dsp:nvSpPr>
      <dsp:spPr>
        <a:xfrm>
          <a:off x="5347980" y="3257938"/>
          <a:ext cx="967260" cy="752397"/>
        </a:xfrm>
        <a:prstGeom prst="rect">
          <a:avLst/>
        </a:prstGeom>
        <a:noFill/>
        <a:ln>
          <a:noFill/>
        </a:ln>
        <a:effectLst/>
      </dsp:spPr>
      <dsp:style>
        <a:lnRef idx="0">
          <a:scrgbClr r="0" g="0" b="0"/>
        </a:lnRef>
        <a:fillRef idx="0">
          <a:scrgbClr r="0" g="0" b="0"/>
        </a:fillRef>
        <a:effectRef idx="0">
          <a:scrgbClr r="0" g="0" b="0"/>
        </a:effectRef>
        <a:fontRef idx="minor"/>
      </dsp:style>
    </dsp:sp>
    <dsp:sp modelId="{0F6C488E-69A5-4FF2-93AF-C0CDDF36CB1F}">
      <dsp:nvSpPr>
        <dsp:cNvPr id="0" name=""/>
        <dsp:cNvSpPr/>
      </dsp:nvSpPr>
      <dsp:spPr>
        <a:xfrm>
          <a:off x="5120705" y="4214868"/>
          <a:ext cx="1329924" cy="930904"/>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Risk and Control</a:t>
          </a:r>
        </a:p>
      </dsp:txBody>
      <dsp:txXfrm>
        <a:off x="5166156" y="4260319"/>
        <a:ext cx="1239022" cy="840002"/>
      </dsp:txXfrm>
    </dsp:sp>
    <dsp:sp modelId="{66734BC7-2202-44AF-8A3A-FF33710C25F1}">
      <dsp:nvSpPr>
        <dsp:cNvPr id="0" name=""/>
        <dsp:cNvSpPr/>
      </dsp:nvSpPr>
      <dsp:spPr>
        <a:xfrm>
          <a:off x="6450629" y="4303651"/>
          <a:ext cx="967260" cy="752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endParaRPr lang="en-US" sz="1600" kern="1200" dirty="0">
            <a:latin typeface="Times New Roman" panose="02020603050405020304" pitchFamily="18" charset="0"/>
            <a:cs typeface="Times New Roman" panose="02020603050405020304" pitchFamily="18" charset="0"/>
          </a:endParaRPr>
        </a:p>
      </dsp:txBody>
      <dsp:txXfrm>
        <a:off x="6450629" y="4303651"/>
        <a:ext cx="967260" cy="752397"/>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68187-AB63-4DA0-B62C-A21348D92001}"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4C15D-2B0B-4294-AE0B-2A56501D32BD}" type="slidenum">
              <a:rPr lang="en-US" smtClean="0"/>
              <a:t>‹#›</a:t>
            </a:fld>
            <a:endParaRPr lang="en-US"/>
          </a:p>
        </p:txBody>
      </p:sp>
    </p:spTree>
    <p:extLst>
      <p:ext uri="{BB962C8B-B14F-4D97-AF65-F5344CB8AC3E}">
        <p14:creationId xmlns:p14="http://schemas.microsoft.com/office/powerpoint/2010/main" val="90105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4C15D-2B0B-4294-AE0B-2A56501D32BD}" type="slidenum">
              <a:rPr lang="en-US" smtClean="0"/>
              <a:t>4</a:t>
            </a:fld>
            <a:endParaRPr lang="en-US"/>
          </a:p>
        </p:txBody>
      </p:sp>
    </p:spTree>
    <p:extLst>
      <p:ext uri="{BB962C8B-B14F-4D97-AF65-F5344CB8AC3E}">
        <p14:creationId xmlns:p14="http://schemas.microsoft.com/office/powerpoint/2010/main" val="1760105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21068573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5BBB0-A891-426F-BB23-7CCB2909C7F5}"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2751884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1393222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3188583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357363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2646484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3709052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7678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408082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59860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704149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5BBB0-A891-426F-BB23-7CCB2909C7F5}"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2262949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5BBB0-A891-426F-BB23-7CCB2909C7F5}"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81238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5BBB0-A891-426F-BB23-7CCB2909C7F5}"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276803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915BBB0-A891-426F-BB23-7CCB2909C7F5}"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81705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5BBB0-A891-426F-BB23-7CCB2909C7F5}"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80568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5BBB0-A891-426F-BB23-7CCB2909C7F5}"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366898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15BBB0-A891-426F-BB23-7CCB2909C7F5}" type="datetimeFigureOut">
              <a:rPr lang="en-US" smtClean="0"/>
              <a:t>11/14/2024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ED9879-3919-40F8-8F78-2BA44E38B428}" type="slidenum">
              <a:rPr lang="en-US" smtClean="0"/>
              <a:t>‹#›</a:t>
            </a:fld>
            <a:endParaRPr lang="en-US"/>
          </a:p>
        </p:txBody>
      </p:sp>
      <p:sp>
        <p:nvSpPr>
          <p:cNvPr id="8" name="TextBox 7">
            <a:extLst>
              <a:ext uri="{FF2B5EF4-FFF2-40B4-BE49-F238E27FC236}">
                <a16:creationId xmlns:a16="http://schemas.microsoft.com/office/drawing/2014/main" id="{05AE3FE2-2AB4-BC5C-A8B1-BA057AEF07A7}"/>
              </a:ext>
            </a:extLst>
          </p:cNvPr>
          <p:cNvSpPr txBox="1"/>
          <p:nvPr userDrawn="1">
            <p:extLst>
              <p:ext uri="{1162E1C5-73C7-4A58-AE30-91384D911F3F}">
                <p184:classification xmlns:p184="http://schemas.microsoft.com/office/powerpoint/2018/4/main" val="ftr"/>
              </p:ext>
            </p:extLst>
          </p:nvPr>
        </p:nvSpPr>
        <p:spPr>
          <a:xfrm>
            <a:off x="5584000" y="6515100"/>
            <a:ext cx="105251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Restricted - Internal</a:t>
            </a:r>
          </a:p>
        </p:txBody>
      </p:sp>
    </p:spTree>
    <p:extLst>
      <p:ext uri="{BB962C8B-B14F-4D97-AF65-F5344CB8AC3E}">
        <p14:creationId xmlns:p14="http://schemas.microsoft.com/office/powerpoint/2010/main" val="334910488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microsoft.com/office/2007/relationships/hdphoto" Target="../media/hdphoto1.wdp"/><Relationship Id="rId7" Type="http://schemas.openxmlformats.org/officeDocument/2006/relationships/diagramColors" Target="../diagrams/colors5.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microsoft.com/office/2007/relationships/hdphoto" Target="../media/hdphoto1.wdp"/><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44BA-4E1F-F477-A8F4-DFFC4FD679D8}"/>
              </a:ext>
            </a:extLst>
          </p:cNvPr>
          <p:cNvSpPr txBox="1"/>
          <p:nvPr/>
        </p:nvSpPr>
        <p:spPr>
          <a:xfrm>
            <a:off x="661284" y="2633203"/>
            <a:ext cx="10869432" cy="584775"/>
          </a:xfrm>
          <a:prstGeom prst="rect">
            <a:avLst/>
          </a:prstGeom>
          <a:noFill/>
        </p:spPr>
        <p:txBody>
          <a:bodyPr wrap="square" rtlCol="0">
            <a:spAutoFit/>
          </a:bodyPr>
          <a:lstStyle/>
          <a:p>
            <a:pPr algn="ctr"/>
            <a:r>
              <a:rPr lang="en-US" sz="3200" dirty="0" err="1">
                <a:latin typeface="Times New Roman" panose="02020603050405020304" pitchFamily="18" charset="0"/>
                <a:cs typeface="Times New Roman" panose="02020603050405020304" pitchFamily="18" charset="0"/>
              </a:rPr>
              <a:t>GenAI</a:t>
            </a:r>
            <a:r>
              <a:rPr lang="en-US" sz="3200" dirty="0">
                <a:latin typeface="Times New Roman" panose="02020603050405020304" pitchFamily="18" charset="0"/>
                <a:cs typeface="Times New Roman" panose="02020603050405020304" pitchFamily="18" charset="0"/>
              </a:rPr>
              <a:t> Hackathon Nov 2024</a:t>
            </a:r>
          </a:p>
        </p:txBody>
      </p:sp>
      <p:sp>
        <p:nvSpPr>
          <p:cNvPr id="14" name="TextBox 13">
            <a:extLst>
              <a:ext uri="{FF2B5EF4-FFF2-40B4-BE49-F238E27FC236}">
                <a16:creationId xmlns:a16="http://schemas.microsoft.com/office/drawing/2014/main" id="{D6DCFCE6-0970-28CD-3E47-E36DFAC23615}"/>
              </a:ext>
            </a:extLst>
          </p:cNvPr>
          <p:cNvSpPr txBox="1"/>
          <p:nvPr/>
        </p:nvSpPr>
        <p:spPr>
          <a:xfrm>
            <a:off x="1232453" y="3366808"/>
            <a:ext cx="9422295"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Team : Data Dynamos</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14-Nov-2024</a:t>
            </a:r>
          </a:p>
        </p:txBody>
      </p:sp>
    </p:spTree>
    <p:extLst>
      <p:ext uri="{BB962C8B-B14F-4D97-AF65-F5344CB8AC3E}">
        <p14:creationId xmlns:p14="http://schemas.microsoft.com/office/powerpoint/2010/main" val="38619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78FE3-9C2F-8AE5-E889-336C03C5FA2F}"/>
              </a:ext>
            </a:extLst>
          </p:cNvPr>
          <p:cNvSpPr txBox="1"/>
          <p:nvPr/>
        </p:nvSpPr>
        <p:spPr>
          <a:xfrm>
            <a:off x="1305407" y="437322"/>
            <a:ext cx="5398936"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–Benefits</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graphicFrame>
        <p:nvGraphicFramePr>
          <p:cNvPr id="5" name="Diagram 4">
            <a:extLst>
              <a:ext uri="{FF2B5EF4-FFF2-40B4-BE49-F238E27FC236}">
                <a16:creationId xmlns:a16="http://schemas.microsoft.com/office/drawing/2014/main" id="{542366A3-1FDC-D69A-8490-BAF378B1B49B}"/>
              </a:ext>
            </a:extLst>
          </p:cNvPr>
          <p:cNvGraphicFramePr/>
          <p:nvPr>
            <p:extLst>
              <p:ext uri="{D42A27DB-BD31-4B8C-83A1-F6EECF244321}">
                <p14:modId xmlns:p14="http://schemas.microsoft.com/office/powerpoint/2010/main" val="3819312787"/>
              </p:ext>
            </p:extLst>
          </p:nvPr>
        </p:nvGraphicFramePr>
        <p:xfrm>
          <a:off x="433787" y="1260282"/>
          <a:ext cx="8128000" cy="51777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30F047D6-E70D-D659-1930-402A2576ED62}"/>
              </a:ext>
            </a:extLst>
          </p:cNvPr>
          <p:cNvSpPr txBox="1"/>
          <p:nvPr/>
        </p:nvSpPr>
        <p:spPr>
          <a:xfrm>
            <a:off x="2448166" y="1345215"/>
            <a:ext cx="4713402" cy="892552"/>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Personalized financial services</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Enhanced customer service</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Reduced costs</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Personalized marketing and lead generation</a:t>
            </a:r>
          </a:p>
        </p:txBody>
      </p:sp>
      <p:sp>
        <p:nvSpPr>
          <p:cNvPr id="7" name="TextBox 6">
            <a:extLst>
              <a:ext uri="{FF2B5EF4-FFF2-40B4-BE49-F238E27FC236}">
                <a16:creationId xmlns:a16="http://schemas.microsoft.com/office/drawing/2014/main" id="{90A63DD3-0A61-62A9-BC47-1CD8CFAAC80F}"/>
              </a:ext>
            </a:extLst>
          </p:cNvPr>
          <p:cNvSpPr txBox="1"/>
          <p:nvPr/>
        </p:nvSpPr>
        <p:spPr>
          <a:xfrm>
            <a:off x="5761348" y="4443418"/>
            <a:ext cx="4713402" cy="1292662"/>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Accelerated loan processing</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Efficient operations</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Credit approval and loan underwriting</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Significantly improves operational efficiency</a:t>
            </a:r>
          </a:p>
          <a:p>
            <a:pPr marL="285750" indent="-2857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5CB6914-699F-7432-6941-77F9F5015DA1}"/>
              </a:ext>
            </a:extLst>
          </p:cNvPr>
          <p:cNvSpPr txBox="1"/>
          <p:nvPr/>
        </p:nvSpPr>
        <p:spPr>
          <a:xfrm>
            <a:off x="6856429" y="5469137"/>
            <a:ext cx="4713402" cy="1292662"/>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Proficient risk management</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Proactive fraud detection and prevention</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More accurate risk assessments, aiding banks in making more informed decisions regarding loan applications, investments and other financial operations</a:t>
            </a:r>
          </a:p>
          <a:p>
            <a:pPr marL="285750" indent="-2857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38C16F8-67B5-4800-5FE9-362776E036F7}"/>
              </a:ext>
            </a:extLst>
          </p:cNvPr>
          <p:cNvSpPr txBox="1"/>
          <p:nvPr/>
        </p:nvSpPr>
        <p:spPr>
          <a:xfrm>
            <a:off x="4678837" y="3334773"/>
            <a:ext cx="4713402" cy="892552"/>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Easy implementation solutions within existing or can be hosted on Azure / Capitol </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Easy fine tuning and upgrade of models </a:t>
            </a:r>
          </a:p>
          <a:p>
            <a:pPr marL="285750" indent="-2857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3532235-6BBD-19D6-890F-A71E75469EE1}"/>
              </a:ext>
            </a:extLst>
          </p:cNvPr>
          <p:cNvSpPr txBox="1"/>
          <p:nvPr/>
        </p:nvSpPr>
        <p:spPr>
          <a:xfrm>
            <a:off x="3557047" y="2400884"/>
            <a:ext cx="5077906" cy="692497"/>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Advanced Gen AI and LLM models enables innovation in servicing</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Usage of LLM models for feature engineering</a:t>
            </a:r>
          </a:p>
          <a:p>
            <a:pPr marL="285750" indent="-2857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98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78FE3-9C2F-8AE5-E889-336C03C5FA2F}"/>
              </a:ext>
            </a:extLst>
          </p:cNvPr>
          <p:cNvSpPr txBox="1"/>
          <p:nvPr/>
        </p:nvSpPr>
        <p:spPr>
          <a:xfrm>
            <a:off x="612742" y="437322"/>
            <a:ext cx="1133011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Problem Statement: From manual to digital and now Gen AI based servicing</a:t>
            </a:r>
          </a:p>
        </p:txBody>
      </p:sp>
      <p:sp>
        <p:nvSpPr>
          <p:cNvPr id="27" name="TextBox 26">
            <a:extLst>
              <a:ext uri="{FF2B5EF4-FFF2-40B4-BE49-F238E27FC236}">
                <a16:creationId xmlns:a16="http://schemas.microsoft.com/office/drawing/2014/main" id="{8BE39604-7947-624D-30FB-655189F86C5B}"/>
              </a:ext>
            </a:extLst>
          </p:cNvPr>
          <p:cNvSpPr txBox="1"/>
          <p:nvPr/>
        </p:nvSpPr>
        <p:spPr>
          <a:xfrm>
            <a:off x="612742" y="1158614"/>
            <a:ext cx="1088795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Banks face increasing pressure to provide quality financial services with the best rates to remain attractive in the market. Achieving this balance can be challenging when bogged down by inefficient bank servicing processes</a:t>
            </a:r>
          </a:p>
          <a:p>
            <a:endParaRPr lang="en-US"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FB009E58-F383-29FC-9876-38986F1F8DEC}"/>
              </a:ext>
            </a:extLst>
          </p:cNvPr>
          <p:cNvGraphicFramePr/>
          <p:nvPr>
            <p:extLst>
              <p:ext uri="{D42A27DB-BD31-4B8C-83A1-F6EECF244321}">
                <p14:modId xmlns:p14="http://schemas.microsoft.com/office/powerpoint/2010/main" val="1212619118"/>
              </p:ext>
            </p:extLst>
          </p:nvPr>
        </p:nvGraphicFramePr>
        <p:xfrm>
          <a:off x="2032000" y="1995779"/>
          <a:ext cx="8128000" cy="4301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723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44BA-4E1F-F477-A8F4-DFFC4FD679D8}"/>
              </a:ext>
            </a:extLst>
          </p:cNvPr>
          <p:cNvSpPr txBox="1"/>
          <p:nvPr/>
        </p:nvSpPr>
        <p:spPr>
          <a:xfrm>
            <a:off x="652008" y="850798"/>
            <a:ext cx="10869432"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Introducing </a:t>
            </a:r>
            <a:r>
              <a:rPr lang="en-US" sz="3600" dirty="0" err="1">
                <a:latin typeface="Times New Roman" panose="02020603050405020304" pitchFamily="18" charset="0"/>
                <a:cs typeface="Times New Roman" panose="02020603050405020304" pitchFamily="18" charset="0"/>
              </a:rPr>
              <a:t>Dobbi</a:t>
            </a:r>
            <a:r>
              <a:rPr lang="en-US" sz="3600" dirty="0">
                <a:latin typeface="Times New Roman" panose="02020603050405020304" pitchFamily="18" charset="0"/>
                <a:cs typeface="Times New Roman" panose="02020603050405020304" pitchFamily="18" charset="0"/>
              </a:rPr>
              <a:t> - Instant Consumer Lending Officer</a:t>
            </a:r>
          </a:p>
        </p:txBody>
      </p:sp>
      <p:pic>
        <p:nvPicPr>
          <p:cNvPr id="9" name="Picture 8" descr="A logo of a robot&#10;&#10;Description automatically generated">
            <a:extLst>
              <a:ext uri="{FF2B5EF4-FFF2-40B4-BE49-F238E27FC236}">
                <a16:creationId xmlns:a16="http://schemas.microsoft.com/office/drawing/2014/main" id="{04E8F900-FCF5-FC60-92C2-ED3FCD0E9978}"/>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2667000" y="1717490"/>
            <a:ext cx="6858000" cy="3673502"/>
          </a:xfrm>
          <a:prstGeom prst="rect">
            <a:avLst/>
          </a:prstGeom>
        </p:spPr>
      </p:pic>
      <p:sp>
        <p:nvSpPr>
          <p:cNvPr id="15" name="TextBox 14">
            <a:extLst>
              <a:ext uri="{FF2B5EF4-FFF2-40B4-BE49-F238E27FC236}">
                <a16:creationId xmlns:a16="http://schemas.microsoft.com/office/drawing/2014/main" id="{0E8E8CA2-2F08-C7EE-9E91-1F866CCE53EB}"/>
              </a:ext>
            </a:extLst>
          </p:cNvPr>
          <p:cNvSpPr txBox="1"/>
          <p:nvPr/>
        </p:nvSpPr>
        <p:spPr>
          <a:xfrm>
            <a:off x="736372" y="5242021"/>
            <a:ext cx="10700702"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Provide world class service to customers, leveraging innovative and implementable tools, enabling precision at pace in our operations, and enhanced risk management and control</a:t>
            </a:r>
          </a:p>
        </p:txBody>
      </p:sp>
    </p:spTree>
    <p:extLst>
      <p:ext uri="{BB962C8B-B14F-4D97-AF65-F5344CB8AC3E}">
        <p14:creationId xmlns:p14="http://schemas.microsoft.com/office/powerpoint/2010/main" val="1177167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46071C88-1A50-19A6-E4DC-AD3FC37434CB}"/>
              </a:ext>
            </a:extLst>
          </p:cNvPr>
          <p:cNvGrpSpPr/>
          <p:nvPr/>
        </p:nvGrpSpPr>
        <p:grpSpPr>
          <a:xfrm>
            <a:off x="2918002" y="5112359"/>
            <a:ext cx="7227861" cy="723898"/>
            <a:chOff x="2918003" y="5112359"/>
            <a:chExt cx="2552500" cy="723898"/>
          </a:xfrm>
        </p:grpSpPr>
        <p:sp>
          <p:nvSpPr>
            <p:cNvPr id="72" name="Arrow: Bent 71">
              <a:extLst>
                <a:ext uri="{FF2B5EF4-FFF2-40B4-BE49-F238E27FC236}">
                  <a16:creationId xmlns:a16="http://schemas.microsoft.com/office/drawing/2014/main" id="{704F8883-5BD4-0ECB-88F2-F5FC6485A672}"/>
                </a:ext>
              </a:extLst>
            </p:cNvPr>
            <p:cNvSpPr/>
            <p:nvPr/>
          </p:nvSpPr>
          <p:spPr>
            <a:xfrm rot="16200000">
              <a:off x="3374504" y="4655858"/>
              <a:ext cx="723898" cy="1636900"/>
            </a:xfrm>
            <a:prstGeom prst="bentArrow">
              <a:avLst>
                <a:gd name="adj1" fmla="val 25000"/>
                <a:gd name="adj2" fmla="val 20057"/>
                <a:gd name="adj3" fmla="val 40262"/>
                <a:gd name="adj4" fmla="val 360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L-Shape 72">
              <a:extLst>
                <a:ext uri="{FF2B5EF4-FFF2-40B4-BE49-F238E27FC236}">
                  <a16:creationId xmlns:a16="http://schemas.microsoft.com/office/drawing/2014/main" id="{C0AF0CE0-1439-FB94-69F3-7EC453382A69}"/>
                </a:ext>
              </a:extLst>
            </p:cNvPr>
            <p:cNvSpPr/>
            <p:nvPr/>
          </p:nvSpPr>
          <p:spPr>
            <a:xfrm rot="16200000">
              <a:off x="4664227" y="5019275"/>
              <a:ext cx="633350" cy="979203"/>
            </a:xfrm>
            <a:prstGeom prst="corner">
              <a:avLst>
                <a:gd name="adj1" fmla="val 27497"/>
                <a:gd name="adj2" fmla="val 2774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C6E44E7C-5423-8E68-E73A-7CB409C1F893}"/>
              </a:ext>
            </a:extLst>
          </p:cNvPr>
          <p:cNvGrpSpPr/>
          <p:nvPr/>
        </p:nvGrpSpPr>
        <p:grpSpPr>
          <a:xfrm>
            <a:off x="2918004" y="5127435"/>
            <a:ext cx="4921982" cy="723898"/>
            <a:chOff x="2918003" y="5112359"/>
            <a:chExt cx="2552500" cy="723898"/>
          </a:xfrm>
        </p:grpSpPr>
        <p:sp>
          <p:nvSpPr>
            <p:cNvPr id="60" name="Arrow: Bent 59">
              <a:extLst>
                <a:ext uri="{FF2B5EF4-FFF2-40B4-BE49-F238E27FC236}">
                  <a16:creationId xmlns:a16="http://schemas.microsoft.com/office/drawing/2014/main" id="{1D6F4CB1-B176-B926-F40A-54A3A6EEABCF}"/>
                </a:ext>
              </a:extLst>
            </p:cNvPr>
            <p:cNvSpPr/>
            <p:nvPr/>
          </p:nvSpPr>
          <p:spPr>
            <a:xfrm rot="16200000">
              <a:off x="3374504" y="4655858"/>
              <a:ext cx="723898" cy="1636900"/>
            </a:xfrm>
            <a:prstGeom prst="bentArrow">
              <a:avLst>
                <a:gd name="adj1" fmla="val 25000"/>
                <a:gd name="adj2" fmla="val 20057"/>
                <a:gd name="adj3" fmla="val 40262"/>
                <a:gd name="adj4" fmla="val 360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L-Shape 60">
              <a:extLst>
                <a:ext uri="{FF2B5EF4-FFF2-40B4-BE49-F238E27FC236}">
                  <a16:creationId xmlns:a16="http://schemas.microsoft.com/office/drawing/2014/main" id="{9DD77886-4923-9926-76AB-272119648EA2}"/>
                </a:ext>
              </a:extLst>
            </p:cNvPr>
            <p:cNvSpPr/>
            <p:nvPr/>
          </p:nvSpPr>
          <p:spPr>
            <a:xfrm rot="16200000">
              <a:off x="4664227" y="5019275"/>
              <a:ext cx="633350" cy="979203"/>
            </a:xfrm>
            <a:prstGeom prst="corner">
              <a:avLst>
                <a:gd name="adj1" fmla="val 27497"/>
                <a:gd name="adj2" fmla="val 2649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B0C6D850-2647-42F7-45F5-7829AF12D2E7}"/>
              </a:ext>
            </a:extLst>
          </p:cNvPr>
          <p:cNvGrpSpPr/>
          <p:nvPr/>
        </p:nvGrpSpPr>
        <p:grpSpPr>
          <a:xfrm>
            <a:off x="2086201" y="1083212"/>
            <a:ext cx="1982525" cy="3969211"/>
            <a:chOff x="2067339" y="2332409"/>
            <a:chExt cx="1982525" cy="3969211"/>
          </a:xfrm>
        </p:grpSpPr>
        <p:sp>
          <p:nvSpPr>
            <p:cNvPr id="39" name="Rectangle: Rounded Corners 38">
              <a:extLst>
                <a:ext uri="{FF2B5EF4-FFF2-40B4-BE49-F238E27FC236}">
                  <a16:creationId xmlns:a16="http://schemas.microsoft.com/office/drawing/2014/main" id="{D3D86B05-3348-C7A1-ED2A-DD5AD9AFB805}"/>
                </a:ext>
              </a:extLst>
            </p:cNvPr>
            <p:cNvSpPr/>
            <p:nvPr/>
          </p:nvSpPr>
          <p:spPr>
            <a:xfrm>
              <a:off x="2067339" y="2332409"/>
              <a:ext cx="1982525" cy="3969211"/>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200" dirty="0">
                  <a:latin typeface="Times New Roman" panose="02020603050405020304" pitchFamily="18" charset="0"/>
                  <a:cs typeface="Times New Roman" panose="02020603050405020304" pitchFamily="18" charset="0"/>
                </a:rPr>
                <a:t>Chat GPT4o, Text embedding model, Copilot studio</a:t>
              </a:r>
            </a:p>
          </p:txBody>
        </p:sp>
        <p:pic>
          <p:nvPicPr>
            <p:cNvPr id="13" name="Picture 12" descr="A logo of a robot&#10;&#10;Description automatically generated">
              <a:extLst>
                <a:ext uri="{FF2B5EF4-FFF2-40B4-BE49-F238E27FC236}">
                  <a16:creationId xmlns:a16="http://schemas.microsoft.com/office/drawing/2014/main" id="{032D1D59-BC10-ED99-48AD-4AE02B383863}"/>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2302947" y="2583511"/>
              <a:ext cx="1536368" cy="822960"/>
            </a:xfrm>
            <a:prstGeom prst="rect">
              <a:avLst/>
            </a:prstGeom>
            <a:ln>
              <a:noFill/>
            </a:ln>
          </p:spPr>
        </p:pic>
        <p:sp>
          <p:nvSpPr>
            <p:cNvPr id="14" name="Rectangle: Rounded Corners 13">
              <a:extLst>
                <a:ext uri="{FF2B5EF4-FFF2-40B4-BE49-F238E27FC236}">
                  <a16:creationId xmlns:a16="http://schemas.microsoft.com/office/drawing/2014/main" id="{87615F73-8079-90C4-7BDA-498E4F7CF884}"/>
                </a:ext>
              </a:extLst>
            </p:cNvPr>
            <p:cNvSpPr/>
            <p:nvPr/>
          </p:nvSpPr>
          <p:spPr>
            <a:xfrm>
              <a:off x="2254195" y="3400748"/>
              <a:ext cx="1608814" cy="258177"/>
            </a:xfrm>
            <a:prstGeom prst="roundRect">
              <a:avLst/>
            </a:prstGeom>
            <a:solidFill>
              <a:schemeClr val="tx1">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Dobbi</a:t>
              </a:r>
              <a:endParaRPr lang="en-US" sz="12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B445A730-2956-89B7-53AE-5B8438E33956}"/>
                </a:ext>
              </a:extLst>
            </p:cNvPr>
            <p:cNvSpPr/>
            <p:nvPr/>
          </p:nvSpPr>
          <p:spPr>
            <a:xfrm>
              <a:off x="2254195" y="3857392"/>
              <a:ext cx="1608814" cy="981749"/>
            </a:xfrm>
            <a:prstGeom prst="rect">
              <a:avLst/>
            </a:prstGeom>
            <a:solidFill>
              <a:schemeClr val="bg2">
                <a:lumMod val="60000"/>
                <a:lumOff val="40000"/>
              </a:schemeClr>
            </a:solidFill>
            <a:ln>
              <a:noFill/>
            </a:ln>
            <a:effectLst/>
            <a:scene3d>
              <a:camera prst="orthographicFront">
                <a:rot lat="0" lon="0" rev="0"/>
              </a:camera>
              <a:lightRig rig="contrasting" dir="tl">
                <a:rot lat="0" lon="0" rev="7800000"/>
              </a:lightRig>
            </a:scene3d>
            <a:sp3d>
              <a:bevelT w="139700" h="1397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Trained to answer product related information such as loan, insurance, investment etc.</a:t>
              </a:r>
            </a:p>
          </p:txBody>
        </p:sp>
        <p:sp>
          <p:nvSpPr>
            <p:cNvPr id="25" name="Rectangle 24">
              <a:extLst>
                <a:ext uri="{FF2B5EF4-FFF2-40B4-BE49-F238E27FC236}">
                  <a16:creationId xmlns:a16="http://schemas.microsoft.com/office/drawing/2014/main" id="{3399C755-D446-96FC-E30E-B71F87B9D653}"/>
                </a:ext>
              </a:extLst>
            </p:cNvPr>
            <p:cNvSpPr/>
            <p:nvPr/>
          </p:nvSpPr>
          <p:spPr>
            <a:xfrm>
              <a:off x="2254195" y="4899077"/>
              <a:ext cx="1608814" cy="699167"/>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Trained to collate all information required applying for any product</a:t>
              </a:r>
            </a:p>
          </p:txBody>
        </p:sp>
      </p:grpSp>
      <p:sp>
        <p:nvSpPr>
          <p:cNvPr id="2" name="TextBox 1">
            <a:extLst>
              <a:ext uri="{FF2B5EF4-FFF2-40B4-BE49-F238E27FC236}">
                <a16:creationId xmlns:a16="http://schemas.microsoft.com/office/drawing/2014/main" id="{3E078FE3-9C2F-8AE5-E889-336C03C5FA2F}"/>
              </a:ext>
            </a:extLst>
          </p:cNvPr>
          <p:cNvSpPr txBox="1"/>
          <p:nvPr/>
        </p:nvSpPr>
        <p:spPr>
          <a:xfrm>
            <a:off x="1305407" y="437322"/>
            <a:ext cx="5398936"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 Workflow</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pic>
        <p:nvPicPr>
          <p:cNvPr id="6" name="Graphic 5" descr="Female Profile outline">
            <a:extLst>
              <a:ext uri="{FF2B5EF4-FFF2-40B4-BE49-F238E27FC236}">
                <a16:creationId xmlns:a16="http://schemas.microsoft.com/office/drawing/2014/main" id="{108E01D3-0668-A714-B570-8964A92950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3801" y="1373587"/>
            <a:ext cx="690438" cy="690438"/>
          </a:xfrm>
          <a:prstGeom prst="rect">
            <a:avLst/>
          </a:prstGeom>
        </p:spPr>
      </p:pic>
      <p:sp>
        <p:nvSpPr>
          <p:cNvPr id="7" name="Rectangle: Rounded Corners 6">
            <a:extLst>
              <a:ext uri="{FF2B5EF4-FFF2-40B4-BE49-F238E27FC236}">
                <a16:creationId xmlns:a16="http://schemas.microsoft.com/office/drawing/2014/main" id="{761AEC5C-1657-1189-5AE4-E023DF7B8828}"/>
              </a:ext>
            </a:extLst>
          </p:cNvPr>
          <p:cNvSpPr/>
          <p:nvPr/>
        </p:nvSpPr>
        <p:spPr>
          <a:xfrm>
            <a:off x="214613" y="1992040"/>
            <a:ext cx="1608814" cy="401301"/>
          </a:xfrm>
          <a:prstGeom prst="roundRect">
            <a:avLst/>
          </a:prstGeom>
          <a:solidFill>
            <a:schemeClr val="tx1">
              <a:lumMod val="6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Customer connects via web or mobile app</a:t>
            </a:r>
          </a:p>
        </p:txBody>
      </p:sp>
      <p:sp>
        <p:nvSpPr>
          <p:cNvPr id="8" name="Arrow: Notched Right 7">
            <a:extLst>
              <a:ext uri="{FF2B5EF4-FFF2-40B4-BE49-F238E27FC236}">
                <a16:creationId xmlns:a16="http://schemas.microsoft.com/office/drawing/2014/main" id="{4094DAA6-5C26-1FE6-46B9-222BD96098EC}"/>
              </a:ext>
            </a:extLst>
          </p:cNvPr>
          <p:cNvSpPr/>
          <p:nvPr/>
        </p:nvSpPr>
        <p:spPr>
          <a:xfrm>
            <a:off x="1815473" y="1578995"/>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Notched Right 25">
            <a:extLst>
              <a:ext uri="{FF2B5EF4-FFF2-40B4-BE49-F238E27FC236}">
                <a16:creationId xmlns:a16="http://schemas.microsoft.com/office/drawing/2014/main" id="{2EEEF6ED-6A16-2151-161A-8C8558BE7E19}"/>
              </a:ext>
            </a:extLst>
          </p:cNvPr>
          <p:cNvSpPr/>
          <p:nvPr/>
        </p:nvSpPr>
        <p:spPr>
          <a:xfrm>
            <a:off x="4117478" y="1562489"/>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96087A94-0D54-6BC9-690B-EF144D5B0A74}"/>
              </a:ext>
            </a:extLst>
          </p:cNvPr>
          <p:cNvGrpSpPr/>
          <p:nvPr/>
        </p:nvGrpSpPr>
        <p:grpSpPr>
          <a:xfrm>
            <a:off x="4402121" y="1083211"/>
            <a:ext cx="1982525" cy="3969211"/>
            <a:chOff x="6096000" y="1110412"/>
            <a:chExt cx="1982525" cy="3969211"/>
          </a:xfrm>
        </p:grpSpPr>
        <p:sp>
          <p:nvSpPr>
            <p:cNvPr id="38" name="Rectangle: Rounded Corners 37">
              <a:extLst>
                <a:ext uri="{FF2B5EF4-FFF2-40B4-BE49-F238E27FC236}">
                  <a16:creationId xmlns:a16="http://schemas.microsoft.com/office/drawing/2014/main" id="{C78B8C35-B236-4414-EAA2-1B55021B3219}"/>
                </a:ext>
              </a:extLst>
            </p:cNvPr>
            <p:cNvSpPr/>
            <p:nvPr/>
          </p:nvSpPr>
          <p:spPr>
            <a:xfrm>
              <a:off x="6096000" y="1110412"/>
              <a:ext cx="1982525" cy="3969211"/>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200" dirty="0">
                  <a:latin typeface="Times New Roman" panose="02020603050405020304" pitchFamily="18" charset="0"/>
                  <a:cs typeface="Times New Roman" panose="02020603050405020304" pitchFamily="18" charset="0"/>
                </a:rPr>
                <a:t>Algorithm such as document intelligence, Chat-GPT4o, text embedding used for feature generation</a:t>
              </a:r>
            </a:p>
          </p:txBody>
        </p:sp>
        <p:sp>
          <p:nvSpPr>
            <p:cNvPr id="36" name="Rectangle 35">
              <a:extLst>
                <a:ext uri="{FF2B5EF4-FFF2-40B4-BE49-F238E27FC236}">
                  <a16:creationId xmlns:a16="http://schemas.microsoft.com/office/drawing/2014/main" id="{055B670C-B5B3-4C7D-2FCA-8B12904283E8}"/>
                </a:ext>
              </a:extLst>
            </p:cNvPr>
            <p:cNvSpPr/>
            <p:nvPr/>
          </p:nvSpPr>
          <p:spPr>
            <a:xfrm>
              <a:off x="6248782" y="2580882"/>
              <a:ext cx="1689773" cy="363503"/>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Documents collected in pdf / jpg format</a:t>
              </a:r>
            </a:p>
          </p:txBody>
        </p:sp>
        <p:sp>
          <p:nvSpPr>
            <p:cNvPr id="37" name="Rectangle 36">
              <a:extLst>
                <a:ext uri="{FF2B5EF4-FFF2-40B4-BE49-F238E27FC236}">
                  <a16:creationId xmlns:a16="http://schemas.microsoft.com/office/drawing/2014/main" id="{6D8AA6FA-46DE-1D94-5CDC-9C757E563C95}"/>
                </a:ext>
              </a:extLst>
            </p:cNvPr>
            <p:cNvSpPr/>
            <p:nvPr/>
          </p:nvSpPr>
          <p:spPr>
            <a:xfrm>
              <a:off x="6255190" y="2976769"/>
              <a:ext cx="1689773" cy="923758"/>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Alternate data sources such as open banking API, social media, mobile device data are captured through API</a:t>
              </a:r>
            </a:p>
          </p:txBody>
        </p:sp>
      </p:grpSp>
      <p:sp>
        <p:nvSpPr>
          <p:cNvPr id="41" name="Arrow: Notched Right 40">
            <a:extLst>
              <a:ext uri="{FF2B5EF4-FFF2-40B4-BE49-F238E27FC236}">
                <a16:creationId xmlns:a16="http://schemas.microsoft.com/office/drawing/2014/main" id="{EA30C804-FBBA-31FF-FBFE-66FD22CE65AA}"/>
              </a:ext>
            </a:extLst>
          </p:cNvPr>
          <p:cNvSpPr/>
          <p:nvPr/>
        </p:nvSpPr>
        <p:spPr>
          <a:xfrm>
            <a:off x="6433398" y="1562488"/>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A0BD20FF-B310-D2DA-0940-ECEE61417AD5}"/>
              </a:ext>
            </a:extLst>
          </p:cNvPr>
          <p:cNvGrpSpPr/>
          <p:nvPr/>
        </p:nvGrpSpPr>
        <p:grpSpPr>
          <a:xfrm>
            <a:off x="6718041" y="1083211"/>
            <a:ext cx="1982525" cy="3969211"/>
            <a:chOff x="6096000" y="1110412"/>
            <a:chExt cx="1982525" cy="3969211"/>
          </a:xfrm>
        </p:grpSpPr>
        <p:sp>
          <p:nvSpPr>
            <p:cNvPr id="44" name="Rectangle: Rounded Corners 43">
              <a:extLst>
                <a:ext uri="{FF2B5EF4-FFF2-40B4-BE49-F238E27FC236}">
                  <a16:creationId xmlns:a16="http://schemas.microsoft.com/office/drawing/2014/main" id="{5058813C-0BE1-FE30-39D4-0B5F9634F952}"/>
                </a:ext>
              </a:extLst>
            </p:cNvPr>
            <p:cNvSpPr/>
            <p:nvPr/>
          </p:nvSpPr>
          <p:spPr>
            <a:xfrm>
              <a:off x="6096000" y="1110412"/>
              <a:ext cx="1982525" cy="3969211"/>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200" dirty="0">
                  <a:latin typeface="Times New Roman" panose="02020603050405020304" pitchFamily="18" charset="0"/>
                  <a:cs typeface="Times New Roman" panose="02020603050405020304" pitchFamily="18" charset="0"/>
                </a:rPr>
                <a:t>Algorithm such as Gen Ai Chat-GPT4, &amp; advance AI algorithm used for risk evaluation</a:t>
              </a:r>
            </a:p>
          </p:txBody>
        </p:sp>
        <p:sp>
          <p:nvSpPr>
            <p:cNvPr id="45" name="Rectangle 44">
              <a:extLst>
                <a:ext uri="{FF2B5EF4-FFF2-40B4-BE49-F238E27FC236}">
                  <a16:creationId xmlns:a16="http://schemas.microsoft.com/office/drawing/2014/main" id="{2A2C0446-B974-8343-3B88-FE7A694A9752}"/>
                </a:ext>
              </a:extLst>
            </p:cNvPr>
            <p:cNvSpPr/>
            <p:nvPr/>
          </p:nvSpPr>
          <p:spPr>
            <a:xfrm>
              <a:off x="6248782" y="1644489"/>
              <a:ext cx="1689773" cy="749504"/>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KYC, fraud and credit policy check</a:t>
              </a:r>
            </a:p>
          </p:txBody>
        </p:sp>
        <p:sp>
          <p:nvSpPr>
            <p:cNvPr id="46" name="Rectangle 45">
              <a:extLst>
                <a:ext uri="{FF2B5EF4-FFF2-40B4-BE49-F238E27FC236}">
                  <a16:creationId xmlns:a16="http://schemas.microsoft.com/office/drawing/2014/main" id="{5FE45831-6386-974F-DBAF-A6B690D17913}"/>
                </a:ext>
              </a:extLst>
            </p:cNvPr>
            <p:cNvSpPr/>
            <p:nvPr/>
          </p:nvSpPr>
          <p:spPr>
            <a:xfrm>
              <a:off x="6248781" y="2509191"/>
              <a:ext cx="1689773" cy="749504"/>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Risk evaluation and affordability check using advance algorithm models</a:t>
              </a:r>
            </a:p>
          </p:txBody>
        </p:sp>
        <p:sp>
          <p:nvSpPr>
            <p:cNvPr id="47" name="Rectangle 46">
              <a:extLst>
                <a:ext uri="{FF2B5EF4-FFF2-40B4-BE49-F238E27FC236}">
                  <a16:creationId xmlns:a16="http://schemas.microsoft.com/office/drawing/2014/main" id="{6793F29F-9552-5B36-3A4E-0AEE8FDD3974}"/>
                </a:ext>
              </a:extLst>
            </p:cNvPr>
            <p:cNvSpPr/>
            <p:nvPr/>
          </p:nvSpPr>
          <p:spPr>
            <a:xfrm>
              <a:off x="6248781" y="3348387"/>
              <a:ext cx="1689773" cy="749504"/>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Final decisioning for approval and limit estimation</a:t>
              </a:r>
            </a:p>
          </p:txBody>
        </p:sp>
      </p:grpSp>
      <p:grpSp>
        <p:nvGrpSpPr>
          <p:cNvPr id="52" name="Group 51">
            <a:extLst>
              <a:ext uri="{FF2B5EF4-FFF2-40B4-BE49-F238E27FC236}">
                <a16:creationId xmlns:a16="http://schemas.microsoft.com/office/drawing/2014/main" id="{7D9FDDA0-E3DF-BF1E-0377-0465300059FD}"/>
              </a:ext>
            </a:extLst>
          </p:cNvPr>
          <p:cNvGrpSpPr/>
          <p:nvPr/>
        </p:nvGrpSpPr>
        <p:grpSpPr>
          <a:xfrm>
            <a:off x="2918003" y="5112359"/>
            <a:ext cx="2552500" cy="723898"/>
            <a:chOff x="2918003" y="5112359"/>
            <a:chExt cx="2552500" cy="723898"/>
          </a:xfrm>
        </p:grpSpPr>
        <p:sp>
          <p:nvSpPr>
            <p:cNvPr id="48" name="Arrow: Bent 47">
              <a:extLst>
                <a:ext uri="{FF2B5EF4-FFF2-40B4-BE49-F238E27FC236}">
                  <a16:creationId xmlns:a16="http://schemas.microsoft.com/office/drawing/2014/main" id="{6DF95BC6-9687-B3C1-0F74-4584771BD3C5}"/>
                </a:ext>
              </a:extLst>
            </p:cNvPr>
            <p:cNvSpPr/>
            <p:nvPr/>
          </p:nvSpPr>
          <p:spPr>
            <a:xfrm rot="16200000">
              <a:off x="3374504" y="4655858"/>
              <a:ext cx="723898" cy="1636900"/>
            </a:xfrm>
            <a:prstGeom prst="bentArrow">
              <a:avLst>
                <a:gd name="adj1" fmla="val 25000"/>
                <a:gd name="adj2" fmla="val 20057"/>
                <a:gd name="adj3" fmla="val 40262"/>
                <a:gd name="adj4" fmla="val 360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L-Shape 50">
              <a:extLst>
                <a:ext uri="{FF2B5EF4-FFF2-40B4-BE49-F238E27FC236}">
                  <a16:creationId xmlns:a16="http://schemas.microsoft.com/office/drawing/2014/main" id="{B5B2EE4C-1910-5773-A3EF-CEF75EA4F962}"/>
                </a:ext>
              </a:extLst>
            </p:cNvPr>
            <p:cNvSpPr/>
            <p:nvPr/>
          </p:nvSpPr>
          <p:spPr>
            <a:xfrm rot="16200000">
              <a:off x="4664227" y="5019275"/>
              <a:ext cx="633350" cy="979203"/>
            </a:xfrm>
            <a:prstGeom prst="corner">
              <a:avLst>
                <a:gd name="adj1" fmla="val 27497"/>
                <a:gd name="adj2" fmla="val 2649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a:extLst>
              <a:ext uri="{FF2B5EF4-FFF2-40B4-BE49-F238E27FC236}">
                <a16:creationId xmlns:a16="http://schemas.microsoft.com/office/drawing/2014/main" id="{D3280516-08A5-1280-2CEB-C5ABE8FA9E92}"/>
              </a:ext>
            </a:extLst>
          </p:cNvPr>
          <p:cNvSpPr txBox="1"/>
          <p:nvPr/>
        </p:nvSpPr>
        <p:spPr>
          <a:xfrm>
            <a:off x="3305099" y="5394510"/>
            <a:ext cx="1982524" cy="646331"/>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Data captured will be sign-off by customer before processing</a:t>
            </a:r>
          </a:p>
        </p:txBody>
      </p:sp>
      <p:sp>
        <p:nvSpPr>
          <p:cNvPr id="54" name="TextBox 53">
            <a:extLst>
              <a:ext uri="{FF2B5EF4-FFF2-40B4-BE49-F238E27FC236}">
                <a16:creationId xmlns:a16="http://schemas.microsoft.com/office/drawing/2014/main" id="{AB6A2CF6-5799-5389-9C52-F28A2084A06A}"/>
              </a:ext>
            </a:extLst>
          </p:cNvPr>
          <p:cNvSpPr txBox="1"/>
          <p:nvPr/>
        </p:nvSpPr>
        <p:spPr>
          <a:xfrm>
            <a:off x="4618559" y="1110412"/>
            <a:ext cx="1604290" cy="461665"/>
          </a:xfrm>
          <a:prstGeom prst="rect">
            <a:avLst/>
          </a:prstGeom>
          <a:noFill/>
          <a:ln>
            <a:no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Data Extraction and enrichment</a:t>
            </a:r>
          </a:p>
        </p:txBody>
      </p:sp>
      <p:sp>
        <p:nvSpPr>
          <p:cNvPr id="55" name="TextBox 54">
            <a:extLst>
              <a:ext uri="{FF2B5EF4-FFF2-40B4-BE49-F238E27FC236}">
                <a16:creationId xmlns:a16="http://schemas.microsoft.com/office/drawing/2014/main" id="{98858C9D-F113-D72C-489C-E3E1F800058C}"/>
              </a:ext>
            </a:extLst>
          </p:cNvPr>
          <p:cNvSpPr txBox="1"/>
          <p:nvPr/>
        </p:nvSpPr>
        <p:spPr>
          <a:xfrm>
            <a:off x="6934479" y="1190460"/>
            <a:ext cx="1604290"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Risk Evaluation</a:t>
            </a:r>
          </a:p>
        </p:txBody>
      </p:sp>
      <p:sp>
        <p:nvSpPr>
          <p:cNvPr id="62" name="TextBox 61">
            <a:extLst>
              <a:ext uri="{FF2B5EF4-FFF2-40B4-BE49-F238E27FC236}">
                <a16:creationId xmlns:a16="http://schemas.microsoft.com/office/drawing/2014/main" id="{3CA8E08E-0ADC-757C-2712-E2E43D04563D}"/>
              </a:ext>
            </a:extLst>
          </p:cNvPr>
          <p:cNvSpPr txBox="1"/>
          <p:nvPr/>
        </p:nvSpPr>
        <p:spPr>
          <a:xfrm>
            <a:off x="5560081" y="5412510"/>
            <a:ext cx="1982524" cy="830997"/>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Final decision is communicated to customer or additional information required for credit appraisal</a:t>
            </a:r>
          </a:p>
        </p:txBody>
      </p:sp>
      <p:sp>
        <p:nvSpPr>
          <p:cNvPr id="63" name="Arrow: Notched Right 62">
            <a:extLst>
              <a:ext uri="{FF2B5EF4-FFF2-40B4-BE49-F238E27FC236}">
                <a16:creationId xmlns:a16="http://schemas.microsoft.com/office/drawing/2014/main" id="{D1BE8C13-2A86-BC3E-DA19-1625F5F4F21E}"/>
              </a:ext>
            </a:extLst>
          </p:cNvPr>
          <p:cNvSpPr/>
          <p:nvPr/>
        </p:nvSpPr>
        <p:spPr>
          <a:xfrm>
            <a:off x="8749318" y="1562488"/>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662169C9-9665-487C-AF31-25228216665B}"/>
              </a:ext>
            </a:extLst>
          </p:cNvPr>
          <p:cNvGrpSpPr/>
          <p:nvPr/>
        </p:nvGrpSpPr>
        <p:grpSpPr>
          <a:xfrm>
            <a:off x="9033961" y="1083211"/>
            <a:ext cx="1982525" cy="3969211"/>
            <a:chOff x="6096000" y="1110412"/>
            <a:chExt cx="1982525" cy="3969211"/>
          </a:xfrm>
        </p:grpSpPr>
        <p:sp>
          <p:nvSpPr>
            <p:cNvPr id="65" name="Rectangle: Rounded Corners 64">
              <a:extLst>
                <a:ext uri="{FF2B5EF4-FFF2-40B4-BE49-F238E27FC236}">
                  <a16:creationId xmlns:a16="http://schemas.microsoft.com/office/drawing/2014/main" id="{5B685534-6AA0-A916-17B7-ED4AFE4C24C5}"/>
                </a:ext>
              </a:extLst>
            </p:cNvPr>
            <p:cNvSpPr/>
            <p:nvPr/>
          </p:nvSpPr>
          <p:spPr>
            <a:xfrm>
              <a:off x="6096000" y="1110412"/>
              <a:ext cx="1982525" cy="3969211"/>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200" dirty="0">
                  <a:latin typeface="Times New Roman" panose="02020603050405020304" pitchFamily="18" charset="0"/>
                  <a:cs typeface="Times New Roman" panose="02020603050405020304" pitchFamily="18" charset="0"/>
                </a:rPr>
                <a:t>Algorithm such as Gen Ai Chat-GPT4, &amp; LLM used for feature generation</a:t>
              </a:r>
            </a:p>
          </p:txBody>
        </p:sp>
        <p:sp>
          <p:nvSpPr>
            <p:cNvPr id="66" name="Rectangle 65">
              <a:extLst>
                <a:ext uri="{FF2B5EF4-FFF2-40B4-BE49-F238E27FC236}">
                  <a16:creationId xmlns:a16="http://schemas.microsoft.com/office/drawing/2014/main" id="{DD688565-7FC3-64EB-6D45-1CF504601150}"/>
                </a:ext>
              </a:extLst>
            </p:cNvPr>
            <p:cNvSpPr/>
            <p:nvPr/>
          </p:nvSpPr>
          <p:spPr>
            <a:xfrm>
              <a:off x="6248782" y="1644489"/>
              <a:ext cx="1689773" cy="749504"/>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Sentiment analysis based on chat from customers</a:t>
              </a:r>
            </a:p>
          </p:txBody>
        </p:sp>
        <p:sp>
          <p:nvSpPr>
            <p:cNvPr id="67" name="Rectangle 66">
              <a:extLst>
                <a:ext uri="{FF2B5EF4-FFF2-40B4-BE49-F238E27FC236}">
                  <a16:creationId xmlns:a16="http://schemas.microsoft.com/office/drawing/2014/main" id="{19C1324D-40E0-1196-D6E3-5C42B9C2788A}"/>
                </a:ext>
              </a:extLst>
            </p:cNvPr>
            <p:cNvSpPr/>
            <p:nvPr/>
          </p:nvSpPr>
          <p:spPr>
            <a:xfrm>
              <a:off x="6248781" y="2509191"/>
              <a:ext cx="1689773" cy="749504"/>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Profiling of customers based on the features captured</a:t>
              </a:r>
            </a:p>
          </p:txBody>
        </p:sp>
        <p:sp>
          <p:nvSpPr>
            <p:cNvPr id="68" name="Rectangle 67">
              <a:extLst>
                <a:ext uri="{FF2B5EF4-FFF2-40B4-BE49-F238E27FC236}">
                  <a16:creationId xmlns:a16="http://schemas.microsoft.com/office/drawing/2014/main" id="{A75A68AC-5D67-C4CF-1692-5C898AE7E6C8}"/>
                </a:ext>
              </a:extLst>
            </p:cNvPr>
            <p:cNvSpPr/>
            <p:nvPr/>
          </p:nvSpPr>
          <p:spPr>
            <a:xfrm>
              <a:off x="6248781" y="3348387"/>
              <a:ext cx="1689773" cy="749504"/>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Recommendation engine for offering next best product</a:t>
              </a:r>
            </a:p>
          </p:txBody>
        </p:sp>
      </p:grpSp>
      <p:sp>
        <p:nvSpPr>
          <p:cNvPr id="69" name="TextBox 68">
            <a:extLst>
              <a:ext uri="{FF2B5EF4-FFF2-40B4-BE49-F238E27FC236}">
                <a16:creationId xmlns:a16="http://schemas.microsoft.com/office/drawing/2014/main" id="{3C0CC51B-AB07-7203-4AC7-CDE8967C48F5}"/>
              </a:ext>
            </a:extLst>
          </p:cNvPr>
          <p:cNvSpPr txBox="1"/>
          <p:nvPr/>
        </p:nvSpPr>
        <p:spPr>
          <a:xfrm>
            <a:off x="9229483" y="1126852"/>
            <a:ext cx="1604290"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Profiling and Next best product</a:t>
            </a:r>
          </a:p>
        </p:txBody>
      </p:sp>
      <p:sp>
        <p:nvSpPr>
          <p:cNvPr id="70" name="Rectangle 69">
            <a:extLst>
              <a:ext uri="{FF2B5EF4-FFF2-40B4-BE49-F238E27FC236}">
                <a16:creationId xmlns:a16="http://schemas.microsoft.com/office/drawing/2014/main" id="{276F345A-6F78-0999-4321-9CB960F41814}"/>
              </a:ext>
            </a:extLst>
          </p:cNvPr>
          <p:cNvSpPr/>
          <p:nvPr/>
        </p:nvSpPr>
        <p:spPr>
          <a:xfrm>
            <a:off x="4554903" y="1647841"/>
            <a:ext cx="1689773" cy="807610"/>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Dobbi</a:t>
            </a:r>
            <a:r>
              <a:rPr lang="en-US" sz="1200" dirty="0">
                <a:latin typeface="Times New Roman" panose="02020603050405020304" pitchFamily="18" charset="0"/>
                <a:cs typeface="Times New Roman" panose="02020603050405020304" pitchFamily="18" charset="0"/>
              </a:rPr>
              <a:t> will ask questions to collate information and request for required documents</a:t>
            </a:r>
          </a:p>
        </p:txBody>
      </p:sp>
      <p:sp>
        <p:nvSpPr>
          <p:cNvPr id="74" name="TextBox 73">
            <a:extLst>
              <a:ext uri="{FF2B5EF4-FFF2-40B4-BE49-F238E27FC236}">
                <a16:creationId xmlns:a16="http://schemas.microsoft.com/office/drawing/2014/main" id="{9D29AE2E-E635-01BA-C75A-90AE35F4541F}"/>
              </a:ext>
            </a:extLst>
          </p:cNvPr>
          <p:cNvSpPr txBox="1"/>
          <p:nvPr/>
        </p:nvSpPr>
        <p:spPr>
          <a:xfrm>
            <a:off x="7876001" y="5403555"/>
            <a:ext cx="1982524" cy="646331"/>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Cross sell products are offered to customers for cross-sell</a:t>
            </a:r>
          </a:p>
        </p:txBody>
      </p:sp>
    </p:spTree>
    <p:extLst>
      <p:ext uri="{BB962C8B-B14F-4D97-AF65-F5344CB8AC3E}">
        <p14:creationId xmlns:p14="http://schemas.microsoft.com/office/powerpoint/2010/main" val="286845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peech Bubble: Rectangle with Corners Rounded 9">
            <a:extLst>
              <a:ext uri="{FF2B5EF4-FFF2-40B4-BE49-F238E27FC236}">
                <a16:creationId xmlns:a16="http://schemas.microsoft.com/office/drawing/2014/main" id="{13408516-DE68-8ED9-4898-1FF82FAB80B5}"/>
              </a:ext>
            </a:extLst>
          </p:cNvPr>
          <p:cNvSpPr/>
          <p:nvPr/>
        </p:nvSpPr>
        <p:spPr>
          <a:xfrm>
            <a:off x="6901480" y="3441680"/>
            <a:ext cx="1049574" cy="448617"/>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Avg Monthly Mobile Bill</a:t>
            </a:r>
          </a:p>
        </p:txBody>
      </p:sp>
      <p:sp>
        <p:nvSpPr>
          <p:cNvPr id="11" name="Speech Bubble: Rectangle with Corners Rounded 10">
            <a:extLst>
              <a:ext uri="{FF2B5EF4-FFF2-40B4-BE49-F238E27FC236}">
                <a16:creationId xmlns:a16="http://schemas.microsoft.com/office/drawing/2014/main" id="{51CA5A00-DD9F-98A8-7E15-0C7DF1E84066}"/>
              </a:ext>
            </a:extLst>
          </p:cNvPr>
          <p:cNvSpPr/>
          <p:nvPr/>
        </p:nvSpPr>
        <p:spPr>
          <a:xfrm>
            <a:off x="9345945" y="2525637"/>
            <a:ext cx="1123785" cy="546743"/>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Avg Monthly Electricity Bill</a:t>
            </a:r>
          </a:p>
        </p:txBody>
      </p:sp>
      <p:sp>
        <p:nvSpPr>
          <p:cNvPr id="12" name="Speech Bubble: Rectangle with Corners Rounded 11">
            <a:extLst>
              <a:ext uri="{FF2B5EF4-FFF2-40B4-BE49-F238E27FC236}">
                <a16:creationId xmlns:a16="http://schemas.microsoft.com/office/drawing/2014/main" id="{6A5A0B5E-9738-AEE7-5E30-E0EFBA854169}"/>
              </a:ext>
            </a:extLst>
          </p:cNvPr>
          <p:cNvSpPr/>
          <p:nvPr/>
        </p:nvSpPr>
        <p:spPr>
          <a:xfrm>
            <a:off x="6495170" y="4118801"/>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Avg Annual Travel Expenses</a:t>
            </a:r>
          </a:p>
        </p:txBody>
      </p:sp>
      <p:sp>
        <p:nvSpPr>
          <p:cNvPr id="13" name="Speech Bubble: Rectangle with Corners Rounded 12">
            <a:extLst>
              <a:ext uri="{FF2B5EF4-FFF2-40B4-BE49-F238E27FC236}">
                <a16:creationId xmlns:a16="http://schemas.microsoft.com/office/drawing/2014/main" id="{7FC92377-EBD2-CD27-74C3-17DCD8A242C7}"/>
              </a:ext>
            </a:extLst>
          </p:cNvPr>
          <p:cNvSpPr/>
          <p:nvPr/>
        </p:nvSpPr>
        <p:spPr>
          <a:xfrm>
            <a:off x="9907837" y="4775208"/>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Min Balance in last 6 months</a:t>
            </a:r>
          </a:p>
        </p:txBody>
      </p:sp>
      <p:sp>
        <p:nvSpPr>
          <p:cNvPr id="14" name="Speech Bubble: Rectangle with Corners Rounded 13">
            <a:extLst>
              <a:ext uri="{FF2B5EF4-FFF2-40B4-BE49-F238E27FC236}">
                <a16:creationId xmlns:a16="http://schemas.microsoft.com/office/drawing/2014/main" id="{52F5EBBB-DCD7-CE20-97D9-4074EEEE1D4F}"/>
              </a:ext>
            </a:extLst>
          </p:cNvPr>
          <p:cNvSpPr/>
          <p:nvPr/>
        </p:nvSpPr>
        <p:spPr>
          <a:xfrm>
            <a:off x="9975023" y="5527899"/>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Employment Type</a:t>
            </a:r>
          </a:p>
        </p:txBody>
      </p:sp>
      <p:sp>
        <p:nvSpPr>
          <p:cNvPr id="15" name="Speech Bubble: Rectangle with Corners Rounded 14">
            <a:extLst>
              <a:ext uri="{FF2B5EF4-FFF2-40B4-BE49-F238E27FC236}">
                <a16:creationId xmlns:a16="http://schemas.microsoft.com/office/drawing/2014/main" id="{01586D2F-0ED5-134F-3098-65602D0C3B03}"/>
              </a:ext>
            </a:extLst>
          </p:cNvPr>
          <p:cNvSpPr/>
          <p:nvPr/>
        </p:nvSpPr>
        <p:spPr>
          <a:xfrm>
            <a:off x="8750924" y="5526313"/>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Social Media app usage time</a:t>
            </a:r>
          </a:p>
        </p:txBody>
      </p:sp>
      <p:sp>
        <p:nvSpPr>
          <p:cNvPr id="17" name="Speech Bubble: Rectangle with Corners Rounded 16">
            <a:extLst>
              <a:ext uri="{FF2B5EF4-FFF2-40B4-BE49-F238E27FC236}">
                <a16:creationId xmlns:a16="http://schemas.microsoft.com/office/drawing/2014/main" id="{E54F1770-7219-4153-0615-A4593B2515C4}"/>
              </a:ext>
            </a:extLst>
          </p:cNvPr>
          <p:cNvSpPr/>
          <p:nvPr/>
        </p:nvSpPr>
        <p:spPr>
          <a:xfrm>
            <a:off x="7361634" y="5570033"/>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Total Grocery purchase in l6m</a:t>
            </a:r>
          </a:p>
        </p:txBody>
      </p:sp>
      <p:sp>
        <p:nvSpPr>
          <p:cNvPr id="18" name="Speech Bubble: Rectangle with Corners Rounded 17">
            <a:extLst>
              <a:ext uri="{FF2B5EF4-FFF2-40B4-BE49-F238E27FC236}">
                <a16:creationId xmlns:a16="http://schemas.microsoft.com/office/drawing/2014/main" id="{60CA62A6-FD90-28A1-878C-39C207F30354}"/>
              </a:ext>
            </a:extLst>
          </p:cNvPr>
          <p:cNvSpPr/>
          <p:nvPr/>
        </p:nvSpPr>
        <p:spPr>
          <a:xfrm>
            <a:off x="8447502" y="4759812"/>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Total Spend on flights</a:t>
            </a:r>
          </a:p>
        </p:txBody>
      </p:sp>
      <p:sp>
        <p:nvSpPr>
          <p:cNvPr id="19" name="Speech Bubble: Rectangle with Corners Rounded 18">
            <a:extLst>
              <a:ext uri="{FF2B5EF4-FFF2-40B4-BE49-F238E27FC236}">
                <a16:creationId xmlns:a16="http://schemas.microsoft.com/office/drawing/2014/main" id="{9B7CC260-2A3D-74A0-F360-CC88F0179A35}"/>
              </a:ext>
            </a:extLst>
          </p:cNvPr>
          <p:cNvSpPr/>
          <p:nvPr/>
        </p:nvSpPr>
        <p:spPr>
          <a:xfrm>
            <a:off x="6901480" y="4831813"/>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Average flight spend in L1y</a:t>
            </a:r>
          </a:p>
        </p:txBody>
      </p:sp>
      <p:sp>
        <p:nvSpPr>
          <p:cNvPr id="20" name="Speech Bubble: Rectangle with Corners Rounded 19">
            <a:extLst>
              <a:ext uri="{FF2B5EF4-FFF2-40B4-BE49-F238E27FC236}">
                <a16:creationId xmlns:a16="http://schemas.microsoft.com/office/drawing/2014/main" id="{98B30969-D03E-793E-78E6-4E3B483BD58E}"/>
              </a:ext>
            </a:extLst>
          </p:cNvPr>
          <p:cNvSpPr/>
          <p:nvPr/>
        </p:nvSpPr>
        <p:spPr>
          <a:xfrm>
            <a:off x="9417913" y="4047929"/>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Average rent paid monthly</a:t>
            </a:r>
          </a:p>
        </p:txBody>
      </p:sp>
      <p:sp>
        <p:nvSpPr>
          <p:cNvPr id="25" name="Speech Bubble: Rectangle with Corners Rounded 24">
            <a:extLst>
              <a:ext uri="{FF2B5EF4-FFF2-40B4-BE49-F238E27FC236}">
                <a16:creationId xmlns:a16="http://schemas.microsoft.com/office/drawing/2014/main" id="{BC6B18E7-DFFC-2677-9D7A-4F331D624C75}"/>
              </a:ext>
            </a:extLst>
          </p:cNvPr>
          <p:cNvSpPr/>
          <p:nvPr/>
        </p:nvSpPr>
        <p:spPr>
          <a:xfrm>
            <a:off x="8048810" y="4012332"/>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Average food ordering in L6m</a:t>
            </a:r>
          </a:p>
        </p:txBody>
      </p:sp>
      <p:sp>
        <p:nvSpPr>
          <p:cNvPr id="26" name="Speech Bubble: Rectangle with Corners Rounded 25">
            <a:extLst>
              <a:ext uri="{FF2B5EF4-FFF2-40B4-BE49-F238E27FC236}">
                <a16:creationId xmlns:a16="http://schemas.microsoft.com/office/drawing/2014/main" id="{B74D61F1-8CA7-DBE9-64C8-9379E100528C}"/>
              </a:ext>
            </a:extLst>
          </p:cNvPr>
          <p:cNvSpPr/>
          <p:nvPr/>
        </p:nvSpPr>
        <p:spPr>
          <a:xfrm>
            <a:off x="9560116" y="3265513"/>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Avg device night usage</a:t>
            </a:r>
          </a:p>
        </p:txBody>
      </p:sp>
      <p:sp>
        <p:nvSpPr>
          <p:cNvPr id="27" name="Speech Bubble: Rectangle with Corners Rounded 26">
            <a:extLst>
              <a:ext uri="{FF2B5EF4-FFF2-40B4-BE49-F238E27FC236}">
                <a16:creationId xmlns:a16="http://schemas.microsoft.com/office/drawing/2014/main" id="{96B81F5C-783F-DF6A-F577-0A56D0912918}"/>
              </a:ext>
            </a:extLst>
          </p:cNvPr>
          <p:cNvSpPr/>
          <p:nvPr/>
        </p:nvSpPr>
        <p:spPr>
          <a:xfrm>
            <a:off x="8266703" y="3152864"/>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Total investment in L1y</a:t>
            </a:r>
          </a:p>
        </p:txBody>
      </p:sp>
      <p:sp>
        <p:nvSpPr>
          <p:cNvPr id="2" name="TextBox 1">
            <a:extLst>
              <a:ext uri="{FF2B5EF4-FFF2-40B4-BE49-F238E27FC236}">
                <a16:creationId xmlns:a16="http://schemas.microsoft.com/office/drawing/2014/main" id="{3E078FE3-9C2F-8AE5-E889-336C03C5FA2F}"/>
              </a:ext>
            </a:extLst>
          </p:cNvPr>
          <p:cNvSpPr txBox="1"/>
          <p:nvPr/>
        </p:nvSpPr>
        <p:spPr>
          <a:xfrm>
            <a:off x="1305406" y="437322"/>
            <a:ext cx="9548123" cy="954107"/>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 Following document are collated from customer and alternate sources</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grpSp>
        <p:nvGrpSpPr>
          <p:cNvPr id="6" name="Group 5">
            <a:extLst>
              <a:ext uri="{FF2B5EF4-FFF2-40B4-BE49-F238E27FC236}">
                <a16:creationId xmlns:a16="http://schemas.microsoft.com/office/drawing/2014/main" id="{87B637B4-B395-702B-5FA4-D62E9150D773}"/>
              </a:ext>
            </a:extLst>
          </p:cNvPr>
          <p:cNvGrpSpPr/>
          <p:nvPr/>
        </p:nvGrpSpPr>
        <p:grpSpPr>
          <a:xfrm>
            <a:off x="5443742" y="63143"/>
            <a:ext cx="6614365" cy="448617"/>
            <a:chOff x="4402121" y="4603805"/>
            <a:chExt cx="6614365" cy="448617"/>
          </a:xfrm>
        </p:grpSpPr>
        <p:sp>
          <p:nvSpPr>
            <p:cNvPr id="7" name="Rectangle: Rounded Corners 6">
              <a:extLst>
                <a:ext uri="{FF2B5EF4-FFF2-40B4-BE49-F238E27FC236}">
                  <a16:creationId xmlns:a16="http://schemas.microsoft.com/office/drawing/2014/main" id="{73CABEE6-3DA3-8B93-3236-F56CBCE923F0}"/>
                </a:ext>
              </a:extLst>
            </p:cNvPr>
            <p:cNvSpPr/>
            <p:nvPr/>
          </p:nvSpPr>
          <p:spPr>
            <a:xfrm>
              <a:off x="440212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Data Extraction and enrichment</a:t>
              </a:r>
            </a:p>
          </p:txBody>
        </p:sp>
        <p:sp>
          <p:nvSpPr>
            <p:cNvPr id="9" name="Rectangle: Rounded Corners 8">
              <a:extLst>
                <a:ext uri="{FF2B5EF4-FFF2-40B4-BE49-F238E27FC236}">
                  <a16:creationId xmlns:a16="http://schemas.microsoft.com/office/drawing/2014/main" id="{F627766F-B96F-E36E-D912-A3A351C62A04}"/>
                </a:ext>
              </a:extLst>
            </p:cNvPr>
            <p:cNvSpPr/>
            <p:nvPr/>
          </p:nvSpPr>
          <p:spPr>
            <a:xfrm>
              <a:off x="671804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Risk Evaluation</a:t>
              </a:r>
            </a:p>
          </p:txBody>
        </p:sp>
        <p:sp>
          <p:nvSpPr>
            <p:cNvPr id="16" name="Rectangle: Rounded Corners 15">
              <a:extLst>
                <a:ext uri="{FF2B5EF4-FFF2-40B4-BE49-F238E27FC236}">
                  <a16:creationId xmlns:a16="http://schemas.microsoft.com/office/drawing/2014/main" id="{774DE83B-EFDA-FAC9-CAB6-806271CFAFD5}"/>
                </a:ext>
              </a:extLst>
            </p:cNvPr>
            <p:cNvSpPr/>
            <p:nvPr/>
          </p:nvSpPr>
          <p:spPr>
            <a:xfrm>
              <a:off x="903396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Profiling and Next best product</a:t>
              </a:r>
            </a:p>
          </p:txBody>
        </p:sp>
        <p:sp>
          <p:nvSpPr>
            <p:cNvPr id="21" name="Arrow: Notched Right 20">
              <a:extLst>
                <a:ext uri="{FF2B5EF4-FFF2-40B4-BE49-F238E27FC236}">
                  <a16:creationId xmlns:a16="http://schemas.microsoft.com/office/drawing/2014/main" id="{1A1E31D2-7946-2484-448B-27FBE730928F}"/>
                </a:ext>
              </a:extLst>
            </p:cNvPr>
            <p:cNvSpPr/>
            <p:nvPr/>
          </p:nvSpPr>
          <p:spPr>
            <a:xfrm>
              <a:off x="6432352" y="4663497"/>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Notched Right 21">
              <a:extLst>
                <a:ext uri="{FF2B5EF4-FFF2-40B4-BE49-F238E27FC236}">
                  <a16:creationId xmlns:a16="http://schemas.microsoft.com/office/drawing/2014/main" id="{3BAC183C-C196-6156-68F8-34ED82751030}"/>
                </a:ext>
              </a:extLst>
            </p:cNvPr>
            <p:cNvSpPr/>
            <p:nvPr/>
          </p:nvSpPr>
          <p:spPr>
            <a:xfrm>
              <a:off x="8748272" y="4663497"/>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4B3E5EEF-F6D2-99E2-5BE9-20646DA0ECDF}"/>
              </a:ext>
            </a:extLst>
          </p:cNvPr>
          <p:cNvSpPr/>
          <p:nvPr/>
        </p:nvSpPr>
        <p:spPr>
          <a:xfrm>
            <a:off x="7709864" y="42634"/>
            <a:ext cx="4348243" cy="469126"/>
          </a:xfrm>
          <a:prstGeom prst="rect">
            <a:avLst/>
          </a:prstGeom>
          <a:solidFill>
            <a:schemeClr val="tx1">
              <a:lumMod val="85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peech Bubble: Rectangle with Corners Rounded 28">
            <a:extLst>
              <a:ext uri="{FF2B5EF4-FFF2-40B4-BE49-F238E27FC236}">
                <a16:creationId xmlns:a16="http://schemas.microsoft.com/office/drawing/2014/main" id="{45B74540-04B3-2B43-CA15-923848D74305}"/>
              </a:ext>
            </a:extLst>
          </p:cNvPr>
          <p:cNvSpPr/>
          <p:nvPr/>
        </p:nvSpPr>
        <p:spPr>
          <a:xfrm>
            <a:off x="1739842" y="3355664"/>
            <a:ext cx="1049574" cy="448617"/>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Avg Monthly Mobile Bill</a:t>
            </a:r>
          </a:p>
        </p:txBody>
      </p:sp>
      <p:sp>
        <p:nvSpPr>
          <p:cNvPr id="30" name="Speech Bubble: Rectangle with Corners Rounded 29">
            <a:extLst>
              <a:ext uri="{FF2B5EF4-FFF2-40B4-BE49-F238E27FC236}">
                <a16:creationId xmlns:a16="http://schemas.microsoft.com/office/drawing/2014/main" id="{C23E5B40-24C6-DF3E-A6FD-D46727622216}"/>
              </a:ext>
            </a:extLst>
          </p:cNvPr>
          <p:cNvSpPr/>
          <p:nvPr/>
        </p:nvSpPr>
        <p:spPr>
          <a:xfrm>
            <a:off x="4184307" y="2439621"/>
            <a:ext cx="1123785" cy="546743"/>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Avg Monthly Electricity Bill</a:t>
            </a:r>
          </a:p>
        </p:txBody>
      </p:sp>
      <p:sp>
        <p:nvSpPr>
          <p:cNvPr id="31" name="Speech Bubble: Rectangle with Corners Rounded 30">
            <a:extLst>
              <a:ext uri="{FF2B5EF4-FFF2-40B4-BE49-F238E27FC236}">
                <a16:creationId xmlns:a16="http://schemas.microsoft.com/office/drawing/2014/main" id="{9D67ACDE-54E7-FE1F-86AF-9B849061319F}"/>
              </a:ext>
            </a:extLst>
          </p:cNvPr>
          <p:cNvSpPr/>
          <p:nvPr/>
        </p:nvSpPr>
        <p:spPr>
          <a:xfrm>
            <a:off x="1333532" y="4032785"/>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Avg Annual Travel Expenses</a:t>
            </a:r>
          </a:p>
        </p:txBody>
      </p:sp>
      <p:sp>
        <p:nvSpPr>
          <p:cNvPr id="32" name="Speech Bubble: Rectangle with Corners Rounded 31">
            <a:extLst>
              <a:ext uri="{FF2B5EF4-FFF2-40B4-BE49-F238E27FC236}">
                <a16:creationId xmlns:a16="http://schemas.microsoft.com/office/drawing/2014/main" id="{0F4D6D29-2595-2CB2-F9A6-11D25C3C247A}"/>
              </a:ext>
            </a:extLst>
          </p:cNvPr>
          <p:cNvSpPr/>
          <p:nvPr/>
        </p:nvSpPr>
        <p:spPr>
          <a:xfrm>
            <a:off x="4746199" y="4689192"/>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Min Balance in last 6 months</a:t>
            </a:r>
          </a:p>
        </p:txBody>
      </p:sp>
      <p:sp>
        <p:nvSpPr>
          <p:cNvPr id="33" name="Speech Bubble: Rectangle with Corners Rounded 32">
            <a:extLst>
              <a:ext uri="{FF2B5EF4-FFF2-40B4-BE49-F238E27FC236}">
                <a16:creationId xmlns:a16="http://schemas.microsoft.com/office/drawing/2014/main" id="{5F0D4E8C-67B9-E8EA-C5F4-E1333DF88E7C}"/>
              </a:ext>
            </a:extLst>
          </p:cNvPr>
          <p:cNvSpPr/>
          <p:nvPr/>
        </p:nvSpPr>
        <p:spPr>
          <a:xfrm>
            <a:off x="4813385" y="5441883"/>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Employment Type</a:t>
            </a:r>
          </a:p>
        </p:txBody>
      </p:sp>
      <p:sp>
        <p:nvSpPr>
          <p:cNvPr id="34" name="Speech Bubble: Rectangle with Corners Rounded 33">
            <a:extLst>
              <a:ext uri="{FF2B5EF4-FFF2-40B4-BE49-F238E27FC236}">
                <a16:creationId xmlns:a16="http://schemas.microsoft.com/office/drawing/2014/main" id="{C29D9E7D-C4A6-A6B2-E511-F22AB013A01F}"/>
              </a:ext>
            </a:extLst>
          </p:cNvPr>
          <p:cNvSpPr/>
          <p:nvPr/>
        </p:nvSpPr>
        <p:spPr>
          <a:xfrm>
            <a:off x="3589286" y="5440297"/>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Social Media app usage time</a:t>
            </a:r>
          </a:p>
        </p:txBody>
      </p:sp>
      <p:sp>
        <p:nvSpPr>
          <p:cNvPr id="35" name="Speech Bubble: Rectangle with Corners Rounded 34">
            <a:extLst>
              <a:ext uri="{FF2B5EF4-FFF2-40B4-BE49-F238E27FC236}">
                <a16:creationId xmlns:a16="http://schemas.microsoft.com/office/drawing/2014/main" id="{711A1646-4F22-0FF2-D869-3DACE4BF0497}"/>
              </a:ext>
            </a:extLst>
          </p:cNvPr>
          <p:cNvSpPr/>
          <p:nvPr/>
        </p:nvSpPr>
        <p:spPr>
          <a:xfrm>
            <a:off x="2199996" y="5484017"/>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Total Grocery purchase in l6m</a:t>
            </a:r>
          </a:p>
        </p:txBody>
      </p:sp>
      <p:sp>
        <p:nvSpPr>
          <p:cNvPr id="36" name="Speech Bubble: Rectangle with Corners Rounded 35">
            <a:extLst>
              <a:ext uri="{FF2B5EF4-FFF2-40B4-BE49-F238E27FC236}">
                <a16:creationId xmlns:a16="http://schemas.microsoft.com/office/drawing/2014/main" id="{B0C5E848-EFCE-D557-5C99-5DD6A90DC083}"/>
              </a:ext>
            </a:extLst>
          </p:cNvPr>
          <p:cNvSpPr/>
          <p:nvPr/>
        </p:nvSpPr>
        <p:spPr>
          <a:xfrm>
            <a:off x="3285864" y="4673796"/>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Total Spend on flights</a:t>
            </a:r>
          </a:p>
        </p:txBody>
      </p:sp>
      <p:sp>
        <p:nvSpPr>
          <p:cNvPr id="37" name="Speech Bubble: Rectangle with Corners Rounded 36">
            <a:extLst>
              <a:ext uri="{FF2B5EF4-FFF2-40B4-BE49-F238E27FC236}">
                <a16:creationId xmlns:a16="http://schemas.microsoft.com/office/drawing/2014/main" id="{06215536-6943-D3B7-9C47-24BAFEB6FEEA}"/>
              </a:ext>
            </a:extLst>
          </p:cNvPr>
          <p:cNvSpPr/>
          <p:nvPr/>
        </p:nvSpPr>
        <p:spPr>
          <a:xfrm>
            <a:off x="1739842" y="4745797"/>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Average flight spend in L1y</a:t>
            </a:r>
          </a:p>
        </p:txBody>
      </p:sp>
      <p:sp>
        <p:nvSpPr>
          <p:cNvPr id="38" name="Speech Bubble: Rectangle with Corners Rounded 37">
            <a:extLst>
              <a:ext uri="{FF2B5EF4-FFF2-40B4-BE49-F238E27FC236}">
                <a16:creationId xmlns:a16="http://schemas.microsoft.com/office/drawing/2014/main" id="{D62A0E82-1976-667E-5459-14EB3D5586BC}"/>
              </a:ext>
            </a:extLst>
          </p:cNvPr>
          <p:cNvSpPr/>
          <p:nvPr/>
        </p:nvSpPr>
        <p:spPr>
          <a:xfrm>
            <a:off x="4256275" y="3961913"/>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Average rent paid monthly</a:t>
            </a:r>
          </a:p>
        </p:txBody>
      </p:sp>
      <p:sp>
        <p:nvSpPr>
          <p:cNvPr id="39" name="Speech Bubble: Rectangle with Corners Rounded 38">
            <a:extLst>
              <a:ext uri="{FF2B5EF4-FFF2-40B4-BE49-F238E27FC236}">
                <a16:creationId xmlns:a16="http://schemas.microsoft.com/office/drawing/2014/main" id="{F07FD00F-8764-2163-ADC3-2FC82B7E86A4}"/>
              </a:ext>
            </a:extLst>
          </p:cNvPr>
          <p:cNvSpPr/>
          <p:nvPr/>
        </p:nvSpPr>
        <p:spPr>
          <a:xfrm>
            <a:off x="2887172" y="3926316"/>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Average food ordering in L6m</a:t>
            </a:r>
          </a:p>
        </p:txBody>
      </p:sp>
      <p:sp>
        <p:nvSpPr>
          <p:cNvPr id="40" name="Speech Bubble: Rectangle with Corners Rounded 39">
            <a:extLst>
              <a:ext uri="{FF2B5EF4-FFF2-40B4-BE49-F238E27FC236}">
                <a16:creationId xmlns:a16="http://schemas.microsoft.com/office/drawing/2014/main" id="{A1011B7A-17A0-E71C-81EE-2A980DB87308}"/>
              </a:ext>
            </a:extLst>
          </p:cNvPr>
          <p:cNvSpPr/>
          <p:nvPr/>
        </p:nvSpPr>
        <p:spPr>
          <a:xfrm>
            <a:off x="4398478" y="3179497"/>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Avg device night usage</a:t>
            </a:r>
          </a:p>
        </p:txBody>
      </p:sp>
      <p:sp>
        <p:nvSpPr>
          <p:cNvPr id="41" name="Speech Bubble: Rectangle with Corners Rounded 40">
            <a:extLst>
              <a:ext uri="{FF2B5EF4-FFF2-40B4-BE49-F238E27FC236}">
                <a16:creationId xmlns:a16="http://schemas.microsoft.com/office/drawing/2014/main" id="{96B9152D-609F-5777-74C5-E77E56D6FC80}"/>
              </a:ext>
            </a:extLst>
          </p:cNvPr>
          <p:cNvSpPr/>
          <p:nvPr/>
        </p:nvSpPr>
        <p:spPr>
          <a:xfrm>
            <a:off x="3105065" y="3066848"/>
            <a:ext cx="1049574" cy="563911"/>
          </a:xfrm>
          <a:prstGeom prst="wedgeRoundRectCallou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bg1">
                    <a:lumMod val="50000"/>
                    <a:lumOff val="50000"/>
                  </a:schemeClr>
                </a:solidFill>
                <a:latin typeface="Times New Roman" panose="02020603050405020304" pitchFamily="18" charset="0"/>
                <a:cs typeface="Times New Roman" panose="02020603050405020304" pitchFamily="18" charset="0"/>
              </a:rPr>
              <a:t>Total investment in L1y</a:t>
            </a:r>
          </a:p>
        </p:txBody>
      </p:sp>
      <p:sp>
        <p:nvSpPr>
          <p:cNvPr id="5" name="Rectangle: Rounded Corners 4">
            <a:extLst>
              <a:ext uri="{FF2B5EF4-FFF2-40B4-BE49-F238E27FC236}">
                <a16:creationId xmlns:a16="http://schemas.microsoft.com/office/drawing/2014/main" id="{8758DC9D-3463-3A63-21F0-88244BFD79CC}"/>
              </a:ext>
            </a:extLst>
          </p:cNvPr>
          <p:cNvSpPr/>
          <p:nvPr/>
        </p:nvSpPr>
        <p:spPr>
          <a:xfrm>
            <a:off x="6196719" y="1836753"/>
            <a:ext cx="4937758" cy="4377772"/>
          </a:xfrm>
          <a:prstGeom prst="roundRect">
            <a:avLst>
              <a:gd name="adj" fmla="val 9887"/>
            </a:avLst>
          </a:prstGeom>
          <a:solidFill>
            <a:schemeClr val="tx1">
              <a:lumMod val="95000"/>
              <a:alpha val="5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Bureau Credit Information</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Open Banking API</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Social Media data</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Mobile device data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Selfie data</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39BC4D0E-EBAE-D408-1977-C746EB25A620}"/>
              </a:ext>
            </a:extLst>
          </p:cNvPr>
          <p:cNvSpPr/>
          <p:nvPr/>
        </p:nvSpPr>
        <p:spPr>
          <a:xfrm>
            <a:off x="6196719" y="1836753"/>
            <a:ext cx="4937758" cy="4691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Alternate Data sources – 3</a:t>
            </a:r>
            <a:r>
              <a:rPr lang="en-US" sz="1200" baseline="30000" dirty="0">
                <a:latin typeface="Times New Roman" panose="02020603050405020304" pitchFamily="18" charset="0"/>
                <a:cs typeface="Times New Roman" panose="02020603050405020304" pitchFamily="18" charset="0"/>
              </a:rPr>
              <a:t>rd</a:t>
            </a:r>
            <a:r>
              <a:rPr lang="en-US" sz="1200" dirty="0">
                <a:latin typeface="Times New Roman" panose="02020603050405020304" pitchFamily="18" charset="0"/>
                <a:cs typeface="Times New Roman" panose="02020603050405020304" pitchFamily="18" charset="0"/>
              </a:rPr>
              <a:t> Party API </a:t>
            </a:r>
          </a:p>
        </p:txBody>
      </p:sp>
      <p:sp>
        <p:nvSpPr>
          <p:cNvPr id="28" name="Rectangle: Rounded Corners 27">
            <a:extLst>
              <a:ext uri="{FF2B5EF4-FFF2-40B4-BE49-F238E27FC236}">
                <a16:creationId xmlns:a16="http://schemas.microsoft.com/office/drawing/2014/main" id="{253D7513-3E6E-3C89-DAB9-FEB1FD253A59}"/>
              </a:ext>
            </a:extLst>
          </p:cNvPr>
          <p:cNvSpPr/>
          <p:nvPr/>
        </p:nvSpPr>
        <p:spPr>
          <a:xfrm>
            <a:off x="1064153" y="1851011"/>
            <a:ext cx="4937758" cy="4377772"/>
          </a:xfrm>
          <a:prstGeom prst="roundRect">
            <a:avLst>
              <a:gd name="adj" fmla="val 10432"/>
            </a:avLst>
          </a:prstGeom>
          <a:solidFill>
            <a:schemeClr val="tx1">
              <a:lumMod val="95000"/>
              <a:alpha val="5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ID Cards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Bank Statement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Salary Slip</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Income Statement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Income tax filings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Financial Statement in case of self-employed</a:t>
            </a:r>
          </a:p>
        </p:txBody>
      </p:sp>
      <p:sp>
        <p:nvSpPr>
          <p:cNvPr id="23" name="Rectangle 22">
            <a:extLst>
              <a:ext uri="{FF2B5EF4-FFF2-40B4-BE49-F238E27FC236}">
                <a16:creationId xmlns:a16="http://schemas.microsoft.com/office/drawing/2014/main" id="{B445A730-2956-89B7-53AE-5B8438E33956}"/>
              </a:ext>
            </a:extLst>
          </p:cNvPr>
          <p:cNvSpPr/>
          <p:nvPr/>
        </p:nvSpPr>
        <p:spPr>
          <a:xfrm>
            <a:off x="1057523" y="1836753"/>
            <a:ext cx="4944388" cy="4691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Documents submitted by customers</a:t>
            </a:r>
          </a:p>
        </p:txBody>
      </p:sp>
    </p:spTree>
    <p:extLst>
      <p:ext uri="{BB962C8B-B14F-4D97-AF65-F5344CB8AC3E}">
        <p14:creationId xmlns:p14="http://schemas.microsoft.com/office/powerpoint/2010/main" val="119494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78FE3-9C2F-8AE5-E889-336C03C5FA2F}"/>
              </a:ext>
            </a:extLst>
          </p:cNvPr>
          <p:cNvSpPr txBox="1"/>
          <p:nvPr/>
        </p:nvSpPr>
        <p:spPr>
          <a:xfrm>
            <a:off x="1305406" y="437322"/>
            <a:ext cx="9548123"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 Risk evaluation </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graphicFrame>
        <p:nvGraphicFramePr>
          <p:cNvPr id="6" name="Diagram 5">
            <a:extLst>
              <a:ext uri="{FF2B5EF4-FFF2-40B4-BE49-F238E27FC236}">
                <a16:creationId xmlns:a16="http://schemas.microsoft.com/office/drawing/2014/main" id="{931B9345-E430-59B9-5D53-5A505A61AC5B}"/>
              </a:ext>
            </a:extLst>
          </p:cNvPr>
          <p:cNvGraphicFramePr/>
          <p:nvPr>
            <p:extLst>
              <p:ext uri="{D42A27DB-BD31-4B8C-83A1-F6EECF244321}">
                <p14:modId xmlns:p14="http://schemas.microsoft.com/office/powerpoint/2010/main" val="1685136599"/>
              </p:ext>
            </p:extLst>
          </p:nvPr>
        </p:nvGraphicFramePr>
        <p:xfrm>
          <a:off x="768183" y="960542"/>
          <a:ext cx="10427253" cy="3629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Flowchart: Alternate Process 6">
            <a:extLst>
              <a:ext uri="{FF2B5EF4-FFF2-40B4-BE49-F238E27FC236}">
                <a16:creationId xmlns:a16="http://schemas.microsoft.com/office/drawing/2014/main" id="{4145368E-E66F-52CC-51B3-BB8EC5799B23}"/>
              </a:ext>
            </a:extLst>
          </p:cNvPr>
          <p:cNvSpPr/>
          <p:nvPr/>
        </p:nvSpPr>
        <p:spPr>
          <a:xfrm>
            <a:off x="842838" y="4946481"/>
            <a:ext cx="10352598" cy="333955"/>
          </a:xfrm>
          <a:prstGeom prst="flowChartAlternateProcess">
            <a:avLst/>
          </a:prstGeom>
          <a:solidFill>
            <a:schemeClr val="bg2">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Overall Scalability &amp; Operational Efficiency </a:t>
            </a:r>
          </a:p>
        </p:txBody>
      </p:sp>
      <p:sp>
        <p:nvSpPr>
          <p:cNvPr id="8" name="Flowchart: Alternate Process 7">
            <a:extLst>
              <a:ext uri="{FF2B5EF4-FFF2-40B4-BE49-F238E27FC236}">
                <a16:creationId xmlns:a16="http://schemas.microsoft.com/office/drawing/2014/main" id="{E11248B5-0960-521A-1DF7-22428044E4FA}"/>
              </a:ext>
            </a:extLst>
          </p:cNvPr>
          <p:cNvSpPr/>
          <p:nvPr/>
        </p:nvSpPr>
        <p:spPr>
          <a:xfrm>
            <a:off x="842838" y="5349661"/>
            <a:ext cx="10352598" cy="333955"/>
          </a:xfrm>
          <a:prstGeom prst="flowChartAlternateProcess">
            <a:avLst/>
          </a:prstGeom>
          <a:solidFill>
            <a:schemeClr val="bg2">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Comprehensive Risk Analysis</a:t>
            </a:r>
          </a:p>
        </p:txBody>
      </p:sp>
      <p:sp>
        <p:nvSpPr>
          <p:cNvPr id="9" name="Flowchart: Alternate Process 8">
            <a:extLst>
              <a:ext uri="{FF2B5EF4-FFF2-40B4-BE49-F238E27FC236}">
                <a16:creationId xmlns:a16="http://schemas.microsoft.com/office/drawing/2014/main" id="{944EB48B-5D94-B56C-94C8-76EBDD2C15A8}"/>
              </a:ext>
            </a:extLst>
          </p:cNvPr>
          <p:cNvSpPr/>
          <p:nvPr/>
        </p:nvSpPr>
        <p:spPr>
          <a:xfrm>
            <a:off x="842838" y="5752841"/>
            <a:ext cx="10352598" cy="333955"/>
          </a:xfrm>
          <a:prstGeom prst="flowChartAlternateProcess">
            <a:avLst/>
          </a:prstGeom>
          <a:solidFill>
            <a:schemeClr val="bg2">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Adaptive Learning and Continuous Improvement</a:t>
            </a:r>
          </a:p>
        </p:txBody>
      </p:sp>
      <p:graphicFrame>
        <p:nvGraphicFramePr>
          <p:cNvPr id="10" name="Diagram 9">
            <a:extLst>
              <a:ext uri="{FF2B5EF4-FFF2-40B4-BE49-F238E27FC236}">
                <a16:creationId xmlns:a16="http://schemas.microsoft.com/office/drawing/2014/main" id="{26382BEE-C107-1406-416C-8B9DF0D6EC0C}"/>
              </a:ext>
            </a:extLst>
          </p:cNvPr>
          <p:cNvGraphicFramePr/>
          <p:nvPr>
            <p:extLst>
              <p:ext uri="{D42A27DB-BD31-4B8C-83A1-F6EECF244321}">
                <p14:modId xmlns:p14="http://schemas.microsoft.com/office/powerpoint/2010/main" val="296580812"/>
              </p:ext>
            </p:extLst>
          </p:nvPr>
        </p:nvGraphicFramePr>
        <p:xfrm>
          <a:off x="842837" y="4389288"/>
          <a:ext cx="10427253" cy="40190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11" name="Group 10">
            <a:extLst>
              <a:ext uri="{FF2B5EF4-FFF2-40B4-BE49-F238E27FC236}">
                <a16:creationId xmlns:a16="http://schemas.microsoft.com/office/drawing/2014/main" id="{F36A3AC2-C570-8F71-EE45-F5621C758F35}"/>
              </a:ext>
            </a:extLst>
          </p:cNvPr>
          <p:cNvGrpSpPr/>
          <p:nvPr/>
        </p:nvGrpSpPr>
        <p:grpSpPr>
          <a:xfrm>
            <a:off x="5443742" y="63143"/>
            <a:ext cx="6614365" cy="448617"/>
            <a:chOff x="4402121" y="4603805"/>
            <a:chExt cx="6614365" cy="448617"/>
          </a:xfrm>
        </p:grpSpPr>
        <p:sp>
          <p:nvSpPr>
            <p:cNvPr id="12" name="Rectangle: Rounded Corners 11">
              <a:extLst>
                <a:ext uri="{FF2B5EF4-FFF2-40B4-BE49-F238E27FC236}">
                  <a16:creationId xmlns:a16="http://schemas.microsoft.com/office/drawing/2014/main" id="{63C8363D-28E6-628E-669A-9545849F7D16}"/>
                </a:ext>
              </a:extLst>
            </p:cNvPr>
            <p:cNvSpPr/>
            <p:nvPr/>
          </p:nvSpPr>
          <p:spPr>
            <a:xfrm>
              <a:off x="440212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Data Extraction and enrichment</a:t>
              </a:r>
            </a:p>
          </p:txBody>
        </p:sp>
        <p:sp>
          <p:nvSpPr>
            <p:cNvPr id="13" name="Rectangle: Rounded Corners 12">
              <a:extLst>
                <a:ext uri="{FF2B5EF4-FFF2-40B4-BE49-F238E27FC236}">
                  <a16:creationId xmlns:a16="http://schemas.microsoft.com/office/drawing/2014/main" id="{1AD74E31-2320-19EB-BA3E-4DC2B83D9922}"/>
                </a:ext>
              </a:extLst>
            </p:cNvPr>
            <p:cNvSpPr/>
            <p:nvPr/>
          </p:nvSpPr>
          <p:spPr>
            <a:xfrm>
              <a:off x="671804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Risk Evaluation</a:t>
              </a:r>
            </a:p>
          </p:txBody>
        </p:sp>
        <p:sp>
          <p:nvSpPr>
            <p:cNvPr id="14" name="Rectangle: Rounded Corners 13">
              <a:extLst>
                <a:ext uri="{FF2B5EF4-FFF2-40B4-BE49-F238E27FC236}">
                  <a16:creationId xmlns:a16="http://schemas.microsoft.com/office/drawing/2014/main" id="{59D24080-6C5E-E3C2-3596-B56A6F9DEE35}"/>
                </a:ext>
              </a:extLst>
            </p:cNvPr>
            <p:cNvSpPr/>
            <p:nvPr/>
          </p:nvSpPr>
          <p:spPr>
            <a:xfrm>
              <a:off x="903396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Profiling and Next best product</a:t>
              </a:r>
            </a:p>
          </p:txBody>
        </p:sp>
        <p:sp>
          <p:nvSpPr>
            <p:cNvPr id="15" name="Arrow: Notched Right 14">
              <a:extLst>
                <a:ext uri="{FF2B5EF4-FFF2-40B4-BE49-F238E27FC236}">
                  <a16:creationId xmlns:a16="http://schemas.microsoft.com/office/drawing/2014/main" id="{E6A59BC1-ED79-0936-EDAD-E14DEAA5B168}"/>
                </a:ext>
              </a:extLst>
            </p:cNvPr>
            <p:cNvSpPr/>
            <p:nvPr/>
          </p:nvSpPr>
          <p:spPr>
            <a:xfrm>
              <a:off x="6432352" y="4663497"/>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Notched Right 15">
              <a:extLst>
                <a:ext uri="{FF2B5EF4-FFF2-40B4-BE49-F238E27FC236}">
                  <a16:creationId xmlns:a16="http://schemas.microsoft.com/office/drawing/2014/main" id="{F373DDEC-D432-2015-5EBC-BF799F421424}"/>
                </a:ext>
              </a:extLst>
            </p:cNvPr>
            <p:cNvSpPr/>
            <p:nvPr/>
          </p:nvSpPr>
          <p:spPr>
            <a:xfrm>
              <a:off x="8748272" y="4663497"/>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A639F32-49D7-666A-6687-15573AB8C897}"/>
              </a:ext>
            </a:extLst>
          </p:cNvPr>
          <p:cNvSpPr/>
          <p:nvPr/>
        </p:nvSpPr>
        <p:spPr>
          <a:xfrm>
            <a:off x="10073490" y="42634"/>
            <a:ext cx="1984617" cy="469126"/>
          </a:xfrm>
          <a:prstGeom prst="rect">
            <a:avLst/>
          </a:prstGeom>
          <a:solidFill>
            <a:schemeClr val="tx1">
              <a:lumMod val="85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C022349-3822-E9D7-0E4E-97195420A905}"/>
              </a:ext>
            </a:extLst>
          </p:cNvPr>
          <p:cNvSpPr/>
          <p:nvPr/>
        </p:nvSpPr>
        <p:spPr>
          <a:xfrm>
            <a:off x="5383340" y="42634"/>
            <a:ext cx="2090633" cy="469126"/>
          </a:xfrm>
          <a:prstGeom prst="rect">
            <a:avLst/>
          </a:prstGeom>
          <a:solidFill>
            <a:schemeClr val="tx1">
              <a:lumMod val="85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25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C689C344-86E0-42A9-3EBC-9FB2C910A292}"/>
              </a:ext>
            </a:extLst>
          </p:cNvPr>
          <p:cNvGraphicFramePr/>
          <p:nvPr>
            <p:extLst>
              <p:ext uri="{D42A27DB-BD31-4B8C-83A1-F6EECF244321}">
                <p14:modId xmlns:p14="http://schemas.microsoft.com/office/powerpoint/2010/main" val="2756469101"/>
              </p:ext>
            </p:extLst>
          </p:nvPr>
        </p:nvGraphicFramePr>
        <p:xfrm>
          <a:off x="4495743" y="1359285"/>
          <a:ext cx="3410071" cy="5197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3E078FE3-9C2F-8AE5-E889-336C03C5FA2F}"/>
              </a:ext>
            </a:extLst>
          </p:cNvPr>
          <p:cNvSpPr txBox="1"/>
          <p:nvPr/>
        </p:nvSpPr>
        <p:spPr>
          <a:xfrm>
            <a:off x="1305406" y="437322"/>
            <a:ext cx="9548123"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 Profiling and Next best product</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7">
            <a:duotone>
              <a:schemeClr val="accent5">
                <a:shade val="45000"/>
                <a:satMod val="135000"/>
              </a:schemeClr>
              <a:prstClr val="white"/>
            </a:duotone>
            <a:extLst>
              <a:ext uri="{BEBA8EAE-BF5A-486C-A8C5-ECC9F3942E4B}">
                <a14:imgProps xmlns:a14="http://schemas.microsoft.com/office/drawing/2010/main">
                  <a14:imgLayer r:embed="rId8">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grpSp>
        <p:nvGrpSpPr>
          <p:cNvPr id="25" name="Group 24">
            <a:extLst>
              <a:ext uri="{FF2B5EF4-FFF2-40B4-BE49-F238E27FC236}">
                <a16:creationId xmlns:a16="http://schemas.microsoft.com/office/drawing/2014/main" id="{2F2649B8-F26F-5517-63F6-02ABF9057860}"/>
              </a:ext>
            </a:extLst>
          </p:cNvPr>
          <p:cNvGrpSpPr/>
          <p:nvPr/>
        </p:nvGrpSpPr>
        <p:grpSpPr>
          <a:xfrm>
            <a:off x="5443742" y="63143"/>
            <a:ext cx="6614365" cy="448617"/>
            <a:chOff x="4402121" y="4603805"/>
            <a:chExt cx="6614365" cy="448617"/>
          </a:xfrm>
        </p:grpSpPr>
        <p:sp>
          <p:nvSpPr>
            <p:cNvPr id="26" name="Rectangle: Rounded Corners 25">
              <a:extLst>
                <a:ext uri="{FF2B5EF4-FFF2-40B4-BE49-F238E27FC236}">
                  <a16:creationId xmlns:a16="http://schemas.microsoft.com/office/drawing/2014/main" id="{2FC5330E-59B8-8E9B-ECD3-FED266F99FA8}"/>
                </a:ext>
              </a:extLst>
            </p:cNvPr>
            <p:cNvSpPr/>
            <p:nvPr/>
          </p:nvSpPr>
          <p:spPr>
            <a:xfrm>
              <a:off x="440212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Data Extraction and enrichment</a:t>
              </a:r>
            </a:p>
          </p:txBody>
        </p:sp>
        <p:sp>
          <p:nvSpPr>
            <p:cNvPr id="27" name="Rectangle: Rounded Corners 26">
              <a:extLst>
                <a:ext uri="{FF2B5EF4-FFF2-40B4-BE49-F238E27FC236}">
                  <a16:creationId xmlns:a16="http://schemas.microsoft.com/office/drawing/2014/main" id="{6EDD7D82-0D25-9B52-4F0C-B78AEB287ADA}"/>
                </a:ext>
              </a:extLst>
            </p:cNvPr>
            <p:cNvSpPr/>
            <p:nvPr/>
          </p:nvSpPr>
          <p:spPr>
            <a:xfrm>
              <a:off x="671804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Risk Evaluation</a:t>
              </a:r>
            </a:p>
          </p:txBody>
        </p:sp>
        <p:sp>
          <p:nvSpPr>
            <p:cNvPr id="28" name="Rectangle: Rounded Corners 27">
              <a:extLst>
                <a:ext uri="{FF2B5EF4-FFF2-40B4-BE49-F238E27FC236}">
                  <a16:creationId xmlns:a16="http://schemas.microsoft.com/office/drawing/2014/main" id="{12DA67F1-3F73-A7B2-9AC0-185D64F10BE4}"/>
                </a:ext>
              </a:extLst>
            </p:cNvPr>
            <p:cNvSpPr/>
            <p:nvPr/>
          </p:nvSpPr>
          <p:spPr>
            <a:xfrm>
              <a:off x="903396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Profiling and Next best product</a:t>
              </a:r>
            </a:p>
          </p:txBody>
        </p:sp>
        <p:sp>
          <p:nvSpPr>
            <p:cNvPr id="29" name="Arrow: Notched Right 28">
              <a:extLst>
                <a:ext uri="{FF2B5EF4-FFF2-40B4-BE49-F238E27FC236}">
                  <a16:creationId xmlns:a16="http://schemas.microsoft.com/office/drawing/2014/main" id="{B4A9B008-F240-3068-7E50-48E27DABD2D2}"/>
                </a:ext>
              </a:extLst>
            </p:cNvPr>
            <p:cNvSpPr/>
            <p:nvPr/>
          </p:nvSpPr>
          <p:spPr>
            <a:xfrm>
              <a:off x="6432352" y="4663497"/>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Notched Right 29">
              <a:extLst>
                <a:ext uri="{FF2B5EF4-FFF2-40B4-BE49-F238E27FC236}">
                  <a16:creationId xmlns:a16="http://schemas.microsoft.com/office/drawing/2014/main" id="{D0CE306D-B793-75BE-9197-1B27A53F6373}"/>
                </a:ext>
              </a:extLst>
            </p:cNvPr>
            <p:cNvSpPr/>
            <p:nvPr/>
          </p:nvSpPr>
          <p:spPr>
            <a:xfrm>
              <a:off x="8748272" y="4663497"/>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8832596C-7287-CE06-2CE9-0898885F0967}"/>
              </a:ext>
            </a:extLst>
          </p:cNvPr>
          <p:cNvSpPr/>
          <p:nvPr/>
        </p:nvSpPr>
        <p:spPr>
          <a:xfrm>
            <a:off x="5441650" y="54724"/>
            <a:ext cx="4348243" cy="469126"/>
          </a:xfrm>
          <a:prstGeom prst="rect">
            <a:avLst/>
          </a:prstGeom>
          <a:solidFill>
            <a:schemeClr val="tx1">
              <a:lumMod val="85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DB5AF10-017A-5D52-7227-0492689C2D4A}"/>
              </a:ext>
            </a:extLst>
          </p:cNvPr>
          <p:cNvSpPr/>
          <p:nvPr/>
        </p:nvSpPr>
        <p:spPr>
          <a:xfrm>
            <a:off x="1136202" y="1359285"/>
            <a:ext cx="2174789" cy="1005840"/>
          </a:xfrm>
          <a:prstGeom prst="rec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Traditional Data Sources</a:t>
            </a:r>
          </a:p>
        </p:txBody>
      </p:sp>
      <p:sp>
        <p:nvSpPr>
          <p:cNvPr id="5" name="Rectangle 4">
            <a:extLst>
              <a:ext uri="{FF2B5EF4-FFF2-40B4-BE49-F238E27FC236}">
                <a16:creationId xmlns:a16="http://schemas.microsoft.com/office/drawing/2014/main" id="{8FCFC60A-2AE2-8D65-A566-21A044CA8B0D}"/>
              </a:ext>
            </a:extLst>
          </p:cNvPr>
          <p:cNvSpPr/>
          <p:nvPr/>
        </p:nvSpPr>
        <p:spPr>
          <a:xfrm>
            <a:off x="1136202" y="3863030"/>
            <a:ext cx="2174789" cy="1005840"/>
          </a:xfrm>
          <a:prstGeom prst="rec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KYC Validation and Verification from Documentation</a:t>
            </a:r>
          </a:p>
        </p:txBody>
      </p:sp>
      <p:sp>
        <p:nvSpPr>
          <p:cNvPr id="6" name="Rectangle 5">
            <a:extLst>
              <a:ext uri="{FF2B5EF4-FFF2-40B4-BE49-F238E27FC236}">
                <a16:creationId xmlns:a16="http://schemas.microsoft.com/office/drawing/2014/main" id="{F35F758B-4394-4555-7582-BAA0B6445157}"/>
              </a:ext>
            </a:extLst>
          </p:cNvPr>
          <p:cNvSpPr/>
          <p:nvPr/>
        </p:nvSpPr>
        <p:spPr>
          <a:xfrm>
            <a:off x="1136201" y="5120666"/>
            <a:ext cx="2174789" cy="1005840"/>
          </a:xfrm>
          <a:prstGeom prst="rec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Customer Sentiment Analysis During Interactions</a:t>
            </a:r>
          </a:p>
        </p:txBody>
      </p:sp>
      <p:sp>
        <p:nvSpPr>
          <p:cNvPr id="7" name="Rectangle 6">
            <a:extLst>
              <a:ext uri="{FF2B5EF4-FFF2-40B4-BE49-F238E27FC236}">
                <a16:creationId xmlns:a16="http://schemas.microsoft.com/office/drawing/2014/main" id="{BFEA072D-97DF-180C-4236-E9FC17BBF4EB}"/>
              </a:ext>
            </a:extLst>
          </p:cNvPr>
          <p:cNvSpPr/>
          <p:nvPr/>
        </p:nvSpPr>
        <p:spPr>
          <a:xfrm>
            <a:off x="8880564" y="3235570"/>
            <a:ext cx="2174789" cy="1103870"/>
          </a:xfrm>
          <a:prstGeom prst="rec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Personalized </a:t>
            </a:r>
          </a:p>
          <a:p>
            <a:pPr algn="ctr"/>
            <a:r>
              <a:rPr lang="en-US" sz="1600" dirty="0">
                <a:latin typeface="Times New Roman" panose="02020603050405020304" pitchFamily="18" charset="0"/>
                <a:cs typeface="Times New Roman" panose="02020603050405020304" pitchFamily="18" charset="0"/>
              </a:rPr>
              <a:t>Offers for Better Customer Engagement</a:t>
            </a:r>
          </a:p>
        </p:txBody>
      </p:sp>
      <p:sp>
        <p:nvSpPr>
          <p:cNvPr id="8" name="Rectangle 7">
            <a:extLst>
              <a:ext uri="{FF2B5EF4-FFF2-40B4-BE49-F238E27FC236}">
                <a16:creationId xmlns:a16="http://schemas.microsoft.com/office/drawing/2014/main" id="{A5725716-CB5C-0EF6-8D4B-3B7464C36F7C}"/>
              </a:ext>
            </a:extLst>
          </p:cNvPr>
          <p:cNvSpPr/>
          <p:nvPr/>
        </p:nvSpPr>
        <p:spPr>
          <a:xfrm>
            <a:off x="4768308" y="1359781"/>
            <a:ext cx="2864943" cy="766119"/>
          </a:xfrm>
          <a:prstGeom prst="rec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Deeper insights on customer preferences</a:t>
            </a:r>
          </a:p>
        </p:txBody>
      </p:sp>
      <p:sp>
        <p:nvSpPr>
          <p:cNvPr id="10" name="Rectangle 9">
            <a:extLst>
              <a:ext uri="{FF2B5EF4-FFF2-40B4-BE49-F238E27FC236}">
                <a16:creationId xmlns:a16="http://schemas.microsoft.com/office/drawing/2014/main" id="{6B1251F4-1750-FD24-3B7C-1FDCF32A22AD}"/>
              </a:ext>
            </a:extLst>
          </p:cNvPr>
          <p:cNvSpPr/>
          <p:nvPr/>
        </p:nvSpPr>
        <p:spPr>
          <a:xfrm>
            <a:off x="1136202" y="2612800"/>
            <a:ext cx="2174789" cy="1005840"/>
          </a:xfrm>
          <a:prstGeom prst="rec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Non- Traditional Data Sources</a:t>
            </a:r>
          </a:p>
        </p:txBody>
      </p:sp>
      <p:cxnSp>
        <p:nvCxnSpPr>
          <p:cNvPr id="11" name="Straight Arrow Connector 10">
            <a:extLst>
              <a:ext uri="{FF2B5EF4-FFF2-40B4-BE49-F238E27FC236}">
                <a16:creationId xmlns:a16="http://schemas.microsoft.com/office/drawing/2014/main" id="{9E7F81C0-417D-8F64-5FCA-151E01030696}"/>
              </a:ext>
            </a:extLst>
          </p:cNvPr>
          <p:cNvCxnSpPr>
            <a:cxnSpLocks/>
            <a:stCxn id="3" idx="3"/>
            <a:endCxn id="9" idx="1"/>
          </p:cNvCxnSpPr>
          <p:nvPr/>
        </p:nvCxnSpPr>
        <p:spPr>
          <a:xfrm>
            <a:off x="3310991" y="1862205"/>
            <a:ext cx="1184752" cy="2095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FB5E81D-7B85-1819-ED7A-741ED3C19087}"/>
              </a:ext>
            </a:extLst>
          </p:cNvPr>
          <p:cNvCxnSpPr>
            <a:cxnSpLocks/>
            <a:stCxn id="10" idx="3"/>
            <a:endCxn id="9" idx="1"/>
          </p:cNvCxnSpPr>
          <p:nvPr/>
        </p:nvCxnSpPr>
        <p:spPr>
          <a:xfrm>
            <a:off x="3310991" y="3115720"/>
            <a:ext cx="1184752" cy="842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505B6EA-1165-421E-AB3F-9141377A96ED}"/>
              </a:ext>
            </a:extLst>
          </p:cNvPr>
          <p:cNvCxnSpPr>
            <a:cxnSpLocks/>
            <a:stCxn id="5" idx="3"/>
            <a:endCxn id="9" idx="1"/>
          </p:cNvCxnSpPr>
          <p:nvPr/>
        </p:nvCxnSpPr>
        <p:spPr>
          <a:xfrm flipV="1">
            <a:off x="3310991" y="3958126"/>
            <a:ext cx="1184752" cy="4078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239507C-869D-4B77-DAFD-4F9F49F3AB6C}"/>
              </a:ext>
            </a:extLst>
          </p:cNvPr>
          <p:cNvCxnSpPr>
            <a:cxnSpLocks/>
            <a:stCxn id="6" idx="3"/>
            <a:endCxn id="9" idx="1"/>
          </p:cNvCxnSpPr>
          <p:nvPr/>
        </p:nvCxnSpPr>
        <p:spPr>
          <a:xfrm flipV="1">
            <a:off x="3310990" y="3958126"/>
            <a:ext cx="1184753" cy="1665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3924D56-D8AC-4F8A-F1FE-72B10A99A959}"/>
              </a:ext>
            </a:extLst>
          </p:cNvPr>
          <p:cNvCxnSpPr>
            <a:cxnSpLocks/>
            <a:endCxn id="18" idx="1"/>
          </p:cNvCxnSpPr>
          <p:nvPr/>
        </p:nvCxnSpPr>
        <p:spPr>
          <a:xfrm flipV="1">
            <a:off x="7797276" y="1911220"/>
            <a:ext cx="1066637" cy="1846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2E1FBD7-95C7-047C-6552-D80C4BFE7CB7}"/>
              </a:ext>
            </a:extLst>
          </p:cNvPr>
          <p:cNvCxnSpPr>
            <a:cxnSpLocks/>
            <a:endCxn id="7" idx="1"/>
          </p:cNvCxnSpPr>
          <p:nvPr/>
        </p:nvCxnSpPr>
        <p:spPr>
          <a:xfrm>
            <a:off x="7797276" y="3787505"/>
            <a:ext cx="10832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D7ED14C-001C-A973-F814-3A34FCBF1D47}"/>
              </a:ext>
            </a:extLst>
          </p:cNvPr>
          <p:cNvCxnSpPr>
            <a:cxnSpLocks/>
          </p:cNvCxnSpPr>
          <p:nvPr/>
        </p:nvCxnSpPr>
        <p:spPr>
          <a:xfrm>
            <a:off x="7797276" y="3817217"/>
            <a:ext cx="1083289" cy="1519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3A77539D-43B3-6143-15E0-E4ADC68AC2EF}"/>
              </a:ext>
            </a:extLst>
          </p:cNvPr>
          <p:cNvSpPr/>
          <p:nvPr/>
        </p:nvSpPr>
        <p:spPr>
          <a:xfrm>
            <a:off x="8863913" y="1359285"/>
            <a:ext cx="2174789" cy="1103870"/>
          </a:xfrm>
          <a:prstGeom prst="rec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Enhanced Customer Intelligence</a:t>
            </a:r>
          </a:p>
        </p:txBody>
      </p:sp>
      <p:sp>
        <p:nvSpPr>
          <p:cNvPr id="19" name="Rectangle 18">
            <a:extLst>
              <a:ext uri="{FF2B5EF4-FFF2-40B4-BE49-F238E27FC236}">
                <a16:creationId xmlns:a16="http://schemas.microsoft.com/office/drawing/2014/main" id="{617B5639-E8D3-0CA0-D440-631694CB520C}"/>
              </a:ext>
            </a:extLst>
          </p:cNvPr>
          <p:cNvSpPr/>
          <p:nvPr/>
        </p:nvSpPr>
        <p:spPr>
          <a:xfrm>
            <a:off x="8880564" y="5022636"/>
            <a:ext cx="2174789" cy="1103870"/>
          </a:xfrm>
          <a:prstGeom prst="rec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Accurate Recommendations Leading to Better Conversions</a:t>
            </a:r>
          </a:p>
        </p:txBody>
      </p:sp>
      <p:sp>
        <p:nvSpPr>
          <p:cNvPr id="20" name="Rectangle 19">
            <a:extLst>
              <a:ext uri="{FF2B5EF4-FFF2-40B4-BE49-F238E27FC236}">
                <a16:creationId xmlns:a16="http://schemas.microsoft.com/office/drawing/2014/main" id="{A2BD00A2-980E-2D8D-3E4C-A3073E721FB4}"/>
              </a:ext>
            </a:extLst>
          </p:cNvPr>
          <p:cNvSpPr/>
          <p:nvPr/>
        </p:nvSpPr>
        <p:spPr>
          <a:xfrm>
            <a:off x="1062681" y="2466916"/>
            <a:ext cx="2321832" cy="3958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C20C4EB4-F197-868F-FD99-D0765C0088B0}"/>
              </a:ext>
            </a:extLst>
          </p:cNvPr>
          <p:cNvSpPr/>
          <p:nvPr/>
        </p:nvSpPr>
        <p:spPr>
          <a:xfrm>
            <a:off x="102443" y="3614003"/>
            <a:ext cx="849558" cy="1163752"/>
          </a:xfrm>
          <a:prstGeom prst="roundRec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Gen AI Tools</a:t>
            </a:r>
          </a:p>
        </p:txBody>
      </p:sp>
    </p:spTree>
    <p:extLst>
      <p:ext uri="{BB962C8B-B14F-4D97-AF65-F5344CB8AC3E}">
        <p14:creationId xmlns:p14="http://schemas.microsoft.com/office/powerpoint/2010/main" val="110671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78FE3-9C2F-8AE5-E889-336C03C5FA2F}"/>
              </a:ext>
            </a:extLst>
          </p:cNvPr>
          <p:cNvSpPr txBox="1"/>
          <p:nvPr/>
        </p:nvSpPr>
        <p:spPr>
          <a:xfrm>
            <a:off x="1305407" y="437322"/>
            <a:ext cx="5398936"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 Architecture</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sp>
        <p:nvSpPr>
          <p:cNvPr id="5" name="Rectangle 4">
            <a:extLst>
              <a:ext uri="{FF2B5EF4-FFF2-40B4-BE49-F238E27FC236}">
                <a16:creationId xmlns:a16="http://schemas.microsoft.com/office/drawing/2014/main" id="{5B7C54A8-DAA2-9AEA-A545-6E0546FDEFD8}"/>
              </a:ext>
            </a:extLst>
          </p:cNvPr>
          <p:cNvSpPr/>
          <p:nvPr/>
        </p:nvSpPr>
        <p:spPr>
          <a:xfrm>
            <a:off x="5576954" y="1422959"/>
            <a:ext cx="1210962" cy="733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t>KYC Data Extraction</a:t>
            </a:r>
          </a:p>
        </p:txBody>
      </p:sp>
      <p:sp>
        <p:nvSpPr>
          <p:cNvPr id="6" name="Rectangle 5">
            <a:extLst>
              <a:ext uri="{FF2B5EF4-FFF2-40B4-BE49-F238E27FC236}">
                <a16:creationId xmlns:a16="http://schemas.microsoft.com/office/drawing/2014/main" id="{8AFB63C8-90D6-04D5-D133-69BB90AAA51C}"/>
              </a:ext>
            </a:extLst>
          </p:cNvPr>
          <p:cNvSpPr/>
          <p:nvPr/>
        </p:nvSpPr>
        <p:spPr>
          <a:xfrm>
            <a:off x="10021269" y="1429138"/>
            <a:ext cx="1210962" cy="733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t>Data Extraction and Enrichment</a:t>
            </a:r>
          </a:p>
        </p:txBody>
      </p:sp>
      <p:sp>
        <p:nvSpPr>
          <p:cNvPr id="7" name="Rectangle 6">
            <a:extLst>
              <a:ext uri="{FF2B5EF4-FFF2-40B4-BE49-F238E27FC236}">
                <a16:creationId xmlns:a16="http://schemas.microsoft.com/office/drawing/2014/main" id="{02BD59CA-012E-0CBF-DFD2-96A838720597}"/>
              </a:ext>
            </a:extLst>
          </p:cNvPr>
          <p:cNvSpPr/>
          <p:nvPr/>
        </p:nvSpPr>
        <p:spPr>
          <a:xfrm>
            <a:off x="2780586" y="3338182"/>
            <a:ext cx="1280983" cy="733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a:t>Decisioning</a:t>
            </a:r>
            <a:endParaRPr lang="en-US" sz="1100" dirty="0"/>
          </a:p>
        </p:txBody>
      </p:sp>
      <p:sp>
        <p:nvSpPr>
          <p:cNvPr id="9" name="Diamond 8">
            <a:extLst>
              <a:ext uri="{FF2B5EF4-FFF2-40B4-BE49-F238E27FC236}">
                <a16:creationId xmlns:a16="http://schemas.microsoft.com/office/drawing/2014/main" id="{D41E1A02-3AB1-0410-F2F3-F1ABCB08A825}"/>
              </a:ext>
            </a:extLst>
          </p:cNvPr>
          <p:cNvSpPr/>
          <p:nvPr/>
        </p:nvSpPr>
        <p:spPr>
          <a:xfrm>
            <a:off x="4246195" y="1556305"/>
            <a:ext cx="477795" cy="457199"/>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233196B0-8463-85A2-970D-079C6188E234}"/>
              </a:ext>
            </a:extLst>
          </p:cNvPr>
          <p:cNvGrpSpPr/>
          <p:nvPr/>
        </p:nvGrpSpPr>
        <p:grpSpPr>
          <a:xfrm>
            <a:off x="7276009" y="1117341"/>
            <a:ext cx="1276865" cy="906161"/>
            <a:chOff x="7587049" y="3029467"/>
            <a:chExt cx="1276865" cy="906161"/>
          </a:xfrm>
        </p:grpSpPr>
        <p:sp>
          <p:nvSpPr>
            <p:cNvPr id="58" name="Diamond 57">
              <a:extLst>
                <a:ext uri="{FF2B5EF4-FFF2-40B4-BE49-F238E27FC236}">
                  <a16:creationId xmlns:a16="http://schemas.microsoft.com/office/drawing/2014/main" id="{F7DF075C-E3AD-BA9F-618F-82C892D3BCDA}"/>
                </a:ext>
              </a:extLst>
            </p:cNvPr>
            <p:cNvSpPr/>
            <p:nvPr/>
          </p:nvSpPr>
          <p:spPr>
            <a:xfrm>
              <a:off x="7945395" y="3478429"/>
              <a:ext cx="477795" cy="457199"/>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TextBox 17">
              <a:extLst>
                <a:ext uri="{FF2B5EF4-FFF2-40B4-BE49-F238E27FC236}">
                  <a16:creationId xmlns:a16="http://schemas.microsoft.com/office/drawing/2014/main" id="{5AC4A205-84CD-324B-1C8F-0594CB18E7A7}"/>
                </a:ext>
              </a:extLst>
            </p:cNvPr>
            <p:cNvSpPr txBox="1"/>
            <p:nvPr/>
          </p:nvSpPr>
          <p:spPr>
            <a:xfrm>
              <a:off x="7587049" y="3029467"/>
              <a:ext cx="1276865"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Fraud/KYC Validation</a:t>
              </a:r>
            </a:p>
          </p:txBody>
        </p:sp>
      </p:grpSp>
      <p:sp>
        <p:nvSpPr>
          <p:cNvPr id="12" name="TextBox 23">
            <a:extLst>
              <a:ext uri="{FF2B5EF4-FFF2-40B4-BE49-F238E27FC236}">
                <a16:creationId xmlns:a16="http://schemas.microsoft.com/office/drawing/2014/main" id="{8A97B981-6EBF-6D1D-DC55-63E8BB2E0BB7}"/>
              </a:ext>
            </a:extLst>
          </p:cNvPr>
          <p:cNvSpPr txBox="1"/>
          <p:nvPr/>
        </p:nvSpPr>
        <p:spPr>
          <a:xfrm>
            <a:off x="5460218" y="2149014"/>
            <a:ext cx="1350848"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t>Document Intelligence Model</a:t>
            </a:r>
          </a:p>
        </p:txBody>
      </p:sp>
      <p:cxnSp>
        <p:nvCxnSpPr>
          <p:cNvPr id="13" name="Connector: Elbow 12">
            <a:extLst>
              <a:ext uri="{FF2B5EF4-FFF2-40B4-BE49-F238E27FC236}">
                <a16:creationId xmlns:a16="http://schemas.microsoft.com/office/drawing/2014/main" id="{F50FE594-0BE8-2D58-D715-10518F5E1D50}"/>
              </a:ext>
            </a:extLst>
          </p:cNvPr>
          <p:cNvCxnSpPr>
            <a:cxnSpLocks/>
            <a:endCxn id="9" idx="1"/>
          </p:cNvCxnSpPr>
          <p:nvPr/>
        </p:nvCxnSpPr>
        <p:spPr>
          <a:xfrm flipV="1">
            <a:off x="2986312" y="1784905"/>
            <a:ext cx="1259883" cy="32359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37">
            <a:extLst>
              <a:ext uri="{FF2B5EF4-FFF2-40B4-BE49-F238E27FC236}">
                <a16:creationId xmlns:a16="http://schemas.microsoft.com/office/drawing/2014/main" id="{6AE82193-9369-E763-A484-A164EC079C6C}"/>
              </a:ext>
            </a:extLst>
          </p:cNvPr>
          <p:cNvSpPr txBox="1"/>
          <p:nvPr/>
        </p:nvSpPr>
        <p:spPr>
          <a:xfrm>
            <a:off x="4036197" y="1995313"/>
            <a:ext cx="918520"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t>Document Upload</a:t>
            </a:r>
          </a:p>
        </p:txBody>
      </p:sp>
      <p:cxnSp>
        <p:nvCxnSpPr>
          <p:cNvPr id="16" name="Straight Arrow Connector 15">
            <a:extLst>
              <a:ext uri="{FF2B5EF4-FFF2-40B4-BE49-F238E27FC236}">
                <a16:creationId xmlns:a16="http://schemas.microsoft.com/office/drawing/2014/main" id="{1C7A6215-3C1B-9540-F0D0-DF7FCE65B988}"/>
              </a:ext>
            </a:extLst>
          </p:cNvPr>
          <p:cNvCxnSpPr>
            <a:cxnSpLocks/>
            <a:stCxn id="5" idx="3"/>
            <a:endCxn id="58" idx="1"/>
          </p:cNvCxnSpPr>
          <p:nvPr/>
        </p:nvCxnSpPr>
        <p:spPr>
          <a:xfrm>
            <a:off x="6787916" y="1789543"/>
            <a:ext cx="846439" cy="5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0D81686-4E39-E1AB-D5B3-0E5714D99259}"/>
              </a:ext>
            </a:extLst>
          </p:cNvPr>
          <p:cNvCxnSpPr>
            <a:cxnSpLocks/>
            <a:stCxn id="58" idx="3"/>
            <a:endCxn id="6" idx="1"/>
          </p:cNvCxnSpPr>
          <p:nvPr/>
        </p:nvCxnSpPr>
        <p:spPr>
          <a:xfrm>
            <a:off x="8112150" y="1794903"/>
            <a:ext cx="1909119" cy="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825AEC8E-9417-424D-A7B5-949FF21AE497}"/>
              </a:ext>
            </a:extLst>
          </p:cNvPr>
          <p:cNvSpPr/>
          <p:nvPr/>
        </p:nvSpPr>
        <p:spPr>
          <a:xfrm>
            <a:off x="9246912" y="2290194"/>
            <a:ext cx="799070" cy="430887"/>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rPr>
              <a:t>Mobile Device Data</a:t>
            </a:r>
          </a:p>
        </p:txBody>
      </p:sp>
      <p:sp>
        <p:nvSpPr>
          <p:cNvPr id="19" name="Rectangle 18">
            <a:extLst>
              <a:ext uri="{FF2B5EF4-FFF2-40B4-BE49-F238E27FC236}">
                <a16:creationId xmlns:a16="http://schemas.microsoft.com/office/drawing/2014/main" id="{A5CAF2D7-0070-008E-B21C-1DC0DED16933}"/>
              </a:ext>
            </a:extLst>
          </p:cNvPr>
          <p:cNvSpPr/>
          <p:nvPr/>
        </p:nvSpPr>
        <p:spPr>
          <a:xfrm>
            <a:off x="9325171" y="914071"/>
            <a:ext cx="918520" cy="430887"/>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a:solidFill>
                  <a:schemeClr val="tx1"/>
                </a:solidFill>
              </a:rPr>
              <a:t>Open Banking API</a:t>
            </a:r>
            <a:endParaRPr lang="en-US" sz="800" dirty="0">
              <a:solidFill>
                <a:schemeClr val="tx1"/>
              </a:solidFill>
            </a:endParaRPr>
          </a:p>
        </p:txBody>
      </p:sp>
      <p:sp>
        <p:nvSpPr>
          <p:cNvPr id="20" name="Rectangle 19">
            <a:extLst>
              <a:ext uri="{FF2B5EF4-FFF2-40B4-BE49-F238E27FC236}">
                <a16:creationId xmlns:a16="http://schemas.microsoft.com/office/drawing/2014/main" id="{1E58509E-095E-8CFD-EB31-318A3846736E}"/>
              </a:ext>
            </a:extLst>
          </p:cNvPr>
          <p:cNvSpPr/>
          <p:nvPr/>
        </p:nvSpPr>
        <p:spPr>
          <a:xfrm>
            <a:off x="10980977" y="867108"/>
            <a:ext cx="823786" cy="46217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rPr>
              <a:t>Social Media Data</a:t>
            </a:r>
          </a:p>
        </p:txBody>
      </p:sp>
      <p:sp>
        <p:nvSpPr>
          <p:cNvPr id="21" name="Rectangle 20">
            <a:extLst>
              <a:ext uri="{FF2B5EF4-FFF2-40B4-BE49-F238E27FC236}">
                <a16:creationId xmlns:a16="http://schemas.microsoft.com/office/drawing/2014/main" id="{FB060608-B25E-C8F9-1F7D-AACFA78D3324}"/>
              </a:ext>
            </a:extLst>
          </p:cNvPr>
          <p:cNvSpPr/>
          <p:nvPr/>
        </p:nvSpPr>
        <p:spPr>
          <a:xfrm>
            <a:off x="11094028" y="2316453"/>
            <a:ext cx="799070" cy="430887"/>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rPr>
              <a:t>Traditional Data</a:t>
            </a:r>
          </a:p>
        </p:txBody>
      </p:sp>
      <p:cxnSp>
        <p:nvCxnSpPr>
          <p:cNvPr id="22" name="Connector: Elbow 21">
            <a:extLst>
              <a:ext uri="{FF2B5EF4-FFF2-40B4-BE49-F238E27FC236}">
                <a16:creationId xmlns:a16="http://schemas.microsoft.com/office/drawing/2014/main" id="{3CAA5BEA-EE09-0B04-BFDE-D67FAB2A33B2}"/>
              </a:ext>
            </a:extLst>
          </p:cNvPr>
          <p:cNvCxnSpPr>
            <a:cxnSpLocks/>
            <a:stCxn id="21" idx="1"/>
            <a:endCxn id="6" idx="2"/>
          </p:cNvCxnSpPr>
          <p:nvPr/>
        </p:nvCxnSpPr>
        <p:spPr>
          <a:xfrm rot="10800000">
            <a:off x="10626750" y="2162307"/>
            <a:ext cx="467278" cy="369591"/>
          </a:xfrm>
          <a:prstGeom prst="bentConnector2">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B8822C1F-656C-247F-851C-DBEAB551AD61}"/>
              </a:ext>
            </a:extLst>
          </p:cNvPr>
          <p:cNvCxnSpPr>
            <a:cxnSpLocks/>
            <a:stCxn id="20" idx="2"/>
            <a:endCxn id="6" idx="3"/>
          </p:cNvCxnSpPr>
          <p:nvPr/>
        </p:nvCxnSpPr>
        <p:spPr>
          <a:xfrm rot="5400000">
            <a:off x="11079332" y="1482184"/>
            <a:ext cx="466438" cy="160639"/>
          </a:xfrm>
          <a:prstGeom prst="bentConnector2">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0E3FF897-C4F1-12A6-53AE-B82AAA709C57}"/>
              </a:ext>
            </a:extLst>
          </p:cNvPr>
          <p:cNvCxnSpPr>
            <a:cxnSpLocks/>
            <a:stCxn id="19" idx="3"/>
            <a:endCxn id="6" idx="0"/>
          </p:cNvCxnSpPr>
          <p:nvPr/>
        </p:nvCxnSpPr>
        <p:spPr>
          <a:xfrm>
            <a:off x="10243691" y="1129515"/>
            <a:ext cx="383059" cy="299623"/>
          </a:xfrm>
          <a:prstGeom prst="bentConnector2">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C411A433-391D-B14A-3093-E55AFE37CCBC}"/>
              </a:ext>
            </a:extLst>
          </p:cNvPr>
          <p:cNvCxnSpPr>
            <a:cxnSpLocks/>
            <a:stCxn id="18" idx="0"/>
            <a:endCxn id="6" idx="1"/>
          </p:cNvCxnSpPr>
          <p:nvPr/>
        </p:nvCxnSpPr>
        <p:spPr>
          <a:xfrm rot="5400000" flipH="1" flipV="1">
            <a:off x="9586622" y="1855547"/>
            <a:ext cx="494472" cy="374822"/>
          </a:xfrm>
          <a:prstGeom prst="bentConnector2">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559B0195-BDDD-55E4-946B-259B0F89F160}"/>
              </a:ext>
            </a:extLst>
          </p:cNvPr>
          <p:cNvSpPr/>
          <p:nvPr/>
        </p:nvSpPr>
        <p:spPr>
          <a:xfrm>
            <a:off x="9008717" y="582701"/>
            <a:ext cx="3031523" cy="2379991"/>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TextBox 77">
            <a:extLst>
              <a:ext uri="{FF2B5EF4-FFF2-40B4-BE49-F238E27FC236}">
                <a16:creationId xmlns:a16="http://schemas.microsoft.com/office/drawing/2014/main" id="{570C3415-840B-8A25-B078-068A1787AF02}"/>
              </a:ext>
            </a:extLst>
          </p:cNvPr>
          <p:cNvSpPr txBox="1"/>
          <p:nvPr/>
        </p:nvSpPr>
        <p:spPr>
          <a:xfrm>
            <a:off x="9423982" y="661272"/>
            <a:ext cx="220099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err="1"/>
              <a:t>GenAI</a:t>
            </a:r>
            <a:r>
              <a:rPr lang="en-US" sz="1200" b="1" dirty="0"/>
              <a:t> + </a:t>
            </a:r>
            <a:r>
              <a:rPr lang="en-US" sz="1100" b="1" dirty="0"/>
              <a:t>RAG</a:t>
            </a:r>
            <a:endParaRPr lang="en-US" sz="1200" b="1" dirty="0"/>
          </a:p>
        </p:txBody>
      </p:sp>
      <p:sp>
        <p:nvSpPr>
          <p:cNvPr id="28" name="Rectangle 27">
            <a:extLst>
              <a:ext uri="{FF2B5EF4-FFF2-40B4-BE49-F238E27FC236}">
                <a16:creationId xmlns:a16="http://schemas.microsoft.com/office/drawing/2014/main" id="{FA580C8D-7652-A289-45F7-A736A103D382}"/>
              </a:ext>
            </a:extLst>
          </p:cNvPr>
          <p:cNvSpPr/>
          <p:nvPr/>
        </p:nvSpPr>
        <p:spPr>
          <a:xfrm>
            <a:off x="6928664" y="3324865"/>
            <a:ext cx="1280983" cy="733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t>Feature Engineering</a:t>
            </a:r>
          </a:p>
        </p:txBody>
      </p:sp>
      <p:cxnSp>
        <p:nvCxnSpPr>
          <p:cNvPr id="29" name="Connector: Elbow 28">
            <a:extLst>
              <a:ext uri="{FF2B5EF4-FFF2-40B4-BE49-F238E27FC236}">
                <a16:creationId xmlns:a16="http://schemas.microsoft.com/office/drawing/2014/main" id="{972D3FE8-1584-BF2C-C4F6-04BEDFC11499}"/>
              </a:ext>
            </a:extLst>
          </p:cNvPr>
          <p:cNvCxnSpPr>
            <a:stCxn id="26" idx="2"/>
            <a:endCxn id="28" idx="3"/>
          </p:cNvCxnSpPr>
          <p:nvPr/>
        </p:nvCxnSpPr>
        <p:spPr>
          <a:xfrm rot="5400000">
            <a:off x="9002685" y="2169654"/>
            <a:ext cx="728757" cy="23148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91">
            <a:extLst>
              <a:ext uri="{FF2B5EF4-FFF2-40B4-BE49-F238E27FC236}">
                <a16:creationId xmlns:a16="http://schemas.microsoft.com/office/drawing/2014/main" id="{585FD19A-AEE1-4784-C350-E7CA599EED01}"/>
              </a:ext>
            </a:extLst>
          </p:cNvPr>
          <p:cNvSpPr txBox="1"/>
          <p:nvPr/>
        </p:nvSpPr>
        <p:spPr>
          <a:xfrm>
            <a:off x="8312925" y="1562387"/>
            <a:ext cx="479898"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PASS</a:t>
            </a:r>
          </a:p>
        </p:txBody>
      </p:sp>
      <p:sp>
        <p:nvSpPr>
          <p:cNvPr id="31" name="TextBox 92">
            <a:extLst>
              <a:ext uri="{FF2B5EF4-FFF2-40B4-BE49-F238E27FC236}">
                <a16:creationId xmlns:a16="http://schemas.microsoft.com/office/drawing/2014/main" id="{727BD032-7AA5-0207-41EC-7D3466BE8ABD}"/>
              </a:ext>
            </a:extLst>
          </p:cNvPr>
          <p:cNvSpPr txBox="1"/>
          <p:nvPr/>
        </p:nvSpPr>
        <p:spPr>
          <a:xfrm>
            <a:off x="4996277" y="2428142"/>
            <a:ext cx="479898"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FAIL</a:t>
            </a:r>
          </a:p>
        </p:txBody>
      </p:sp>
      <p:cxnSp>
        <p:nvCxnSpPr>
          <p:cNvPr id="32" name="Connector: Elbow 31">
            <a:extLst>
              <a:ext uri="{FF2B5EF4-FFF2-40B4-BE49-F238E27FC236}">
                <a16:creationId xmlns:a16="http://schemas.microsoft.com/office/drawing/2014/main" id="{1BCAC785-76DC-65D7-A828-EB8D4C28CD07}"/>
              </a:ext>
            </a:extLst>
          </p:cNvPr>
          <p:cNvCxnSpPr>
            <a:cxnSpLocks/>
            <a:stCxn id="58" idx="2"/>
          </p:cNvCxnSpPr>
          <p:nvPr/>
        </p:nvCxnSpPr>
        <p:spPr>
          <a:xfrm rot="5400000">
            <a:off x="5005049" y="-436112"/>
            <a:ext cx="408591" cy="5327819"/>
          </a:xfrm>
          <a:prstGeom prst="bentConnector3">
            <a:avLst>
              <a:gd name="adj1" fmla="val 15594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14C911DF-F1ED-A39D-BC5A-4E774863421D}"/>
              </a:ext>
            </a:extLst>
          </p:cNvPr>
          <p:cNvCxnSpPr>
            <a:cxnSpLocks/>
            <a:stCxn id="7" idx="1"/>
          </p:cNvCxnSpPr>
          <p:nvPr/>
        </p:nvCxnSpPr>
        <p:spPr>
          <a:xfrm rot="10800000">
            <a:off x="1495944" y="2463330"/>
            <a:ext cx="1284643" cy="1241437"/>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4" name="TextBox 98">
            <a:extLst>
              <a:ext uri="{FF2B5EF4-FFF2-40B4-BE49-F238E27FC236}">
                <a16:creationId xmlns:a16="http://schemas.microsoft.com/office/drawing/2014/main" id="{DFFB361A-7E92-1BDD-248B-E5FC07797015}"/>
              </a:ext>
            </a:extLst>
          </p:cNvPr>
          <p:cNvSpPr txBox="1"/>
          <p:nvPr/>
        </p:nvSpPr>
        <p:spPr>
          <a:xfrm>
            <a:off x="2788011" y="3737598"/>
            <a:ext cx="833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t>Approve / Refer</a:t>
            </a:r>
          </a:p>
        </p:txBody>
      </p:sp>
      <p:sp>
        <p:nvSpPr>
          <p:cNvPr id="35" name="TextBox 100">
            <a:extLst>
              <a:ext uri="{FF2B5EF4-FFF2-40B4-BE49-F238E27FC236}">
                <a16:creationId xmlns:a16="http://schemas.microsoft.com/office/drawing/2014/main" id="{DB4210A6-E78C-DDF5-71A6-89684DFA0903}"/>
              </a:ext>
            </a:extLst>
          </p:cNvPr>
          <p:cNvSpPr txBox="1"/>
          <p:nvPr/>
        </p:nvSpPr>
        <p:spPr>
          <a:xfrm>
            <a:off x="5710120" y="1101983"/>
            <a:ext cx="918520"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err="1"/>
              <a:t>GenAI</a:t>
            </a:r>
            <a:endParaRPr lang="en-US" sz="1100" b="1" dirty="0"/>
          </a:p>
        </p:txBody>
      </p:sp>
      <p:sp>
        <p:nvSpPr>
          <p:cNvPr id="36" name="Rectangle 35">
            <a:extLst>
              <a:ext uri="{FF2B5EF4-FFF2-40B4-BE49-F238E27FC236}">
                <a16:creationId xmlns:a16="http://schemas.microsoft.com/office/drawing/2014/main" id="{EF70660E-0C5A-428B-489C-4F1C4AFCBADB}"/>
              </a:ext>
            </a:extLst>
          </p:cNvPr>
          <p:cNvSpPr/>
          <p:nvPr/>
        </p:nvSpPr>
        <p:spPr>
          <a:xfrm>
            <a:off x="6353372" y="4807008"/>
            <a:ext cx="1280983" cy="733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t>Customer Persona</a:t>
            </a:r>
          </a:p>
        </p:txBody>
      </p:sp>
      <p:sp>
        <p:nvSpPr>
          <p:cNvPr id="37" name="Rectangle 36">
            <a:extLst>
              <a:ext uri="{FF2B5EF4-FFF2-40B4-BE49-F238E27FC236}">
                <a16:creationId xmlns:a16="http://schemas.microsoft.com/office/drawing/2014/main" id="{B97EA32F-8C1E-E9EE-C7D3-D6E5150657AC}"/>
              </a:ext>
            </a:extLst>
          </p:cNvPr>
          <p:cNvSpPr/>
          <p:nvPr/>
        </p:nvSpPr>
        <p:spPr>
          <a:xfrm>
            <a:off x="1787262" y="4836527"/>
            <a:ext cx="1280983" cy="733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t>Customer Proposal</a:t>
            </a:r>
          </a:p>
        </p:txBody>
      </p:sp>
      <p:cxnSp>
        <p:nvCxnSpPr>
          <p:cNvPr id="38" name="Straight Arrow Connector 37">
            <a:extLst>
              <a:ext uri="{FF2B5EF4-FFF2-40B4-BE49-F238E27FC236}">
                <a16:creationId xmlns:a16="http://schemas.microsoft.com/office/drawing/2014/main" id="{26C60DA9-A3C0-4D48-E49D-0673A84FED65}"/>
              </a:ext>
            </a:extLst>
          </p:cNvPr>
          <p:cNvCxnSpPr>
            <a:cxnSpLocks/>
            <a:stCxn id="36" idx="1"/>
            <a:endCxn id="40" idx="3"/>
          </p:cNvCxnSpPr>
          <p:nvPr/>
        </p:nvCxnSpPr>
        <p:spPr>
          <a:xfrm flipH="1">
            <a:off x="5436472" y="5173592"/>
            <a:ext cx="916900" cy="46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3A50B688-3343-B7B3-F888-AF201D0FD5A6}"/>
              </a:ext>
            </a:extLst>
          </p:cNvPr>
          <p:cNvCxnSpPr>
            <a:cxnSpLocks/>
            <a:stCxn id="26" idx="2"/>
            <a:endCxn id="36" idx="3"/>
          </p:cNvCxnSpPr>
          <p:nvPr/>
        </p:nvCxnSpPr>
        <p:spPr>
          <a:xfrm rot="5400000">
            <a:off x="7973967" y="2623080"/>
            <a:ext cx="2210900" cy="289012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13B1B6C5-F1EA-2903-DE8B-104E365F845A}"/>
              </a:ext>
            </a:extLst>
          </p:cNvPr>
          <p:cNvSpPr/>
          <p:nvPr/>
        </p:nvSpPr>
        <p:spPr>
          <a:xfrm>
            <a:off x="4155489" y="4811670"/>
            <a:ext cx="1280983" cy="733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t>Lead Storage Database</a:t>
            </a:r>
          </a:p>
        </p:txBody>
      </p:sp>
      <p:sp>
        <p:nvSpPr>
          <p:cNvPr id="41" name="Rectangle 40">
            <a:extLst>
              <a:ext uri="{FF2B5EF4-FFF2-40B4-BE49-F238E27FC236}">
                <a16:creationId xmlns:a16="http://schemas.microsoft.com/office/drawing/2014/main" id="{72D6166E-4127-48A3-4B6F-680E876CAE81}"/>
              </a:ext>
            </a:extLst>
          </p:cNvPr>
          <p:cNvSpPr/>
          <p:nvPr/>
        </p:nvSpPr>
        <p:spPr>
          <a:xfrm>
            <a:off x="4732799" y="3328876"/>
            <a:ext cx="1280983" cy="733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t>Credit Decision Models</a:t>
            </a:r>
          </a:p>
        </p:txBody>
      </p:sp>
      <p:cxnSp>
        <p:nvCxnSpPr>
          <p:cNvPr id="42" name="Straight Arrow Connector 41">
            <a:extLst>
              <a:ext uri="{FF2B5EF4-FFF2-40B4-BE49-F238E27FC236}">
                <a16:creationId xmlns:a16="http://schemas.microsoft.com/office/drawing/2014/main" id="{1ABD25BC-0D82-8527-D881-4248F6E5E2A9}"/>
              </a:ext>
            </a:extLst>
          </p:cNvPr>
          <p:cNvCxnSpPr>
            <a:stCxn id="28" idx="2"/>
            <a:endCxn id="36" idx="0"/>
          </p:cNvCxnSpPr>
          <p:nvPr/>
        </p:nvCxnSpPr>
        <p:spPr>
          <a:xfrm flipH="1">
            <a:off x="6993864" y="4058033"/>
            <a:ext cx="575292" cy="74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938726D-EB96-DC28-7A98-8480F0CC2499}"/>
              </a:ext>
            </a:extLst>
          </p:cNvPr>
          <p:cNvCxnSpPr>
            <a:stCxn id="28" idx="1"/>
            <a:endCxn id="41" idx="3"/>
          </p:cNvCxnSpPr>
          <p:nvPr/>
        </p:nvCxnSpPr>
        <p:spPr>
          <a:xfrm flipH="1">
            <a:off x="6013782" y="3691449"/>
            <a:ext cx="914882" cy="40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144">
            <a:extLst>
              <a:ext uri="{FF2B5EF4-FFF2-40B4-BE49-F238E27FC236}">
                <a16:creationId xmlns:a16="http://schemas.microsoft.com/office/drawing/2014/main" id="{9EAB89BD-4AF5-9681-7492-E460C2875A46}"/>
              </a:ext>
            </a:extLst>
          </p:cNvPr>
          <p:cNvSpPr txBox="1"/>
          <p:nvPr/>
        </p:nvSpPr>
        <p:spPr>
          <a:xfrm>
            <a:off x="5950914" y="3037288"/>
            <a:ext cx="918520"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AI</a:t>
            </a:r>
          </a:p>
        </p:txBody>
      </p:sp>
      <p:sp>
        <p:nvSpPr>
          <p:cNvPr id="45" name="TextBox 104">
            <a:extLst>
              <a:ext uri="{FF2B5EF4-FFF2-40B4-BE49-F238E27FC236}">
                <a16:creationId xmlns:a16="http://schemas.microsoft.com/office/drawing/2014/main" id="{1B1CDFB8-449C-EF09-F44B-373C03BDE3E4}"/>
              </a:ext>
            </a:extLst>
          </p:cNvPr>
          <p:cNvSpPr txBox="1"/>
          <p:nvPr/>
        </p:nvSpPr>
        <p:spPr>
          <a:xfrm>
            <a:off x="8159386" y="4504176"/>
            <a:ext cx="918520"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err="1"/>
              <a:t>GenAI</a:t>
            </a:r>
            <a:endParaRPr lang="en-US" sz="1100" b="1" dirty="0"/>
          </a:p>
        </p:txBody>
      </p:sp>
      <p:cxnSp>
        <p:nvCxnSpPr>
          <p:cNvPr id="46" name="Straight Arrow Connector 45">
            <a:extLst>
              <a:ext uri="{FF2B5EF4-FFF2-40B4-BE49-F238E27FC236}">
                <a16:creationId xmlns:a16="http://schemas.microsoft.com/office/drawing/2014/main" id="{C812EE05-3065-CCA1-6D38-5CFB5A074B9E}"/>
              </a:ext>
            </a:extLst>
          </p:cNvPr>
          <p:cNvCxnSpPr>
            <a:stCxn id="41" idx="1"/>
            <a:endCxn id="7" idx="3"/>
          </p:cNvCxnSpPr>
          <p:nvPr/>
        </p:nvCxnSpPr>
        <p:spPr>
          <a:xfrm flipH="1">
            <a:off x="4061569" y="3695460"/>
            <a:ext cx="671230" cy="93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147">
            <a:extLst>
              <a:ext uri="{FF2B5EF4-FFF2-40B4-BE49-F238E27FC236}">
                <a16:creationId xmlns:a16="http://schemas.microsoft.com/office/drawing/2014/main" id="{396BFA3A-BC94-796A-558B-AD16E8A04A5F}"/>
              </a:ext>
            </a:extLst>
          </p:cNvPr>
          <p:cNvSpPr txBox="1"/>
          <p:nvPr/>
        </p:nvSpPr>
        <p:spPr>
          <a:xfrm>
            <a:off x="2031317" y="1370015"/>
            <a:ext cx="91852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Copilot</a:t>
            </a:r>
          </a:p>
        </p:txBody>
      </p:sp>
      <p:cxnSp>
        <p:nvCxnSpPr>
          <p:cNvPr id="48" name="Straight Arrow Connector 47">
            <a:extLst>
              <a:ext uri="{FF2B5EF4-FFF2-40B4-BE49-F238E27FC236}">
                <a16:creationId xmlns:a16="http://schemas.microsoft.com/office/drawing/2014/main" id="{12692869-C72C-1697-EF01-A7D5402444BB}"/>
              </a:ext>
            </a:extLst>
          </p:cNvPr>
          <p:cNvCxnSpPr>
            <a:stCxn id="9" idx="3"/>
            <a:endCxn id="5" idx="1"/>
          </p:cNvCxnSpPr>
          <p:nvPr/>
        </p:nvCxnSpPr>
        <p:spPr>
          <a:xfrm>
            <a:off x="4723990" y="1784905"/>
            <a:ext cx="852964" cy="46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Connector: Elbow 48">
            <a:extLst>
              <a:ext uri="{FF2B5EF4-FFF2-40B4-BE49-F238E27FC236}">
                <a16:creationId xmlns:a16="http://schemas.microsoft.com/office/drawing/2014/main" id="{BE0D68CD-AF88-529C-407D-76CD8FDB26C7}"/>
              </a:ext>
            </a:extLst>
          </p:cNvPr>
          <p:cNvCxnSpPr>
            <a:cxnSpLocks/>
          </p:cNvCxnSpPr>
          <p:nvPr/>
        </p:nvCxnSpPr>
        <p:spPr>
          <a:xfrm rot="10800000" flipV="1">
            <a:off x="955527" y="2065509"/>
            <a:ext cx="984427" cy="607542"/>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770A02A-7F33-55E5-74BF-C00308CDC009}"/>
              </a:ext>
            </a:extLst>
          </p:cNvPr>
          <p:cNvCxnSpPr>
            <a:stCxn id="40" idx="1"/>
            <a:endCxn id="37" idx="3"/>
          </p:cNvCxnSpPr>
          <p:nvPr/>
        </p:nvCxnSpPr>
        <p:spPr>
          <a:xfrm flipH="1">
            <a:off x="3068245" y="5178254"/>
            <a:ext cx="1087244" cy="248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74B4F8B7-4BC1-8855-CF62-40E92C327005}"/>
              </a:ext>
            </a:extLst>
          </p:cNvPr>
          <p:cNvCxnSpPr>
            <a:stCxn id="37" idx="0"/>
          </p:cNvCxnSpPr>
          <p:nvPr/>
        </p:nvCxnSpPr>
        <p:spPr>
          <a:xfrm flipV="1">
            <a:off x="2427754" y="2426200"/>
            <a:ext cx="12775" cy="24103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161">
            <a:extLst>
              <a:ext uri="{FF2B5EF4-FFF2-40B4-BE49-F238E27FC236}">
                <a16:creationId xmlns:a16="http://schemas.microsoft.com/office/drawing/2014/main" id="{59CF315F-0465-4A32-99FE-FEA3F3604AA6}"/>
              </a:ext>
            </a:extLst>
          </p:cNvPr>
          <p:cNvSpPr txBox="1"/>
          <p:nvPr/>
        </p:nvSpPr>
        <p:spPr>
          <a:xfrm>
            <a:off x="7976136" y="3034477"/>
            <a:ext cx="1207973"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 Gen AI</a:t>
            </a:r>
          </a:p>
        </p:txBody>
      </p:sp>
      <p:sp>
        <p:nvSpPr>
          <p:cNvPr id="54" name="TextBox 162">
            <a:extLst>
              <a:ext uri="{FF2B5EF4-FFF2-40B4-BE49-F238E27FC236}">
                <a16:creationId xmlns:a16="http://schemas.microsoft.com/office/drawing/2014/main" id="{D72E783F-C0BD-7CDE-CBF4-553AEC8DFF61}"/>
              </a:ext>
            </a:extLst>
          </p:cNvPr>
          <p:cNvSpPr txBox="1"/>
          <p:nvPr/>
        </p:nvSpPr>
        <p:spPr>
          <a:xfrm>
            <a:off x="2021448" y="4569799"/>
            <a:ext cx="918520"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err="1"/>
              <a:t>GenAI</a:t>
            </a:r>
            <a:endParaRPr lang="en-US" sz="1100" b="1" dirty="0"/>
          </a:p>
        </p:txBody>
      </p:sp>
      <p:sp>
        <p:nvSpPr>
          <p:cNvPr id="55" name="TextBox 163">
            <a:extLst>
              <a:ext uri="{FF2B5EF4-FFF2-40B4-BE49-F238E27FC236}">
                <a16:creationId xmlns:a16="http://schemas.microsoft.com/office/drawing/2014/main" id="{1301020B-64A0-A2FC-C3BD-B31345C3D006}"/>
              </a:ext>
            </a:extLst>
          </p:cNvPr>
          <p:cNvSpPr txBox="1"/>
          <p:nvPr/>
        </p:nvSpPr>
        <p:spPr>
          <a:xfrm>
            <a:off x="151760" y="6372864"/>
            <a:ext cx="4967594"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 </a:t>
            </a:r>
            <a:r>
              <a:rPr lang="en-US" sz="1100" b="1" dirty="0" err="1"/>
              <a:t>GenAI</a:t>
            </a:r>
            <a:r>
              <a:rPr lang="en-US" sz="1100" b="1" dirty="0"/>
              <a:t> models used - GPT, Text Embeddings, Image Processing</a:t>
            </a:r>
          </a:p>
        </p:txBody>
      </p:sp>
      <p:pic>
        <p:nvPicPr>
          <p:cNvPr id="60" name="Graphic 59" descr="Female Profile outline">
            <a:extLst>
              <a:ext uri="{FF2B5EF4-FFF2-40B4-BE49-F238E27FC236}">
                <a16:creationId xmlns:a16="http://schemas.microsoft.com/office/drawing/2014/main" id="{6F38A22C-5802-5512-908C-6E47A21635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306" y="2701058"/>
            <a:ext cx="690438" cy="690438"/>
          </a:xfrm>
          <a:prstGeom prst="rect">
            <a:avLst/>
          </a:prstGeom>
        </p:spPr>
      </p:pic>
      <p:sp>
        <p:nvSpPr>
          <p:cNvPr id="61" name="Rectangle: Rounded Corners 60">
            <a:extLst>
              <a:ext uri="{FF2B5EF4-FFF2-40B4-BE49-F238E27FC236}">
                <a16:creationId xmlns:a16="http://schemas.microsoft.com/office/drawing/2014/main" id="{06993643-1D94-DEF2-8B9E-11A17180F38D}"/>
              </a:ext>
            </a:extLst>
          </p:cNvPr>
          <p:cNvSpPr/>
          <p:nvPr/>
        </p:nvSpPr>
        <p:spPr>
          <a:xfrm>
            <a:off x="143118" y="3319511"/>
            <a:ext cx="1608814" cy="401301"/>
          </a:xfrm>
          <a:prstGeom prst="roundRect">
            <a:avLst/>
          </a:prstGeom>
          <a:solidFill>
            <a:schemeClr val="tx1">
              <a:lumMod val="6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Customer connects via web or mobile app</a:t>
            </a:r>
          </a:p>
        </p:txBody>
      </p:sp>
      <p:pic>
        <p:nvPicPr>
          <p:cNvPr id="62" name="Picture 61" descr="A logo of a robot&#10;&#10;Description automatically generated">
            <a:extLst>
              <a:ext uri="{FF2B5EF4-FFF2-40B4-BE49-F238E27FC236}">
                <a16:creationId xmlns:a16="http://schemas.microsoft.com/office/drawing/2014/main" id="{65C23779-6D89-8D5A-E286-D5913FAF1428}"/>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2059865" y="1614771"/>
            <a:ext cx="861424" cy="534243"/>
          </a:xfrm>
          <a:prstGeom prst="rect">
            <a:avLst/>
          </a:prstGeom>
          <a:ln>
            <a:noFill/>
          </a:ln>
        </p:spPr>
      </p:pic>
      <p:sp>
        <p:nvSpPr>
          <p:cNvPr id="63" name="Rectangle: Rounded Corners 62">
            <a:extLst>
              <a:ext uri="{FF2B5EF4-FFF2-40B4-BE49-F238E27FC236}">
                <a16:creationId xmlns:a16="http://schemas.microsoft.com/office/drawing/2014/main" id="{6F19F207-B038-2F49-4349-5863C8F7F37D}"/>
              </a:ext>
            </a:extLst>
          </p:cNvPr>
          <p:cNvSpPr/>
          <p:nvPr/>
        </p:nvSpPr>
        <p:spPr>
          <a:xfrm>
            <a:off x="2058551" y="2135593"/>
            <a:ext cx="877858" cy="258177"/>
          </a:xfrm>
          <a:prstGeom prst="roundRect">
            <a:avLst/>
          </a:prstGeom>
          <a:solidFill>
            <a:schemeClr val="tx1">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Dobbi</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10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78FE3-9C2F-8AE5-E889-336C03C5FA2F}"/>
              </a:ext>
            </a:extLst>
          </p:cNvPr>
          <p:cNvSpPr txBox="1"/>
          <p:nvPr/>
        </p:nvSpPr>
        <p:spPr>
          <a:xfrm>
            <a:off x="1305407" y="437322"/>
            <a:ext cx="5398936"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 Major Features</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sp>
        <p:nvSpPr>
          <p:cNvPr id="5" name="TextBox 4">
            <a:extLst>
              <a:ext uri="{FF2B5EF4-FFF2-40B4-BE49-F238E27FC236}">
                <a16:creationId xmlns:a16="http://schemas.microsoft.com/office/drawing/2014/main" id="{838D9018-6D6A-8453-4F76-484808ED3B84}"/>
              </a:ext>
            </a:extLst>
          </p:cNvPr>
          <p:cNvSpPr txBox="1"/>
          <p:nvPr/>
        </p:nvSpPr>
        <p:spPr>
          <a:xfrm>
            <a:off x="612742" y="1291472"/>
            <a:ext cx="1088795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One of the critical aspects of consumer lending is to provide a seamless experience with accelerated time to market. </a:t>
            </a:r>
            <a:r>
              <a:rPr lang="en-US" sz="1800" dirty="0" err="1">
                <a:latin typeface="Times New Roman" panose="02020603050405020304" pitchFamily="18" charset="0"/>
                <a:cs typeface="Times New Roman" panose="02020603050405020304" pitchFamily="18" charset="0"/>
              </a:rPr>
              <a:t>Dobbi</a:t>
            </a:r>
            <a:r>
              <a:rPr lang="en-US" dirty="0">
                <a:latin typeface="Times New Roman" panose="02020603050405020304" pitchFamily="18" charset="0"/>
                <a:cs typeface="Times New Roman" panose="02020603050405020304" pitchFamily="18" charset="0"/>
              </a:rPr>
              <a:t> aims of providing instant decisioning of consumer loan; leveraging next generation chatbot and Gen AI driven processes across lending value chain</a:t>
            </a:r>
          </a:p>
        </p:txBody>
      </p:sp>
      <p:pic>
        <p:nvPicPr>
          <p:cNvPr id="9" name="Graphic 8" descr="3d Glasses outline">
            <a:extLst>
              <a:ext uri="{FF2B5EF4-FFF2-40B4-BE49-F238E27FC236}">
                <a16:creationId xmlns:a16="http://schemas.microsoft.com/office/drawing/2014/main" id="{2175F82A-C48B-B4F5-8912-FB64A43236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5407" y="2745884"/>
            <a:ext cx="571101" cy="461503"/>
          </a:xfrm>
          <a:prstGeom prst="rect">
            <a:avLst/>
          </a:prstGeom>
        </p:spPr>
      </p:pic>
      <p:sp>
        <p:nvSpPr>
          <p:cNvPr id="10" name="Rectangle: Rounded Corners 9">
            <a:extLst>
              <a:ext uri="{FF2B5EF4-FFF2-40B4-BE49-F238E27FC236}">
                <a16:creationId xmlns:a16="http://schemas.microsoft.com/office/drawing/2014/main" id="{16F9A7B2-8324-AA8A-E705-4AB3DC099B14}"/>
              </a:ext>
            </a:extLst>
          </p:cNvPr>
          <p:cNvSpPr/>
          <p:nvPr/>
        </p:nvSpPr>
        <p:spPr>
          <a:xfrm>
            <a:off x="1089329" y="2455958"/>
            <a:ext cx="3156667" cy="1000185"/>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Chatbot-led solution for omnichannel experience</a:t>
            </a:r>
          </a:p>
        </p:txBody>
      </p:sp>
      <p:sp>
        <p:nvSpPr>
          <p:cNvPr id="12" name="Rectangle: Rounded Corners 11">
            <a:extLst>
              <a:ext uri="{FF2B5EF4-FFF2-40B4-BE49-F238E27FC236}">
                <a16:creationId xmlns:a16="http://schemas.microsoft.com/office/drawing/2014/main" id="{3BF11206-25FD-FAF6-0E0B-5161ED467B0C}"/>
              </a:ext>
            </a:extLst>
          </p:cNvPr>
          <p:cNvSpPr/>
          <p:nvPr/>
        </p:nvSpPr>
        <p:spPr>
          <a:xfrm>
            <a:off x="4616525" y="2455958"/>
            <a:ext cx="3156667" cy="1000185"/>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Custom-built workflow management</a:t>
            </a:r>
          </a:p>
        </p:txBody>
      </p:sp>
      <p:sp>
        <p:nvSpPr>
          <p:cNvPr id="16" name="Rectangle: Rounded Corners 15">
            <a:extLst>
              <a:ext uri="{FF2B5EF4-FFF2-40B4-BE49-F238E27FC236}">
                <a16:creationId xmlns:a16="http://schemas.microsoft.com/office/drawing/2014/main" id="{2D69BC9F-1C3D-7CC5-5B76-AB73D94A5F10}"/>
              </a:ext>
            </a:extLst>
          </p:cNvPr>
          <p:cNvSpPr/>
          <p:nvPr/>
        </p:nvSpPr>
        <p:spPr>
          <a:xfrm>
            <a:off x="8143721" y="2455958"/>
            <a:ext cx="3156667" cy="1000185"/>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Advanced 3</a:t>
            </a:r>
            <a:r>
              <a:rPr lang="en-US" sz="1600" baseline="30000" dirty="0">
                <a:latin typeface="Times New Roman" panose="02020603050405020304" pitchFamily="18" charset="0"/>
                <a:cs typeface="Times New Roman" panose="02020603050405020304" pitchFamily="18" charset="0"/>
              </a:rPr>
              <a:t>rd</a:t>
            </a:r>
            <a:r>
              <a:rPr lang="en-US" sz="1600" dirty="0">
                <a:latin typeface="Times New Roman" panose="02020603050405020304" pitchFamily="18" charset="0"/>
                <a:cs typeface="Times New Roman" panose="02020603050405020304" pitchFamily="18" charset="0"/>
              </a:rPr>
              <a:t> party API driven architecture enabling accelerated information</a:t>
            </a:r>
          </a:p>
        </p:txBody>
      </p:sp>
      <p:grpSp>
        <p:nvGrpSpPr>
          <p:cNvPr id="28" name="Group 27">
            <a:extLst>
              <a:ext uri="{FF2B5EF4-FFF2-40B4-BE49-F238E27FC236}">
                <a16:creationId xmlns:a16="http://schemas.microsoft.com/office/drawing/2014/main" id="{9DDDB381-6955-66C4-44D6-AB239772FBEC}"/>
              </a:ext>
            </a:extLst>
          </p:cNvPr>
          <p:cNvGrpSpPr/>
          <p:nvPr/>
        </p:nvGrpSpPr>
        <p:grpSpPr>
          <a:xfrm>
            <a:off x="1089329" y="3697601"/>
            <a:ext cx="10211059" cy="1000185"/>
            <a:chOff x="1089329" y="4245634"/>
            <a:chExt cx="10211059" cy="1237710"/>
          </a:xfrm>
        </p:grpSpPr>
        <p:sp>
          <p:nvSpPr>
            <p:cNvPr id="18" name="Rectangle: Rounded Corners 17">
              <a:extLst>
                <a:ext uri="{FF2B5EF4-FFF2-40B4-BE49-F238E27FC236}">
                  <a16:creationId xmlns:a16="http://schemas.microsoft.com/office/drawing/2014/main" id="{17582880-A437-C6A7-BF2A-506EDC0214EA}"/>
                </a:ext>
              </a:extLst>
            </p:cNvPr>
            <p:cNvSpPr/>
            <p:nvPr/>
          </p:nvSpPr>
          <p:spPr>
            <a:xfrm>
              <a:off x="1089329" y="4245634"/>
              <a:ext cx="3156667" cy="1237710"/>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Guided Conversation Engine (GCE) to</a:t>
              </a:r>
            </a:p>
            <a:p>
              <a:pPr algn="ctr"/>
              <a:r>
                <a:rPr lang="en-US" sz="1600" dirty="0">
                  <a:latin typeface="Times New Roman" panose="02020603050405020304" pitchFamily="18" charset="0"/>
                  <a:cs typeface="Times New Roman" panose="02020603050405020304" pitchFamily="18" charset="0"/>
                </a:rPr>
                <a:t>manage Chatbot interactions</a:t>
              </a:r>
            </a:p>
          </p:txBody>
        </p:sp>
        <p:sp>
          <p:nvSpPr>
            <p:cNvPr id="20" name="Rectangle: Rounded Corners 19">
              <a:extLst>
                <a:ext uri="{FF2B5EF4-FFF2-40B4-BE49-F238E27FC236}">
                  <a16:creationId xmlns:a16="http://schemas.microsoft.com/office/drawing/2014/main" id="{F394B563-E8F4-F266-2E5E-3BAA4E0A5D6D}"/>
                </a:ext>
              </a:extLst>
            </p:cNvPr>
            <p:cNvSpPr/>
            <p:nvPr/>
          </p:nvSpPr>
          <p:spPr>
            <a:xfrm>
              <a:off x="4616525" y="4245634"/>
              <a:ext cx="3156667" cy="1237710"/>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Mitigate</a:t>
              </a:r>
            </a:p>
            <a:p>
              <a:pPr algn="ctr"/>
              <a:r>
                <a:rPr lang="en-US" sz="1600" dirty="0">
                  <a:latin typeface="Times New Roman" panose="02020603050405020304" pitchFamily="18" charset="0"/>
                  <a:cs typeface="Times New Roman" panose="02020603050405020304" pitchFamily="18" charset="0"/>
                </a:rPr>
                <a:t>operational risk via digitally-driven application process</a:t>
              </a:r>
            </a:p>
          </p:txBody>
        </p:sp>
        <p:pic>
          <p:nvPicPr>
            <p:cNvPr id="21" name="Graphic 20" descr="3d Glasses outline">
              <a:extLst>
                <a:ext uri="{FF2B5EF4-FFF2-40B4-BE49-F238E27FC236}">
                  <a16:creationId xmlns:a16="http://schemas.microsoft.com/office/drawing/2014/main" id="{D2383EF8-F035-1EB9-D8A5-88C3EA7F1A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9799" y="4535560"/>
              <a:ext cx="571101" cy="571101"/>
            </a:xfrm>
            <a:prstGeom prst="rect">
              <a:avLst/>
            </a:prstGeom>
          </p:spPr>
        </p:pic>
        <p:sp>
          <p:nvSpPr>
            <p:cNvPr id="22" name="Rectangle: Rounded Corners 21">
              <a:extLst>
                <a:ext uri="{FF2B5EF4-FFF2-40B4-BE49-F238E27FC236}">
                  <a16:creationId xmlns:a16="http://schemas.microsoft.com/office/drawing/2014/main" id="{7652161F-C68B-F027-F633-6D9D2779E652}"/>
                </a:ext>
              </a:extLst>
            </p:cNvPr>
            <p:cNvSpPr/>
            <p:nvPr/>
          </p:nvSpPr>
          <p:spPr>
            <a:xfrm>
              <a:off x="8143721" y="4245634"/>
              <a:ext cx="3156667" cy="1237710"/>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Using traditional and non </a:t>
              </a:r>
              <a:r>
                <a:rPr lang="en-US" sz="1600" dirty="0" err="1">
                  <a:latin typeface="Times New Roman" panose="02020603050405020304" pitchFamily="18" charset="0"/>
                  <a:cs typeface="Times New Roman" panose="02020603050405020304" pitchFamily="18" charset="0"/>
                </a:rPr>
                <a:t>tradtitional</a:t>
              </a:r>
              <a:r>
                <a:rPr lang="en-US" sz="1600" dirty="0">
                  <a:latin typeface="Times New Roman" panose="02020603050405020304" pitchFamily="18" charset="0"/>
                  <a:cs typeface="Times New Roman" panose="02020603050405020304" pitchFamily="18" charset="0"/>
                </a:rPr>
                <a:t> data sources for profiling and risk assessment</a:t>
              </a:r>
            </a:p>
          </p:txBody>
        </p:sp>
      </p:grpSp>
      <p:grpSp>
        <p:nvGrpSpPr>
          <p:cNvPr id="29" name="Group 28">
            <a:extLst>
              <a:ext uri="{FF2B5EF4-FFF2-40B4-BE49-F238E27FC236}">
                <a16:creationId xmlns:a16="http://schemas.microsoft.com/office/drawing/2014/main" id="{387FDE14-0DA5-E83E-5995-701E57F7B1EA}"/>
              </a:ext>
            </a:extLst>
          </p:cNvPr>
          <p:cNvGrpSpPr/>
          <p:nvPr/>
        </p:nvGrpSpPr>
        <p:grpSpPr>
          <a:xfrm>
            <a:off x="1118647" y="4939244"/>
            <a:ext cx="10211059" cy="1000185"/>
            <a:chOff x="1089329" y="4245634"/>
            <a:chExt cx="10211059" cy="1237710"/>
          </a:xfrm>
        </p:grpSpPr>
        <p:pic>
          <p:nvPicPr>
            <p:cNvPr id="30" name="Graphic 29" descr="3d Glasses outline">
              <a:extLst>
                <a:ext uri="{FF2B5EF4-FFF2-40B4-BE49-F238E27FC236}">
                  <a16:creationId xmlns:a16="http://schemas.microsoft.com/office/drawing/2014/main" id="{4D86183B-EA25-3C0E-3DFD-11DB16FFC4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5407" y="4535560"/>
              <a:ext cx="571101" cy="571101"/>
            </a:xfrm>
            <a:prstGeom prst="rect">
              <a:avLst/>
            </a:prstGeom>
          </p:spPr>
        </p:pic>
        <p:sp>
          <p:nvSpPr>
            <p:cNvPr id="31" name="Rectangle: Rounded Corners 30">
              <a:extLst>
                <a:ext uri="{FF2B5EF4-FFF2-40B4-BE49-F238E27FC236}">
                  <a16:creationId xmlns:a16="http://schemas.microsoft.com/office/drawing/2014/main" id="{4EBF8ACB-28E0-0968-5394-2CF05046ACB8}"/>
                </a:ext>
              </a:extLst>
            </p:cNvPr>
            <p:cNvSpPr/>
            <p:nvPr/>
          </p:nvSpPr>
          <p:spPr>
            <a:xfrm>
              <a:off x="1089329" y="4245634"/>
              <a:ext cx="3156667" cy="1237710"/>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Leveraging Gen AI &amp; LLM for feature generation</a:t>
              </a:r>
            </a:p>
          </p:txBody>
        </p:sp>
        <p:pic>
          <p:nvPicPr>
            <p:cNvPr id="32" name="Graphic 31" descr="3d Glasses outline">
              <a:extLst>
                <a:ext uri="{FF2B5EF4-FFF2-40B4-BE49-F238E27FC236}">
                  <a16:creationId xmlns:a16="http://schemas.microsoft.com/office/drawing/2014/main" id="{B935E171-BC9E-0142-C150-29AC271671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2603" y="4535560"/>
              <a:ext cx="571101" cy="571101"/>
            </a:xfrm>
            <a:prstGeom prst="rect">
              <a:avLst/>
            </a:prstGeom>
          </p:spPr>
        </p:pic>
        <p:sp>
          <p:nvSpPr>
            <p:cNvPr id="33" name="Rectangle: Rounded Corners 32">
              <a:extLst>
                <a:ext uri="{FF2B5EF4-FFF2-40B4-BE49-F238E27FC236}">
                  <a16:creationId xmlns:a16="http://schemas.microsoft.com/office/drawing/2014/main" id="{C21A47AD-8044-E62C-4B88-B836F645542A}"/>
                </a:ext>
              </a:extLst>
            </p:cNvPr>
            <p:cNvSpPr/>
            <p:nvPr/>
          </p:nvSpPr>
          <p:spPr>
            <a:xfrm>
              <a:off x="4616525" y="4245634"/>
              <a:ext cx="3156667" cy="1237710"/>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Controlling credit risk using advance AI models for decisioning</a:t>
              </a:r>
            </a:p>
          </p:txBody>
        </p:sp>
        <p:pic>
          <p:nvPicPr>
            <p:cNvPr id="34" name="Graphic 33" descr="3d Glasses outline">
              <a:extLst>
                <a:ext uri="{FF2B5EF4-FFF2-40B4-BE49-F238E27FC236}">
                  <a16:creationId xmlns:a16="http://schemas.microsoft.com/office/drawing/2014/main" id="{81826075-B9F8-8E3B-F87B-FCEA2AFC7C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9799" y="4535560"/>
              <a:ext cx="571101" cy="571101"/>
            </a:xfrm>
            <a:prstGeom prst="rect">
              <a:avLst/>
            </a:prstGeom>
          </p:spPr>
        </p:pic>
        <p:sp>
          <p:nvSpPr>
            <p:cNvPr id="35" name="Rectangle: Rounded Corners 34">
              <a:extLst>
                <a:ext uri="{FF2B5EF4-FFF2-40B4-BE49-F238E27FC236}">
                  <a16:creationId xmlns:a16="http://schemas.microsoft.com/office/drawing/2014/main" id="{33C18DFF-D947-F879-EDAA-4AC8C5DB02BA}"/>
                </a:ext>
              </a:extLst>
            </p:cNvPr>
            <p:cNvSpPr/>
            <p:nvPr/>
          </p:nvSpPr>
          <p:spPr>
            <a:xfrm>
              <a:off x="8143721" y="4245634"/>
              <a:ext cx="3156667" cy="1237710"/>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Develop the</a:t>
              </a:r>
            </a:p>
            <a:p>
              <a:pPr algn="ctr"/>
              <a:r>
                <a:rPr lang="en-US" sz="1600" dirty="0">
                  <a:latin typeface="Times New Roman" panose="02020603050405020304" pitchFamily="18" charset="0"/>
                  <a:cs typeface="Times New Roman" panose="02020603050405020304" pitchFamily="18" charset="0"/>
                </a:rPr>
                <a:t>capability to</a:t>
              </a:r>
            </a:p>
            <a:p>
              <a:pPr algn="ctr"/>
              <a:r>
                <a:rPr lang="en-US" sz="1600" dirty="0">
                  <a:latin typeface="Times New Roman" panose="02020603050405020304" pitchFamily="18" charset="0"/>
                  <a:cs typeface="Times New Roman" panose="02020603050405020304" pitchFamily="18" charset="0"/>
                </a:rPr>
                <a:t>launch customized product offers</a:t>
              </a:r>
            </a:p>
          </p:txBody>
        </p:sp>
      </p:grpSp>
      <p:pic>
        <p:nvPicPr>
          <p:cNvPr id="6" name="Graphic 5" descr="Workflow outline">
            <a:extLst>
              <a:ext uri="{FF2B5EF4-FFF2-40B4-BE49-F238E27FC236}">
                <a16:creationId xmlns:a16="http://schemas.microsoft.com/office/drawing/2014/main" id="{43D9B8EA-53BD-F36D-F635-009FC23AC4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51559" y="2637228"/>
            <a:ext cx="678813" cy="678813"/>
          </a:xfrm>
          <a:prstGeom prst="rect">
            <a:avLst/>
          </a:prstGeom>
        </p:spPr>
      </p:pic>
      <p:pic>
        <p:nvPicPr>
          <p:cNvPr id="8" name="Graphic 7" descr="Chat outline">
            <a:extLst>
              <a:ext uri="{FF2B5EF4-FFF2-40B4-BE49-F238E27FC236}">
                <a16:creationId xmlns:a16="http://schemas.microsoft.com/office/drawing/2014/main" id="{A1089815-7850-28DA-D45C-0E30093C168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52087" y="2637228"/>
            <a:ext cx="678813" cy="678813"/>
          </a:xfrm>
          <a:prstGeom prst="rect">
            <a:avLst/>
          </a:prstGeom>
        </p:spPr>
      </p:pic>
      <p:pic>
        <p:nvPicPr>
          <p:cNvPr id="14" name="Graphic 13" descr="Flowchart with solid fill">
            <a:extLst>
              <a:ext uri="{FF2B5EF4-FFF2-40B4-BE49-F238E27FC236}">
                <a16:creationId xmlns:a16="http://schemas.microsoft.com/office/drawing/2014/main" id="{D4FC2727-93F1-F7DC-7E52-9B9D6E8470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52493" y="3912456"/>
            <a:ext cx="618877" cy="618877"/>
          </a:xfrm>
          <a:prstGeom prst="rect">
            <a:avLst/>
          </a:prstGeom>
        </p:spPr>
      </p:pic>
    </p:spTree>
    <p:extLst>
      <p:ext uri="{BB962C8B-B14F-4D97-AF65-F5344CB8AC3E}">
        <p14:creationId xmlns:p14="http://schemas.microsoft.com/office/powerpoint/2010/main" val="1046489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TM03457452[[fn=Celestial]]</Template>
  <TotalTime>1015</TotalTime>
  <Words>990</Words>
  <Application>Microsoft Office PowerPoint</Application>
  <PresentationFormat>Widescreen</PresentationFormat>
  <Paragraphs>214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 Basandani</dc:creator>
  <cp:lastModifiedBy>H Basandani</cp:lastModifiedBy>
  <cp:revision>12</cp:revision>
  <dcterms:created xsi:type="dcterms:W3CDTF">2024-11-13T06:40:59Z</dcterms:created>
  <dcterms:modified xsi:type="dcterms:W3CDTF">2024-11-14T05:08:45Z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5eed2d-f507-487d-9ff3-0d2509888e6d_Enabled">
    <vt:lpwstr>true</vt:lpwstr>
  </property>
  <property fmtid="{D5CDD505-2E9C-101B-9397-08002B2CF9AE}" pid="3" name="MSIP_Label_6a5eed2d-f507-487d-9ff3-0d2509888e6d_SetDate">
    <vt:lpwstr>2024-11-14T02:41:00Z</vt:lpwstr>
  </property>
  <property fmtid="{D5CDD505-2E9C-101B-9397-08002B2CF9AE}" pid="4" name="MSIP_Label_6a5eed2d-f507-487d-9ff3-0d2509888e6d_Method">
    <vt:lpwstr>Standard</vt:lpwstr>
  </property>
  <property fmtid="{D5CDD505-2E9C-101B-9397-08002B2CF9AE}" pid="5" name="MSIP_Label_6a5eed2d-f507-487d-9ff3-0d2509888e6d_Name">
    <vt:lpwstr>Restricted - Internal</vt:lpwstr>
  </property>
  <property fmtid="{D5CDD505-2E9C-101B-9397-08002B2CF9AE}" pid="6" name="MSIP_Label_6a5eed2d-f507-487d-9ff3-0d2509888e6d_SiteId">
    <vt:lpwstr>9ff87383-ae93-4e4b-85fd-e21685c0431c</vt:lpwstr>
  </property>
  <property fmtid="{D5CDD505-2E9C-101B-9397-08002B2CF9AE}" pid="7" name="MSIP_Label_6a5eed2d-f507-487d-9ff3-0d2509888e6d_ActionId">
    <vt:lpwstr>7f287079-17d0-49ac-aa58-b4a1278bb6cf</vt:lpwstr>
  </property>
  <property fmtid="{D5CDD505-2E9C-101B-9397-08002B2CF9AE}" pid="8" name="MSIP_Label_6a5eed2d-f507-487d-9ff3-0d2509888e6d_ContentBits">
    <vt:lpwstr>2</vt:lpwstr>
  </property>
  <property fmtid="{D5CDD505-2E9C-101B-9397-08002B2CF9AE}" pid="9" name="ClassificationContentMarkingFooterLocations">
    <vt:lpwstr>Celestial:8</vt:lpwstr>
  </property>
  <property fmtid="{D5CDD505-2E9C-101B-9397-08002B2CF9AE}" pid="10" name="ClassificationContentMarkingFooterText">
    <vt:lpwstr>Restricted - Internal</vt:lpwstr>
  </property>
</Properties>
</file>