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7EA8D-AA36-4CA0-BF1E-A470F426A3C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C2F84A-7578-4F86-A352-FA5826D5CC3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/>
            <a:t>Interests </a:t>
          </a:r>
        </a:p>
      </dgm:t>
    </dgm:pt>
    <dgm:pt modelId="{56221884-8B5F-44C6-88EC-C6CFF37F52BD}" type="parTrans" cxnId="{B95A4C13-5792-41EE-9A4D-93715B263EEC}">
      <dgm:prSet/>
      <dgm:spPr/>
      <dgm:t>
        <a:bodyPr/>
        <a:lstStyle/>
        <a:p>
          <a:endParaRPr lang="en-US" sz="800"/>
        </a:p>
      </dgm:t>
    </dgm:pt>
    <dgm:pt modelId="{2E98B715-74CE-45C9-A616-FD9E37860A38}" type="sibTrans" cxnId="{B95A4C13-5792-41EE-9A4D-93715B263EE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800" dirty="0"/>
            <a:t>Education</a:t>
          </a:r>
        </a:p>
      </dgm:t>
    </dgm:pt>
    <dgm:pt modelId="{EC8C0A5D-05EE-41ED-A8AD-3DF1714856B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/>
            <a:t>Cash Flow</a:t>
          </a:r>
        </a:p>
      </dgm:t>
    </dgm:pt>
    <dgm:pt modelId="{69EF19FF-D2B0-40DA-BF5C-1D6006C5F26B}" type="parTrans" cxnId="{0229F322-1C0C-4500-B4AC-5A12B5E9F55E}">
      <dgm:prSet/>
      <dgm:spPr/>
      <dgm:t>
        <a:bodyPr/>
        <a:lstStyle/>
        <a:p>
          <a:endParaRPr lang="en-US" sz="800"/>
        </a:p>
      </dgm:t>
    </dgm:pt>
    <dgm:pt modelId="{7C66D1EF-0517-4224-8573-6EB52A9B36DE}" type="sibTrans" cxnId="{0229F322-1C0C-4500-B4AC-5A12B5E9F55E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800" dirty="0"/>
            <a:t>Purchase Patterns</a:t>
          </a:r>
        </a:p>
      </dgm:t>
    </dgm:pt>
    <dgm:pt modelId="{E5E04C3F-6705-48C4-A9DC-96E2464EE95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/>
            <a:t>Tech Savvy</a:t>
          </a:r>
        </a:p>
      </dgm:t>
    </dgm:pt>
    <dgm:pt modelId="{C49451CB-51C9-4B21-ADFB-CDCC557570AF}" type="parTrans" cxnId="{9F9B6512-070E-45BA-A457-CDE3E1874233}">
      <dgm:prSet/>
      <dgm:spPr/>
      <dgm:t>
        <a:bodyPr/>
        <a:lstStyle/>
        <a:p>
          <a:endParaRPr lang="en-US" sz="800"/>
        </a:p>
      </dgm:t>
    </dgm:pt>
    <dgm:pt modelId="{CBFED17D-1EF5-4B3F-B760-6533A90CB0E6}" type="sibTrans" cxnId="{9F9B6512-070E-45BA-A457-CDE3E1874233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800" dirty="0"/>
            <a:t>Employment Status</a:t>
          </a:r>
        </a:p>
      </dgm:t>
    </dgm:pt>
    <dgm:pt modelId="{D791991C-D6A6-45E8-9C64-68BAC56C8E4E}">
      <dgm:prSet phldrT="[Text]" custT="1"/>
      <dgm:spPr/>
      <dgm:t>
        <a:bodyPr/>
        <a:lstStyle/>
        <a:p>
          <a:r>
            <a:rPr lang="en-US" sz="800" dirty="0"/>
            <a:t>Travel</a:t>
          </a:r>
        </a:p>
      </dgm:t>
    </dgm:pt>
    <dgm:pt modelId="{146DB4CD-7E98-4852-A925-A035AA702A2B}" type="parTrans" cxnId="{B29C2BD5-46B9-4F10-A89B-8C87E49FFAE7}">
      <dgm:prSet/>
      <dgm:spPr/>
      <dgm:t>
        <a:bodyPr/>
        <a:lstStyle/>
        <a:p>
          <a:endParaRPr lang="en-US"/>
        </a:p>
      </dgm:t>
    </dgm:pt>
    <dgm:pt modelId="{52514243-8CBD-4A9B-B23E-6461E3D49C7D}" type="sibTrans" cxnId="{B29C2BD5-46B9-4F10-A89B-8C87E49FFAE7}">
      <dgm:prSet/>
      <dgm:spPr/>
      <dgm:t>
        <a:bodyPr/>
        <a:lstStyle/>
        <a:p>
          <a:endParaRPr lang="en-US"/>
        </a:p>
      </dgm:t>
    </dgm:pt>
    <dgm:pt modelId="{32AE9804-5758-4404-911F-17083303E1F1}">
      <dgm:prSet phldrT="[Text]" custT="1"/>
      <dgm:spPr/>
      <dgm:t>
        <a:bodyPr/>
        <a:lstStyle/>
        <a:p>
          <a:r>
            <a:rPr lang="en-US" sz="800" dirty="0"/>
            <a:t>Ecommerce</a:t>
          </a:r>
        </a:p>
      </dgm:t>
    </dgm:pt>
    <dgm:pt modelId="{ABEAA421-2E50-45CC-BB8D-4FEC61571F3A}" type="parTrans" cxnId="{0C3298BD-F311-4D7F-8179-FB6032D228D7}">
      <dgm:prSet/>
      <dgm:spPr/>
      <dgm:t>
        <a:bodyPr/>
        <a:lstStyle/>
        <a:p>
          <a:endParaRPr lang="en-US"/>
        </a:p>
      </dgm:t>
    </dgm:pt>
    <dgm:pt modelId="{55031F95-DAC0-4596-B58D-7A9D8A57CE9C}" type="sibTrans" cxnId="{0C3298BD-F311-4D7F-8179-FB6032D228D7}">
      <dgm:prSet/>
      <dgm:spPr/>
      <dgm:t>
        <a:bodyPr/>
        <a:lstStyle/>
        <a:p>
          <a:endParaRPr lang="en-US"/>
        </a:p>
      </dgm:t>
    </dgm:pt>
    <dgm:pt modelId="{B05CE968-4AEB-45EE-81BC-32BB9D78172C}">
      <dgm:prSet phldrT="[Text]" custT="1"/>
      <dgm:spPr/>
      <dgm:t>
        <a:bodyPr/>
        <a:lstStyle/>
        <a:p>
          <a:r>
            <a:rPr lang="en-US" sz="800" dirty="0"/>
            <a:t>Balance</a:t>
          </a:r>
        </a:p>
      </dgm:t>
    </dgm:pt>
    <dgm:pt modelId="{CB2DDEAE-BD8B-46F5-8FA7-9B72A21AEFF0}" type="parTrans" cxnId="{03AC4D1D-0017-4B38-8D74-09A548170F0B}">
      <dgm:prSet/>
      <dgm:spPr/>
      <dgm:t>
        <a:bodyPr/>
        <a:lstStyle/>
        <a:p>
          <a:endParaRPr lang="en-US"/>
        </a:p>
      </dgm:t>
    </dgm:pt>
    <dgm:pt modelId="{2567654B-BE03-454B-892E-1E7A7D26DD09}" type="sibTrans" cxnId="{03AC4D1D-0017-4B38-8D74-09A548170F0B}">
      <dgm:prSet/>
      <dgm:spPr/>
      <dgm:t>
        <a:bodyPr/>
        <a:lstStyle/>
        <a:p>
          <a:endParaRPr lang="en-US"/>
        </a:p>
      </dgm:t>
    </dgm:pt>
    <dgm:pt modelId="{290948A3-1184-423D-8CF1-36B27660325B}">
      <dgm:prSet phldrT="[Text]" custT="1"/>
      <dgm:spPr/>
      <dgm:t>
        <a:bodyPr/>
        <a:lstStyle/>
        <a:p>
          <a:r>
            <a:rPr lang="en-US" sz="800" dirty="0"/>
            <a:t>Investments</a:t>
          </a:r>
        </a:p>
      </dgm:t>
    </dgm:pt>
    <dgm:pt modelId="{A388CFEC-9B28-434B-8F3E-F6BA456CE217}" type="parTrans" cxnId="{03557BD7-C156-42E6-9C08-50A523D6B9BA}">
      <dgm:prSet/>
      <dgm:spPr/>
      <dgm:t>
        <a:bodyPr/>
        <a:lstStyle/>
        <a:p>
          <a:endParaRPr lang="en-US"/>
        </a:p>
      </dgm:t>
    </dgm:pt>
    <dgm:pt modelId="{D17C87C2-B9DA-4986-ADE5-45E4D8CCC30D}" type="sibTrans" cxnId="{03557BD7-C156-42E6-9C08-50A523D6B9BA}">
      <dgm:prSet/>
      <dgm:spPr/>
      <dgm:t>
        <a:bodyPr/>
        <a:lstStyle/>
        <a:p>
          <a:endParaRPr lang="en-US"/>
        </a:p>
      </dgm:t>
    </dgm:pt>
    <dgm:pt modelId="{3DBBF7F8-9321-41C8-882B-2BC61581D3CB}">
      <dgm:prSet phldrT="[Text]" custT="1"/>
      <dgm:spPr/>
      <dgm:t>
        <a:bodyPr/>
        <a:lstStyle/>
        <a:p>
          <a:r>
            <a:rPr lang="en-US" sz="800" dirty="0"/>
            <a:t>App Usage</a:t>
          </a:r>
        </a:p>
      </dgm:t>
    </dgm:pt>
    <dgm:pt modelId="{955F20ED-10D8-4E39-829D-D47C91B2EE84}" type="parTrans" cxnId="{7A3A94B8-48F7-4476-8B4B-246DAD666C38}">
      <dgm:prSet/>
      <dgm:spPr/>
      <dgm:t>
        <a:bodyPr/>
        <a:lstStyle/>
        <a:p>
          <a:endParaRPr lang="en-US"/>
        </a:p>
      </dgm:t>
    </dgm:pt>
    <dgm:pt modelId="{6ED102CE-72D6-45B7-B3A4-9993C8E8263B}" type="sibTrans" cxnId="{7A3A94B8-48F7-4476-8B4B-246DAD666C38}">
      <dgm:prSet/>
      <dgm:spPr/>
      <dgm:t>
        <a:bodyPr/>
        <a:lstStyle/>
        <a:p>
          <a:endParaRPr lang="en-US"/>
        </a:p>
      </dgm:t>
    </dgm:pt>
    <dgm:pt modelId="{265C4529-B474-4102-8D87-D7F735703DB7}">
      <dgm:prSet phldrT="[Text]" custT="1"/>
      <dgm:spPr/>
      <dgm:t>
        <a:bodyPr/>
        <a:lstStyle/>
        <a:p>
          <a:r>
            <a:rPr lang="en-US" sz="800" dirty="0"/>
            <a:t>Digital Payment</a:t>
          </a:r>
        </a:p>
      </dgm:t>
    </dgm:pt>
    <dgm:pt modelId="{4931E49A-3798-45BF-B2B4-7061CC062FB8}" type="parTrans" cxnId="{42FA5DC1-EEC7-4920-A0E4-A8EAFF9784D4}">
      <dgm:prSet/>
      <dgm:spPr/>
      <dgm:t>
        <a:bodyPr/>
        <a:lstStyle/>
        <a:p>
          <a:endParaRPr lang="en-US"/>
        </a:p>
      </dgm:t>
    </dgm:pt>
    <dgm:pt modelId="{5D21D091-7D38-478D-B8A5-8DBB7066F79E}" type="sibTrans" cxnId="{42FA5DC1-EEC7-4920-A0E4-A8EAFF9784D4}">
      <dgm:prSet/>
      <dgm:spPr/>
      <dgm:t>
        <a:bodyPr/>
        <a:lstStyle/>
        <a:p>
          <a:endParaRPr lang="en-US"/>
        </a:p>
      </dgm:t>
    </dgm:pt>
    <dgm:pt modelId="{FB0EB15E-3349-4AD4-AAA9-31018F72C99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err="1"/>
            <a:t>Demog</a:t>
          </a:r>
          <a:endParaRPr lang="en-US" sz="800" dirty="0"/>
        </a:p>
      </dgm:t>
    </dgm:pt>
    <dgm:pt modelId="{538A589D-4131-439C-BD6D-4CD5FBD7A61E}" type="parTrans" cxnId="{D9C339F6-DE2E-4CE0-B056-BD27E85DD3B2}">
      <dgm:prSet/>
      <dgm:spPr/>
      <dgm:t>
        <a:bodyPr/>
        <a:lstStyle/>
        <a:p>
          <a:endParaRPr lang="en-US"/>
        </a:p>
      </dgm:t>
    </dgm:pt>
    <dgm:pt modelId="{03A00EA5-0149-4F49-829D-D1927CDF8A5D}" type="sibTrans" cxnId="{D9C339F6-DE2E-4CE0-B056-BD27E85DD3B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700" dirty="0"/>
            <a:t>Employment Info</a:t>
          </a:r>
        </a:p>
      </dgm:t>
    </dgm:pt>
    <dgm:pt modelId="{7797BED2-82DF-47BC-B393-C28708302D6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Customer </a:t>
          </a:r>
          <a:r>
            <a:rPr lang="en-US" sz="800" dirty="0" err="1"/>
            <a:t>Behaviour</a:t>
          </a:r>
          <a:endParaRPr lang="en-US" sz="800" dirty="0"/>
        </a:p>
      </dgm:t>
    </dgm:pt>
    <dgm:pt modelId="{B6D9266F-C603-470D-9246-5C81D9FA9DD8}" type="parTrans" cxnId="{D0252C5B-2E13-45A0-B725-7F0D323D8B48}">
      <dgm:prSet/>
      <dgm:spPr/>
      <dgm:t>
        <a:bodyPr/>
        <a:lstStyle/>
        <a:p>
          <a:endParaRPr lang="en-US"/>
        </a:p>
      </dgm:t>
    </dgm:pt>
    <dgm:pt modelId="{28F72C40-84FF-4BA1-8181-4EFB894E0BD0}" type="sibTrans" cxnId="{D0252C5B-2E13-45A0-B725-7F0D323D8B48}">
      <dgm:prSet/>
      <dgm:spPr/>
      <dgm:t>
        <a:bodyPr/>
        <a:lstStyle/>
        <a:p>
          <a:endParaRPr lang="en-US"/>
        </a:p>
      </dgm:t>
    </dgm:pt>
    <dgm:pt modelId="{E52F86B1-B7E9-4E79-B674-672BA0BEFB6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Location</a:t>
          </a:r>
        </a:p>
      </dgm:t>
    </dgm:pt>
    <dgm:pt modelId="{FF9A94FF-BF23-4D1C-9C59-C72E2172A4D6}" type="parTrans" cxnId="{368EA954-D3A0-4CAE-B44A-ACBF5BEAE154}">
      <dgm:prSet/>
      <dgm:spPr/>
      <dgm:t>
        <a:bodyPr/>
        <a:lstStyle/>
        <a:p>
          <a:endParaRPr lang="en-US"/>
        </a:p>
      </dgm:t>
    </dgm:pt>
    <dgm:pt modelId="{FEEF2D8A-6768-4D40-98FB-158DD0AF3287}" type="sibTrans" cxnId="{368EA954-D3A0-4CAE-B44A-ACBF5BEAE154}">
      <dgm:prSet/>
      <dgm:spPr/>
      <dgm:t>
        <a:bodyPr/>
        <a:lstStyle/>
        <a:p>
          <a:endParaRPr lang="en-US"/>
        </a:p>
      </dgm:t>
    </dgm:pt>
    <dgm:pt modelId="{7D3614A1-7149-4985-9B91-D2FB00F2C36D}" type="pres">
      <dgm:prSet presAssocID="{53E7EA8D-AA36-4CA0-BF1E-A470F426A3C6}" presName="Name0" presStyleCnt="0">
        <dgm:presLayoutVars>
          <dgm:chMax/>
          <dgm:chPref/>
          <dgm:dir/>
          <dgm:animLvl val="lvl"/>
        </dgm:presLayoutVars>
      </dgm:prSet>
      <dgm:spPr/>
    </dgm:pt>
    <dgm:pt modelId="{0F6F1E25-942F-48BB-AF7D-024AD01FE874}" type="pres">
      <dgm:prSet presAssocID="{FB0EB15E-3349-4AD4-AAA9-31018F72C99A}" presName="composite" presStyleCnt="0"/>
      <dgm:spPr/>
    </dgm:pt>
    <dgm:pt modelId="{F4C6688D-3678-4CD8-A3E3-3AC42AA61807}" type="pres">
      <dgm:prSet presAssocID="{FB0EB15E-3349-4AD4-AAA9-31018F72C99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048C5867-0EC2-44CC-B974-A73AD3B472E8}" type="pres">
      <dgm:prSet presAssocID="{FB0EB15E-3349-4AD4-AAA9-31018F72C99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F6CCD3E-BE43-4D2F-B0C6-75A14668957D}" type="pres">
      <dgm:prSet presAssocID="{FB0EB15E-3349-4AD4-AAA9-31018F72C99A}" presName="BalanceSpacing" presStyleCnt="0"/>
      <dgm:spPr/>
    </dgm:pt>
    <dgm:pt modelId="{48AE5983-3326-4DE2-A378-848D0B7DFEF1}" type="pres">
      <dgm:prSet presAssocID="{FB0EB15E-3349-4AD4-AAA9-31018F72C99A}" presName="BalanceSpacing1" presStyleCnt="0"/>
      <dgm:spPr/>
    </dgm:pt>
    <dgm:pt modelId="{EBE360FA-0361-4458-8A4B-DE3A91711515}" type="pres">
      <dgm:prSet presAssocID="{03A00EA5-0149-4F49-829D-D1927CDF8A5D}" presName="Accent1Text" presStyleLbl="node1" presStyleIdx="1" presStyleCnt="8"/>
      <dgm:spPr/>
    </dgm:pt>
    <dgm:pt modelId="{F93D608B-5173-4AC2-996D-2A29B09D796D}" type="pres">
      <dgm:prSet presAssocID="{03A00EA5-0149-4F49-829D-D1927CDF8A5D}" presName="spaceBetweenRectangles" presStyleCnt="0"/>
      <dgm:spPr/>
    </dgm:pt>
    <dgm:pt modelId="{741A04C6-4B9A-46A8-9365-FF3C6E74093D}" type="pres">
      <dgm:prSet presAssocID="{76C2F84A-7578-4F86-A352-FA5826D5CC34}" presName="composite" presStyleCnt="0"/>
      <dgm:spPr/>
    </dgm:pt>
    <dgm:pt modelId="{D0B6073F-379D-44CD-8CFF-3632501E27F2}" type="pres">
      <dgm:prSet presAssocID="{76C2F84A-7578-4F86-A352-FA5826D5CC34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AF80E4D-16AB-46CC-8797-5F8309624EAD}" type="pres">
      <dgm:prSet presAssocID="{76C2F84A-7578-4F86-A352-FA5826D5CC3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5C3CD83-36BC-403E-8768-CD166E3A88FE}" type="pres">
      <dgm:prSet presAssocID="{76C2F84A-7578-4F86-A352-FA5826D5CC34}" presName="BalanceSpacing" presStyleCnt="0"/>
      <dgm:spPr/>
    </dgm:pt>
    <dgm:pt modelId="{4C1A1AFB-DB2B-40AA-8874-91E51F72EBCD}" type="pres">
      <dgm:prSet presAssocID="{76C2F84A-7578-4F86-A352-FA5826D5CC34}" presName="BalanceSpacing1" presStyleCnt="0"/>
      <dgm:spPr/>
    </dgm:pt>
    <dgm:pt modelId="{6BD883F9-815D-4677-AAEA-ADF63548C300}" type="pres">
      <dgm:prSet presAssocID="{2E98B715-74CE-45C9-A616-FD9E37860A38}" presName="Accent1Text" presStyleLbl="node1" presStyleIdx="3" presStyleCnt="8"/>
      <dgm:spPr/>
    </dgm:pt>
    <dgm:pt modelId="{CC708150-E397-4442-AA99-2DE979A20323}" type="pres">
      <dgm:prSet presAssocID="{2E98B715-74CE-45C9-A616-FD9E37860A38}" presName="spaceBetweenRectangles" presStyleCnt="0"/>
      <dgm:spPr/>
    </dgm:pt>
    <dgm:pt modelId="{A5C26751-3DB8-4D2E-9EB9-87958DA3C09B}" type="pres">
      <dgm:prSet presAssocID="{EC8C0A5D-05EE-41ED-A8AD-3DF1714856B1}" presName="composite" presStyleCnt="0"/>
      <dgm:spPr/>
    </dgm:pt>
    <dgm:pt modelId="{CD36724D-4AC1-467D-AF8F-EC4FD13DC584}" type="pres">
      <dgm:prSet presAssocID="{EC8C0A5D-05EE-41ED-A8AD-3DF1714856B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A911EFFA-78C1-4851-B005-E68CD3F7DDBC}" type="pres">
      <dgm:prSet presAssocID="{EC8C0A5D-05EE-41ED-A8AD-3DF1714856B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1337BA-B719-4898-9ADF-A1272976BFD8}" type="pres">
      <dgm:prSet presAssocID="{EC8C0A5D-05EE-41ED-A8AD-3DF1714856B1}" presName="BalanceSpacing" presStyleCnt="0"/>
      <dgm:spPr/>
    </dgm:pt>
    <dgm:pt modelId="{519422E8-3819-47DF-B6B5-6B58820A3D29}" type="pres">
      <dgm:prSet presAssocID="{EC8C0A5D-05EE-41ED-A8AD-3DF1714856B1}" presName="BalanceSpacing1" presStyleCnt="0"/>
      <dgm:spPr/>
    </dgm:pt>
    <dgm:pt modelId="{848950EF-4A5F-4D5A-ABFA-1AF1472B6B8B}" type="pres">
      <dgm:prSet presAssocID="{7C66D1EF-0517-4224-8573-6EB52A9B36DE}" presName="Accent1Text" presStyleLbl="node1" presStyleIdx="5" presStyleCnt="8"/>
      <dgm:spPr/>
    </dgm:pt>
    <dgm:pt modelId="{9BCACE3E-44CE-4BC9-BA03-DC35E88BFCD2}" type="pres">
      <dgm:prSet presAssocID="{7C66D1EF-0517-4224-8573-6EB52A9B36DE}" presName="spaceBetweenRectangles" presStyleCnt="0"/>
      <dgm:spPr/>
    </dgm:pt>
    <dgm:pt modelId="{7D76D56B-4EE3-4858-9348-F310BD153FCA}" type="pres">
      <dgm:prSet presAssocID="{E5E04C3F-6705-48C4-A9DC-96E2464EE955}" presName="composite" presStyleCnt="0"/>
      <dgm:spPr/>
    </dgm:pt>
    <dgm:pt modelId="{3A3991B1-0752-488D-8680-5D7764894B45}" type="pres">
      <dgm:prSet presAssocID="{E5E04C3F-6705-48C4-A9DC-96E2464EE95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C9B86FFF-6B2A-4E7F-94A1-CBC636C5A6BE}" type="pres">
      <dgm:prSet presAssocID="{E5E04C3F-6705-48C4-A9DC-96E2464EE95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9FAD0D-FF67-4D5D-B948-F91A28F3B962}" type="pres">
      <dgm:prSet presAssocID="{E5E04C3F-6705-48C4-A9DC-96E2464EE955}" presName="BalanceSpacing" presStyleCnt="0"/>
      <dgm:spPr/>
    </dgm:pt>
    <dgm:pt modelId="{384274E9-B767-4779-A9C1-71069C56508E}" type="pres">
      <dgm:prSet presAssocID="{E5E04C3F-6705-48C4-A9DC-96E2464EE955}" presName="BalanceSpacing1" presStyleCnt="0"/>
      <dgm:spPr/>
    </dgm:pt>
    <dgm:pt modelId="{EB791A8E-35D6-475E-A39F-AAAB102CCE17}" type="pres">
      <dgm:prSet presAssocID="{CBFED17D-1EF5-4B3F-B760-6533A90CB0E6}" presName="Accent1Text" presStyleLbl="node1" presStyleIdx="7" presStyleCnt="8"/>
      <dgm:spPr/>
    </dgm:pt>
  </dgm:ptLst>
  <dgm:cxnLst>
    <dgm:cxn modelId="{9F9B6512-070E-45BA-A457-CDE3E1874233}" srcId="{53E7EA8D-AA36-4CA0-BF1E-A470F426A3C6}" destId="{E5E04C3F-6705-48C4-A9DC-96E2464EE955}" srcOrd="3" destOrd="0" parTransId="{C49451CB-51C9-4B21-ADFB-CDCC557570AF}" sibTransId="{CBFED17D-1EF5-4B3F-B760-6533A90CB0E6}"/>
    <dgm:cxn modelId="{B95A4C13-5792-41EE-9A4D-93715B263EEC}" srcId="{53E7EA8D-AA36-4CA0-BF1E-A470F426A3C6}" destId="{76C2F84A-7578-4F86-A352-FA5826D5CC34}" srcOrd="1" destOrd="0" parTransId="{56221884-8B5F-44C6-88EC-C6CFF37F52BD}" sibTransId="{2E98B715-74CE-45C9-A616-FD9E37860A38}"/>
    <dgm:cxn modelId="{591CF614-AC90-4EEC-B918-464218B7542F}" type="presOf" srcId="{7C66D1EF-0517-4224-8573-6EB52A9B36DE}" destId="{848950EF-4A5F-4D5A-ABFA-1AF1472B6B8B}" srcOrd="0" destOrd="0" presId="urn:microsoft.com/office/officeart/2008/layout/AlternatingHexagons"/>
    <dgm:cxn modelId="{E9CCB41A-1CD4-43EE-9701-28EEC50EF155}" type="presOf" srcId="{3DBBF7F8-9321-41C8-882B-2BC61581D3CB}" destId="{C9B86FFF-6B2A-4E7F-94A1-CBC636C5A6BE}" srcOrd="0" destOrd="0" presId="urn:microsoft.com/office/officeart/2008/layout/AlternatingHexagons"/>
    <dgm:cxn modelId="{03AC4D1D-0017-4B38-8D74-09A548170F0B}" srcId="{EC8C0A5D-05EE-41ED-A8AD-3DF1714856B1}" destId="{B05CE968-4AEB-45EE-81BC-32BB9D78172C}" srcOrd="0" destOrd="0" parTransId="{CB2DDEAE-BD8B-46F5-8FA7-9B72A21AEFF0}" sibTransId="{2567654B-BE03-454B-892E-1E7A7D26DD09}"/>
    <dgm:cxn modelId="{2D4C4021-F250-4EEB-8150-A6F588BC973A}" type="presOf" srcId="{76C2F84A-7578-4F86-A352-FA5826D5CC34}" destId="{D0B6073F-379D-44CD-8CFF-3632501E27F2}" srcOrd="0" destOrd="0" presId="urn:microsoft.com/office/officeart/2008/layout/AlternatingHexagons"/>
    <dgm:cxn modelId="{0229F322-1C0C-4500-B4AC-5A12B5E9F55E}" srcId="{53E7EA8D-AA36-4CA0-BF1E-A470F426A3C6}" destId="{EC8C0A5D-05EE-41ED-A8AD-3DF1714856B1}" srcOrd="2" destOrd="0" parTransId="{69EF19FF-D2B0-40DA-BF5C-1D6006C5F26B}" sibTransId="{7C66D1EF-0517-4224-8573-6EB52A9B36DE}"/>
    <dgm:cxn modelId="{5C7B3637-99B0-4812-95F3-46E0564AA243}" type="presOf" srcId="{D791991C-D6A6-45E8-9C64-68BAC56C8E4E}" destId="{FAF80E4D-16AB-46CC-8797-5F8309624EAD}" srcOrd="0" destOrd="0" presId="urn:microsoft.com/office/officeart/2008/layout/AlternatingHexagons"/>
    <dgm:cxn modelId="{D0252C5B-2E13-45A0-B725-7F0D323D8B48}" srcId="{FB0EB15E-3349-4AD4-AAA9-31018F72C99A}" destId="{7797BED2-82DF-47BC-B393-C28708302D64}" srcOrd="0" destOrd="0" parTransId="{B6D9266F-C603-470D-9246-5C81D9FA9DD8}" sibTransId="{28F72C40-84FF-4BA1-8181-4EFB894E0BD0}"/>
    <dgm:cxn modelId="{CB07F346-E3EF-420A-BCF0-DEB78180C870}" type="presOf" srcId="{32AE9804-5758-4404-911F-17083303E1F1}" destId="{FAF80E4D-16AB-46CC-8797-5F8309624EAD}" srcOrd="0" destOrd="1" presId="urn:microsoft.com/office/officeart/2008/layout/AlternatingHexagons"/>
    <dgm:cxn modelId="{4503734E-3B08-47A4-B681-0450223F2C92}" type="presOf" srcId="{E52F86B1-B7E9-4E79-B674-672BA0BEFB66}" destId="{048C5867-0EC2-44CC-B974-A73AD3B472E8}" srcOrd="0" destOrd="1" presId="urn:microsoft.com/office/officeart/2008/layout/AlternatingHexagons"/>
    <dgm:cxn modelId="{368EA954-D3A0-4CAE-B44A-ACBF5BEAE154}" srcId="{FB0EB15E-3349-4AD4-AAA9-31018F72C99A}" destId="{E52F86B1-B7E9-4E79-B674-672BA0BEFB66}" srcOrd="1" destOrd="0" parTransId="{FF9A94FF-BF23-4D1C-9C59-C72E2172A4D6}" sibTransId="{FEEF2D8A-6768-4D40-98FB-158DD0AF3287}"/>
    <dgm:cxn modelId="{2C4A9055-7FB9-4958-A168-17B9CD8F52ED}" type="presOf" srcId="{2E98B715-74CE-45C9-A616-FD9E37860A38}" destId="{6BD883F9-815D-4677-AAEA-ADF63548C300}" srcOrd="0" destOrd="0" presId="urn:microsoft.com/office/officeart/2008/layout/AlternatingHexagons"/>
    <dgm:cxn modelId="{E2B6E077-B93A-4559-B7F5-95EE8E8B1542}" type="presOf" srcId="{EC8C0A5D-05EE-41ED-A8AD-3DF1714856B1}" destId="{CD36724D-4AC1-467D-AF8F-EC4FD13DC584}" srcOrd="0" destOrd="0" presId="urn:microsoft.com/office/officeart/2008/layout/AlternatingHexagons"/>
    <dgm:cxn modelId="{A17CC29C-9DE2-4A94-A8C7-77595BBE76F4}" type="presOf" srcId="{B05CE968-4AEB-45EE-81BC-32BB9D78172C}" destId="{A911EFFA-78C1-4851-B005-E68CD3F7DDBC}" srcOrd="0" destOrd="0" presId="urn:microsoft.com/office/officeart/2008/layout/AlternatingHexagons"/>
    <dgm:cxn modelId="{BD04B0A4-7979-4AFB-B7D1-0D73907DB0D3}" type="presOf" srcId="{265C4529-B474-4102-8D87-D7F735703DB7}" destId="{C9B86FFF-6B2A-4E7F-94A1-CBC636C5A6BE}" srcOrd="0" destOrd="1" presId="urn:microsoft.com/office/officeart/2008/layout/AlternatingHexagons"/>
    <dgm:cxn modelId="{258EA9A5-420C-45D0-93C5-ECFF04A7D011}" type="presOf" srcId="{7797BED2-82DF-47BC-B393-C28708302D64}" destId="{048C5867-0EC2-44CC-B974-A73AD3B472E8}" srcOrd="0" destOrd="0" presId="urn:microsoft.com/office/officeart/2008/layout/AlternatingHexagons"/>
    <dgm:cxn modelId="{22E39AAE-580B-43CD-A639-0A2A1227BE0A}" type="presOf" srcId="{53E7EA8D-AA36-4CA0-BF1E-A470F426A3C6}" destId="{7D3614A1-7149-4985-9B91-D2FB00F2C36D}" srcOrd="0" destOrd="0" presId="urn:microsoft.com/office/officeart/2008/layout/AlternatingHexagons"/>
    <dgm:cxn modelId="{7A3A94B8-48F7-4476-8B4B-246DAD666C38}" srcId="{E5E04C3F-6705-48C4-A9DC-96E2464EE955}" destId="{3DBBF7F8-9321-41C8-882B-2BC61581D3CB}" srcOrd="0" destOrd="0" parTransId="{955F20ED-10D8-4E39-829D-D47C91B2EE84}" sibTransId="{6ED102CE-72D6-45B7-B3A4-9993C8E8263B}"/>
    <dgm:cxn modelId="{0C3298BD-F311-4D7F-8179-FB6032D228D7}" srcId="{76C2F84A-7578-4F86-A352-FA5826D5CC34}" destId="{32AE9804-5758-4404-911F-17083303E1F1}" srcOrd="1" destOrd="0" parTransId="{ABEAA421-2E50-45CC-BB8D-4FEC61571F3A}" sibTransId="{55031F95-DAC0-4596-B58D-7A9D8A57CE9C}"/>
    <dgm:cxn modelId="{42FA5DC1-EEC7-4920-A0E4-A8EAFF9784D4}" srcId="{E5E04C3F-6705-48C4-A9DC-96E2464EE955}" destId="{265C4529-B474-4102-8D87-D7F735703DB7}" srcOrd="1" destOrd="0" parTransId="{4931E49A-3798-45BF-B2B4-7061CC062FB8}" sibTransId="{5D21D091-7D38-478D-B8A5-8DBB7066F79E}"/>
    <dgm:cxn modelId="{C7D4D9C7-859D-4610-99FF-902B854A90CB}" type="presOf" srcId="{290948A3-1184-423D-8CF1-36B27660325B}" destId="{A911EFFA-78C1-4851-B005-E68CD3F7DDBC}" srcOrd="0" destOrd="1" presId="urn:microsoft.com/office/officeart/2008/layout/AlternatingHexagons"/>
    <dgm:cxn modelId="{96D5C6CA-7BEB-438F-B3BE-7AB584E2AD8B}" type="presOf" srcId="{CBFED17D-1EF5-4B3F-B760-6533A90CB0E6}" destId="{EB791A8E-35D6-475E-A39F-AAAB102CCE17}" srcOrd="0" destOrd="0" presId="urn:microsoft.com/office/officeart/2008/layout/AlternatingHexagons"/>
    <dgm:cxn modelId="{A2DE1BCC-15E7-484F-A6B4-3896F64B0EBE}" type="presOf" srcId="{E5E04C3F-6705-48C4-A9DC-96E2464EE955}" destId="{3A3991B1-0752-488D-8680-5D7764894B45}" srcOrd="0" destOrd="0" presId="urn:microsoft.com/office/officeart/2008/layout/AlternatingHexagons"/>
    <dgm:cxn modelId="{B29C2BD5-46B9-4F10-A89B-8C87E49FFAE7}" srcId="{76C2F84A-7578-4F86-A352-FA5826D5CC34}" destId="{D791991C-D6A6-45E8-9C64-68BAC56C8E4E}" srcOrd="0" destOrd="0" parTransId="{146DB4CD-7E98-4852-A925-A035AA702A2B}" sibTransId="{52514243-8CBD-4A9B-B23E-6461E3D49C7D}"/>
    <dgm:cxn modelId="{03557BD7-C156-42E6-9C08-50A523D6B9BA}" srcId="{EC8C0A5D-05EE-41ED-A8AD-3DF1714856B1}" destId="{290948A3-1184-423D-8CF1-36B27660325B}" srcOrd="1" destOrd="0" parTransId="{A388CFEC-9B28-434B-8F3E-F6BA456CE217}" sibTransId="{D17C87C2-B9DA-4986-ADE5-45E4D8CCC30D}"/>
    <dgm:cxn modelId="{928AAFEF-F2B1-4A17-A5D9-799164177218}" type="presOf" srcId="{03A00EA5-0149-4F49-829D-D1927CDF8A5D}" destId="{EBE360FA-0361-4458-8A4B-DE3A91711515}" srcOrd="0" destOrd="0" presId="urn:microsoft.com/office/officeart/2008/layout/AlternatingHexagons"/>
    <dgm:cxn modelId="{D9C339F6-DE2E-4CE0-B056-BD27E85DD3B2}" srcId="{53E7EA8D-AA36-4CA0-BF1E-A470F426A3C6}" destId="{FB0EB15E-3349-4AD4-AAA9-31018F72C99A}" srcOrd="0" destOrd="0" parTransId="{538A589D-4131-439C-BD6D-4CD5FBD7A61E}" sibTransId="{03A00EA5-0149-4F49-829D-D1927CDF8A5D}"/>
    <dgm:cxn modelId="{B7A7F8FF-318E-4B7D-8976-07C76ED501F6}" type="presOf" srcId="{FB0EB15E-3349-4AD4-AAA9-31018F72C99A}" destId="{F4C6688D-3678-4CD8-A3E3-3AC42AA61807}" srcOrd="0" destOrd="0" presId="urn:microsoft.com/office/officeart/2008/layout/AlternatingHexagons"/>
    <dgm:cxn modelId="{7EAE16FF-7C8D-4498-B0F7-C5ACEE40A35C}" type="presParOf" srcId="{7D3614A1-7149-4985-9B91-D2FB00F2C36D}" destId="{0F6F1E25-942F-48BB-AF7D-024AD01FE874}" srcOrd="0" destOrd="0" presId="urn:microsoft.com/office/officeart/2008/layout/AlternatingHexagons"/>
    <dgm:cxn modelId="{F62B8D1E-3DFC-4DB7-9A93-3D3886835F28}" type="presParOf" srcId="{0F6F1E25-942F-48BB-AF7D-024AD01FE874}" destId="{F4C6688D-3678-4CD8-A3E3-3AC42AA61807}" srcOrd="0" destOrd="0" presId="urn:microsoft.com/office/officeart/2008/layout/AlternatingHexagons"/>
    <dgm:cxn modelId="{8FCE6303-E908-4D84-AFF6-47D7E97A33B0}" type="presParOf" srcId="{0F6F1E25-942F-48BB-AF7D-024AD01FE874}" destId="{048C5867-0EC2-44CC-B974-A73AD3B472E8}" srcOrd="1" destOrd="0" presId="urn:microsoft.com/office/officeart/2008/layout/AlternatingHexagons"/>
    <dgm:cxn modelId="{5D7785CC-9C68-427A-AB28-4C93B53DEBC5}" type="presParOf" srcId="{0F6F1E25-942F-48BB-AF7D-024AD01FE874}" destId="{1F6CCD3E-BE43-4D2F-B0C6-75A14668957D}" srcOrd="2" destOrd="0" presId="urn:microsoft.com/office/officeart/2008/layout/AlternatingHexagons"/>
    <dgm:cxn modelId="{941AA213-BA58-4EAB-BC05-3DE3236CA397}" type="presParOf" srcId="{0F6F1E25-942F-48BB-AF7D-024AD01FE874}" destId="{48AE5983-3326-4DE2-A378-848D0B7DFEF1}" srcOrd="3" destOrd="0" presId="urn:microsoft.com/office/officeart/2008/layout/AlternatingHexagons"/>
    <dgm:cxn modelId="{E6B7A97D-D50D-476C-A829-AE01ADEEA8B9}" type="presParOf" srcId="{0F6F1E25-942F-48BB-AF7D-024AD01FE874}" destId="{EBE360FA-0361-4458-8A4B-DE3A91711515}" srcOrd="4" destOrd="0" presId="urn:microsoft.com/office/officeart/2008/layout/AlternatingHexagons"/>
    <dgm:cxn modelId="{0CA74E53-BBBF-4EFC-A31E-3CEA8DF4C505}" type="presParOf" srcId="{7D3614A1-7149-4985-9B91-D2FB00F2C36D}" destId="{F93D608B-5173-4AC2-996D-2A29B09D796D}" srcOrd="1" destOrd="0" presId="urn:microsoft.com/office/officeart/2008/layout/AlternatingHexagons"/>
    <dgm:cxn modelId="{F4BA9F5C-1575-498C-A529-856284205E97}" type="presParOf" srcId="{7D3614A1-7149-4985-9B91-D2FB00F2C36D}" destId="{741A04C6-4B9A-46A8-9365-FF3C6E74093D}" srcOrd="2" destOrd="0" presId="urn:microsoft.com/office/officeart/2008/layout/AlternatingHexagons"/>
    <dgm:cxn modelId="{E8179BCF-9CA4-4755-B790-1ABEA1632086}" type="presParOf" srcId="{741A04C6-4B9A-46A8-9365-FF3C6E74093D}" destId="{D0B6073F-379D-44CD-8CFF-3632501E27F2}" srcOrd="0" destOrd="0" presId="urn:microsoft.com/office/officeart/2008/layout/AlternatingHexagons"/>
    <dgm:cxn modelId="{BCC38E33-2B93-4759-8F8F-9F199F0A395F}" type="presParOf" srcId="{741A04C6-4B9A-46A8-9365-FF3C6E74093D}" destId="{FAF80E4D-16AB-46CC-8797-5F8309624EAD}" srcOrd="1" destOrd="0" presId="urn:microsoft.com/office/officeart/2008/layout/AlternatingHexagons"/>
    <dgm:cxn modelId="{3B69BDF7-0A09-414F-998C-C1A2B46AC4BE}" type="presParOf" srcId="{741A04C6-4B9A-46A8-9365-FF3C6E74093D}" destId="{95C3CD83-36BC-403E-8768-CD166E3A88FE}" srcOrd="2" destOrd="0" presId="urn:microsoft.com/office/officeart/2008/layout/AlternatingHexagons"/>
    <dgm:cxn modelId="{D83DB5EF-D7BC-4342-A631-8EAAF5FC255B}" type="presParOf" srcId="{741A04C6-4B9A-46A8-9365-FF3C6E74093D}" destId="{4C1A1AFB-DB2B-40AA-8874-91E51F72EBCD}" srcOrd="3" destOrd="0" presId="urn:microsoft.com/office/officeart/2008/layout/AlternatingHexagons"/>
    <dgm:cxn modelId="{B880D5B9-F2B9-4D9D-8FDE-83EA87B576DB}" type="presParOf" srcId="{741A04C6-4B9A-46A8-9365-FF3C6E74093D}" destId="{6BD883F9-815D-4677-AAEA-ADF63548C300}" srcOrd="4" destOrd="0" presId="urn:microsoft.com/office/officeart/2008/layout/AlternatingHexagons"/>
    <dgm:cxn modelId="{FD197CF3-A12E-4D10-AEE1-838D4EDFB808}" type="presParOf" srcId="{7D3614A1-7149-4985-9B91-D2FB00F2C36D}" destId="{CC708150-E397-4442-AA99-2DE979A20323}" srcOrd="3" destOrd="0" presId="urn:microsoft.com/office/officeart/2008/layout/AlternatingHexagons"/>
    <dgm:cxn modelId="{8CBCE25B-747C-423B-962E-37E90C2E4909}" type="presParOf" srcId="{7D3614A1-7149-4985-9B91-D2FB00F2C36D}" destId="{A5C26751-3DB8-4D2E-9EB9-87958DA3C09B}" srcOrd="4" destOrd="0" presId="urn:microsoft.com/office/officeart/2008/layout/AlternatingHexagons"/>
    <dgm:cxn modelId="{A55C4BA9-ABCB-4AA9-AEF2-1FC9AD20EEC3}" type="presParOf" srcId="{A5C26751-3DB8-4D2E-9EB9-87958DA3C09B}" destId="{CD36724D-4AC1-467D-AF8F-EC4FD13DC584}" srcOrd="0" destOrd="0" presId="urn:microsoft.com/office/officeart/2008/layout/AlternatingHexagons"/>
    <dgm:cxn modelId="{50960AB2-213B-44CD-89C2-7D1CCB2CB024}" type="presParOf" srcId="{A5C26751-3DB8-4D2E-9EB9-87958DA3C09B}" destId="{A911EFFA-78C1-4851-B005-E68CD3F7DDBC}" srcOrd="1" destOrd="0" presId="urn:microsoft.com/office/officeart/2008/layout/AlternatingHexagons"/>
    <dgm:cxn modelId="{D2477FF3-E4D7-4590-8EB4-5D5980606DDA}" type="presParOf" srcId="{A5C26751-3DB8-4D2E-9EB9-87958DA3C09B}" destId="{E71337BA-B719-4898-9ADF-A1272976BFD8}" srcOrd="2" destOrd="0" presId="urn:microsoft.com/office/officeart/2008/layout/AlternatingHexagons"/>
    <dgm:cxn modelId="{6FE1D728-9B91-4A95-80F0-23842F752205}" type="presParOf" srcId="{A5C26751-3DB8-4D2E-9EB9-87958DA3C09B}" destId="{519422E8-3819-47DF-B6B5-6B58820A3D29}" srcOrd="3" destOrd="0" presId="urn:microsoft.com/office/officeart/2008/layout/AlternatingHexagons"/>
    <dgm:cxn modelId="{98EFFC4F-A096-4AA1-8828-DEADE63817E7}" type="presParOf" srcId="{A5C26751-3DB8-4D2E-9EB9-87958DA3C09B}" destId="{848950EF-4A5F-4D5A-ABFA-1AF1472B6B8B}" srcOrd="4" destOrd="0" presId="urn:microsoft.com/office/officeart/2008/layout/AlternatingHexagons"/>
    <dgm:cxn modelId="{69103183-18DA-4697-8419-459530B6E31F}" type="presParOf" srcId="{7D3614A1-7149-4985-9B91-D2FB00F2C36D}" destId="{9BCACE3E-44CE-4BC9-BA03-DC35E88BFCD2}" srcOrd="5" destOrd="0" presId="urn:microsoft.com/office/officeart/2008/layout/AlternatingHexagons"/>
    <dgm:cxn modelId="{A7CA83DD-DC3B-42FF-A178-C556C72C8FA3}" type="presParOf" srcId="{7D3614A1-7149-4985-9B91-D2FB00F2C36D}" destId="{7D76D56B-4EE3-4858-9348-F310BD153FCA}" srcOrd="6" destOrd="0" presId="urn:microsoft.com/office/officeart/2008/layout/AlternatingHexagons"/>
    <dgm:cxn modelId="{FC0CAC1F-1208-429F-8DC2-8237868CC99C}" type="presParOf" srcId="{7D76D56B-4EE3-4858-9348-F310BD153FCA}" destId="{3A3991B1-0752-488D-8680-5D7764894B45}" srcOrd="0" destOrd="0" presId="urn:microsoft.com/office/officeart/2008/layout/AlternatingHexagons"/>
    <dgm:cxn modelId="{1F9EEBBC-2D9D-451E-B86A-BB57B8091E11}" type="presParOf" srcId="{7D76D56B-4EE3-4858-9348-F310BD153FCA}" destId="{C9B86FFF-6B2A-4E7F-94A1-CBC636C5A6BE}" srcOrd="1" destOrd="0" presId="urn:microsoft.com/office/officeart/2008/layout/AlternatingHexagons"/>
    <dgm:cxn modelId="{FEEEE71D-66FE-47C2-96AA-457FA9906FC9}" type="presParOf" srcId="{7D76D56B-4EE3-4858-9348-F310BD153FCA}" destId="{1A9FAD0D-FF67-4D5D-B948-F91A28F3B962}" srcOrd="2" destOrd="0" presId="urn:microsoft.com/office/officeart/2008/layout/AlternatingHexagons"/>
    <dgm:cxn modelId="{FF1933B7-B551-4467-8F56-94877950A969}" type="presParOf" srcId="{7D76D56B-4EE3-4858-9348-F310BD153FCA}" destId="{384274E9-B767-4779-A9C1-71069C56508E}" srcOrd="3" destOrd="0" presId="urn:microsoft.com/office/officeart/2008/layout/AlternatingHexagons"/>
    <dgm:cxn modelId="{259196B1-0CAE-4F2E-A676-5447B10773F2}" type="presParOf" srcId="{7D76D56B-4EE3-4858-9348-F310BD153FCA}" destId="{EB791A8E-35D6-475E-A39F-AAAB102CCE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6688D-3678-4CD8-A3E3-3AC42AA61807}">
      <dsp:nvSpPr>
        <dsp:cNvPr id="0" name=""/>
        <dsp:cNvSpPr/>
      </dsp:nvSpPr>
      <dsp:spPr>
        <a:xfrm rot="5400000">
          <a:off x="1018594" y="1015709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Demog</a:t>
          </a:r>
          <a:endParaRPr lang="en-US" sz="800" kern="1200" dirty="0"/>
        </a:p>
      </dsp:txBody>
      <dsp:txXfrm rot="-5400000">
        <a:off x="1152620" y="1076406"/>
        <a:ext cx="400158" cy="459951"/>
      </dsp:txXfrm>
    </dsp:sp>
    <dsp:sp modelId="{048C5867-0EC2-44CC-B974-A73AD3B472E8}">
      <dsp:nvSpPr>
        <dsp:cNvPr id="0" name=""/>
        <dsp:cNvSpPr/>
      </dsp:nvSpPr>
      <dsp:spPr>
        <a:xfrm>
          <a:off x="1661013" y="1105917"/>
          <a:ext cx="745724" cy="40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Customer </a:t>
          </a:r>
          <a:r>
            <a:rPr lang="en-US" sz="800" kern="1200" dirty="0" err="1"/>
            <a:t>Behaviour</a:t>
          </a:r>
          <a:endParaRPr lang="en-US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Location</a:t>
          </a:r>
        </a:p>
      </dsp:txBody>
      <dsp:txXfrm>
        <a:off x="1661013" y="1105917"/>
        <a:ext cx="745724" cy="400926"/>
      </dsp:txXfrm>
    </dsp:sp>
    <dsp:sp modelId="{EBE360FA-0361-4458-8A4B-DE3A91711515}">
      <dsp:nvSpPr>
        <dsp:cNvPr id="0" name=""/>
        <dsp:cNvSpPr/>
      </dsp:nvSpPr>
      <dsp:spPr>
        <a:xfrm rot="5400000">
          <a:off x="390743" y="1015709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Employment Info</a:t>
          </a:r>
        </a:p>
      </dsp:txBody>
      <dsp:txXfrm rot="-5400000">
        <a:off x="524769" y="1076406"/>
        <a:ext cx="400158" cy="459951"/>
      </dsp:txXfrm>
    </dsp:sp>
    <dsp:sp modelId="{D0B6073F-379D-44CD-8CFF-3632501E27F2}">
      <dsp:nvSpPr>
        <dsp:cNvPr id="0" name=""/>
        <dsp:cNvSpPr/>
      </dsp:nvSpPr>
      <dsp:spPr>
        <a:xfrm rot="5400000">
          <a:off x="703466" y="1582887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Interests </a:t>
          </a:r>
        </a:p>
      </dsp:txBody>
      <dsp:txXfrm rot="-5400000">
        <a:off x="837492" y="1643584"/>
        <a:ext cx="400158" cy="459951"/>
      </dsp:txXfrm>
    </dsp:sp>
    <dsp:sp modelId="{FAF80E4D-16AB-46CC-8797-5F8309624EAD}">
      <dsp:nvSpPr>
        <dsp:cNvPr id="0" name=""/>
        <dsp:cNvSpPr/>
      </dsp:nvSpPr>
      <dsp:spPr>
        <a:xfrm>
          <a:off x="1175" y="1673095"/>
          <a:ext cx="721668" cy="40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Travel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Ecommerce</a:t>
          </a:r>
        </a:p>
      </dsp:txBody>
      <dsp:txXfrm>
        <a:off x="1175" y="1673095"/>
        <a:ext cx="721668" cy="400926"/>
      </dsp:txXfrm>
    </dsp:sp>
    <dsp:sp modelId="{6BD883F9-815D-4677-AAEA-ADF63548C300}">
      <dsp:nvSpPr>
        <dsp:cNvPr id="0" name=""/>
        <dsp:cNvSpPr/>
      </dsp:nvSpPr>
      <dsp:spPr>
        <a:xfrm rot="5400000">
          <a:off x="1331317" y="1582887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Education</a:t>
          </a:r>
        </a:p>
      </dsp:txBody>
      <dsp:txXfrm rot="-5400000">
        <a:off x="1465343" y="1643584"/>
        <a:ext cx="400158" cy="459951"/>
      </dsp:txXfrm>
    </dsp:sp>
    <dsp:sp modelId="{CD36724D-4AC1-467D-AF8F-EC4FD13DC584}">
      <dsp:nvSpPr>
        <dsp:cNvPr id="0" name=""/>
        <dsp:cNvSpPr/>
      </dsp:nvSpPr>
      <dsp:spPr>
        <a:xfrm rot="5400000">
          <a:off x="1018594" y="2150064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Cash Flow</a:t>
          </a:r>
        </a:p>
      </dsp:txBody>
      <dsp:txXfrm rot="-5400000">
        <a:off x="1152620" y="2210761"/>
        <a:ext cx="400158" cy="459951"/>
      </dsp:txXfrm>
    </dsp:sp>
    <dsp:sp modelId="{A911EFFA-78C1-4851-B005-E68CD3F7DDBC}">
      <dsp:nvSpPr>
        <dsp:cNvPr id="0" name=""/>
        <dsp:cNvSpPr/>
      </dsp:nvSpPr>
      <dsp:spPr>
        <a:xfrm>
          <a:off x="1661013" y="2240273"/>
          <a:ext cx="745724" cy="40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Balance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Investments</a:t>
          </a:r>
        </a:p>
      </dsp:txBody>
      <dsp:txXfrm>
        <a:off x="1661013" y="2240273"/>
        <a:ext cx="745724" cy="400926"/>
      </dsp:txXfrm>
    </dsp:sp>
    <dsp:sp modelId="{848950EF-4A5F-4D5A-ABFA-1AF1472B6B8B}">
      <dsp:nvSpPr>
        <dsp:cNvPr id="0" name=""/>
        <dsp:cNvSpPr/>
      </dsp:nvSpPr>
      <dsp:spPr>
        <a:xfrm rot="5400000">
          <a:off x="390743" y="2150064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Purchase Patterns</a:t>
          </a:r>
        </a:p>
      </dsp:txBody>
      <dsp:txXfrm rot="-5400000">
        <a:off x="524769" y="2210761"/>
        <a:ext cx="400158" cy="459951"/>
      </dsp:txXfrm>
    </dsp:sp>
    <dsp:sp modelId="{3A3991B1-0752-488D-8680-5D7764894B45}">
      <dsp:nvSpPr>
        <dsp:cNvPr id="0" name=""/>
        <dsp:cNvSpPr/>
      </dsp:nvSpPr>
      <dsp:spPr>
        <a:xfrm rot="5400000">
          <a:off x="703466" y="2717242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Tech Savvy</a:t>
          </a:r>
        </a:p>
      </dsp:txBody>
      <dsp:txXfrm rot="-5400000">
        <a:off x="837492" y="2777939"/>
        <a:ext cx="400158" cy="459951"/>
      </dsp:txXfrm>
    </dsp:sp>
    <dsp:sp modelId="{C9B86FFF-6B2A-4E7F-94A1-CBC636C5A6BE}">
      <dsp:nvSpPr>
        <dsp:cNvPr id="0" name=""/>
        <dsp:cNvSpPr/>
      </dsp:nvSpPr>
      <dsp:spPr>
        <a:xfrm>
          <a:off x="1175" y="2807451"/>
          <a:ext cx="721668" cy="40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 Usage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Digital Payment</a:t>
          </a:r>
        </a:p>
      </dsp:txBody>
      <dsp:txXfrm>
        <a:off x="1175" y="2807451"/>
        <a:ext cx="721668" cy="400926"/>
      </dsp:txXfrm>
    </dsp:sp>
    <dsp:sp modelId="{EB791A8E-35D6-475E-A39F-AAAB102CCE17}">
      <dsp:nvSpPr>
        <dsp:cNvPr id="0" name=""/>
        <dsp:cNvSpPr/>
      </dsp:nvSpPr>
      <dsp:spPr>
        <a:xfrm rot="5400000">
          <a:off x="1331317" y="2717242"/>
          <a:ext cx="668211" cy="5813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Employment Status</a:t>
          </a:r>
        </a:p>
      </dsp:txBody>
      <dsp:txXfrm rot="-5400000">
        <a:off x="1465343" y="2777939"/>
        <a:ext cx="400158" cy="459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9C12-21AC-493D-8554-602D71AFE18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6912-308A-40BC-80A5-BBDE6FEA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6912-308A-40BC-80A5-BBDE6FEAD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2F0A-FF39-B1C8-BD88-8F07D89B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4831-2DAC-77A8-CF12-4F6DD90EC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3734-567D-60CA-9792-D261ED25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C66D-AE5A-85A5-27B2-E73D427B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1F7F-7785-CAF6-C275-E8880D5C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8E9D-9473-586F-5382-A1C9A1F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48B1-ACE8-11CD-7E7F-60015B7E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1A6F-082E-2573-E3BC-C424DC17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5154-32C9-8B90-2C53-7EA43FB3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BC71-DAA4-155C-7341-5C6A8DDA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35812-5266-8088-114B-AFE570D0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5181A-B020-CD80-B9D7-94ACB203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E644-62FA-7AAA-232D-FB0AEA0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1EEE-4638-ADD0-4E32-166A19D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E1EF-FB9F-096A-7BEF-62992E39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3607-5E77-CBE4-7D70-80C401F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DE96-A363-7CC5-B88C-12FCEFA8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3765-6834-6DDA-A6A0-21B2F267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5DBC-9E63-C4F5-BD5A-76BC8B2B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4DBB-C113-50B7-B790-F713B7D9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AFC-4322-AFF7-BF82-AF14ADB9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EAE1-E57A-93E8-E128-BF06F475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9C6-DE40-C274-1EAA-963423B4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56E1-3B56-F453-2614-1584A7B8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BDFA-A09D-EB08-2EA2-B1209B0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8A37-55E9-2211-5C5B-216DD225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46EB-C83B-44A7-50A5-9AED80803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64431-33CB-74F6-AD2D-96A7E624A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C3BD-C025-59BD-6A01-CF4DFF2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C21F-B50D-919E-4AF0-434E5A3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A0EE-1DEA-B95E-FF2F-6265CEFE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250F-5ADF-D0C2-7505-C080FD78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240C-3844-0AF7-91CD-395A87AB3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9779-2E46-0B87-8EC2-5E2FEABD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D7CE-FEC7-A6CA-8F97-A028D191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DEEED-67E8-9B7C-1425-E9D12F5AF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2BB97-5300-2EB7-23D8-43BA6809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5526C-A632-1F99-47D7-8C49F28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91DC2-CFE5-F121-91DE-04359438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010F-E8F9-2E4A-9501-BC9A57B9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E5B9F-2E56-AAD9-6322-C75B71B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11E57-6C5E-63E7-4B19-27BBC83E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D7979-B33C-93E7-CE68-E67C949B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12BF-475A-E2CE-85B5-976A7538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33F41-27AE-B3EC-5867-7303BC72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B0E1C-3A3D-8AE2-78F6-DC740D81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43E0-69EE-55FD-9BE6-509EE4EE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43DE-5DA0-60C2-37BB-F525EE4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6B35C-FA75-7B6D-0232-EB7569B18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1875-533D-B289-D5A6-13A7544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72D6E-B9FC-4B3F-B7FD-E65B54C5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4AE8A-83BA-9ACF-D8D7-3CCD2A0B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8F11-59C6-813E-AA14-5834FD13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56D99-9635-39ED-FF90-E1FA05547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CAD4-834A-B1F5-57F2-02D5A4B9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FB9A-5B26-8E82-8598-D4BADD19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1D58-5DA0-B31E-8E54-5BE20E2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8F329-9DFB-06AF-B4A5-38CD3444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F57CF-63DE-32FC-CCCF-DB904D1C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C3C8-8226-A048-F2FB-B6EF0832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AE8D-9333-8F5E-8447-1C896E07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D85C7-0EC8-4F44-9167-7B1066B0DC8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B8D5-1756-C866-F96D-05FE3BC7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1796-5D30-145D-448E-49E8E7D4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E01A9-4BDF-4842-A6FB-D9191516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515F4-FC71-519A-5E9A-CD4E1F22D6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84000" y="6515100"/>
            <a:ext cx="10525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 - Internal</a:t>
            </a:r>
          </a:p>
        </p:txBody>
      </p:sp>
    </p:spTree>
    <p:extLst>
      <p:ext uri="{BB962C8B-B14F-4D97-AF65-F5344CB8AC3E}">
        <p14:creationId xmlns:p14="http://schemas.microsoft.com/office/powerpoint/2010/main" val="4643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04ACA-1461-5F71-A4D1-11E288297E48}"/>
              </a:ext>
            </a:extLst>
          </p:cNvPr>
          <p:cNvSpPr/>
          <p:nvPr/>
        </p:nvSpPr>
        <p:spPr>
          <a:xfrm>
            <a:off x="527222" y="214184"/>
            <a:ext cx="10173729" cy="766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 and Recommendation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917B9-D41D-CE12-F5A4-ED8B6753253D}"/>
              </a:ext>
            </a:extLst>
          </p:cNvPr>
          <p:cNvSpPr/>
          <p:nvPr/>
        </p:nvSpPr>
        <p:spPr>
          <a:xfrm>
            <a:off x="1136202" y="1359285"/>
            <a:ext cx="2174789" cy="98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Data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D32C4-7300-86C7-FA25-B858FE1A7AFD}"/>
              </a:ext>
            </a:extLst>
          </p:cNvPr>
          <p:cNvSpPr/>
          <p:nvPr/>
        </p:nvSpPr>
        <p:spPr>
          <a:xfrm>
            <a:off x="1153298" y="3696728"/>
            <a:ext cx="2174789" cy="1149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KYC Validation and Verification from Documentation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C398D0-B2B5-1C75-8651-3FB117FC2F09}"/>
              </a:ext>
            </a:extLst>
          </p:cNvPr>
          <p:cNvSpPr/>
          <p:nvPr/>
        </p:nvSpPr>
        <p:spPr>
          <a:xfrm>
            <a:off x="1153298" y="4967463"/>
            <a:ext cx="2174789" cy="1319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Sentiment Analysis During Interactions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51A1B-4E8C-B330-B706-35AB8E89AEC8}"/>
              </a:ext>
            </a:extLst>
          </p:cNvPr>
          <p:cNvSpPr/>
          <p:nvPr/>
        </p:nvSpPr>
        <p:spPr>
          <a:xfrm>
            <a:off x="7842421" y="3342345"/>
            <a:ext cx="2174789" cy="1103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Personalized </a:t>
            </a:r>
          </a:p>
          <a:p>
            <a:pPr algn="ctr"/>
            <a:r>
              <a:rPr lang="en-US" dirty="0"/>
              <a:t>Offers for Better Customer Engagement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932E5-E9B1-56A9-BD3B-C8012CC6C968}"/>
              </a:ext>
            </a:extLst>
          </p:cNvPr>
          <p:cNvSpPr/>
          <p:nvPr/>
        </p:nvSpPr>
        <p:spPr>
          <a:xfrm>
            <a:off x="4083284" y="1227832"/>
            <a:ext cx="2622316" cy="766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Deeper insights on customer preferences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CA3FC712-AE89-A5C9-6362-515EA4E94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922349"/>
              </p:ext>
            </p:extLst>
          </p:nvPr>
        </p:nvGraphicFramePr>
        <p:xfrm>
          <a:off x="4035303" y="2111218"/>
          <a:ext cx="2407913" cy="431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6372CF3-B89D-A214-0782-6513540A523C}"/>
              </a:ext>
            </a:extLst>
          </p:cNvPr>
          <p:cNvSpPr/>
          <p:nvPr/>
        </p:nvSpPr>
        <p:spPr>
          <a:xfrm>
            <a:off x="1136644" y="2466916"/>
            <a:ext cx="2174789" cy="98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 Traditional Data Sources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A3E414-197E-9B00-C7AE-48285EBB88D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3310991" y="1852010"/>
            <a:ext cx="724312" cy="241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ECF0B-FD69-9135-B638-2D476F4B1BF6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311433" y="2959641"/>
            <a:ext cx="723870" cy="1308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CF7D3A-5181-4458-C5E6-BEC48A5A2D7D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3328087" y="4268366"/>
            <a:ext cx="707216" cy="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4661B-91F7-24F7-C751-AA09A4C3DCE1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3328087" y="4268366"/>
            <a:ext cx="707216" cy="135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D439B6-7519-CF26-00D7-FE0BE5BC84BA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954715" y="2262180"/>
            <a:ext cx="1887707" cy="143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E61CDA-73CD-A949-E510-E82B6E323A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4715" y="3746651"/>
            <a:ext cx="1887706" cy="14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7077BE-7ECC-947E-35E9-E7249244F0CD}"/>
              </a:ext>
            </a:extLst>
          </p:cNvPr>
          <p:cNvCxnSpPr>
            <a:cxnSpLocks/>
          </p:cNvCxnSpPr>
          <p:nvPr/>
        </p:nvCxnSpPr>
        <p:spPr>
          <a:xfrm>
            <a:off x="5954715" y="3746651"/>
            <a:ext cx="1887705" cy="1701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9C07FA7-A358-0FC3-2363-12A3E5CFC36C}"/>
              </a:ext>
            </a:extLst>
          </p:cNvPr>
          <p:cNvSpPr/>
          <p:nvPr/>
        </p:nvSpPr>
        <p:spPr>
          <a:xfrm>
            <a:off x="7842422" y="1710245"/>
            <a:ext cx="2174789" cy="1103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Enhanced Customer 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0993B2-DBF5-62FF-D819-A9F28E7B80E7}"/>
              </a:ext>
            </a:extLst>
          </p:cNvPr>
          <p:cNvSpPr/>
          <p:nvPr/>
        </p:nvSpPr>
        <p:spPr>
          <a:xfrm>
            <a:off x="7842421" y="4845904"/>
            <a:ext cx="2174789" cy="1103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Accurate Recommendations Leading to Better Conversions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6590BC-E1C8-FC2F-AF8C-43EB1FD3371C}"/>
              </a:ext>
            </a:extLst>
          </p:cNvPr>
          <p:cNvSpPr/>
          <p:nvPr/>
        </p:nvSpPr>
        <p:spPr>
          <a:xfrm>
            <a:off x="1062681" y="2466916"/>
            <a:ext cx="2321832" cy="39585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2E5A25-EDDC-7527-84E7-1FBF2C1ABC8E}"/>
              </a:ext>
            </a:extLst>
          </p:cNvPr>
          <p:cNvSpPr/>
          <p:nvPr/>
        </p:nvSpPr>
        <p:spPr>
          <a:xfrm>
            <a:off x="102443" y="3614003"/>
            <a:ext cx="849558" cy="1163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AI Tools</a:t>
            </a:r>
          </a:p>
        </p:txBody>
      </p:sp>
    </p:spTree>
    <p:extLst>
      <p:ext uri="{BB962C8B-B14F-4D97-AF65-F5344CB8AC3E}">
        <p14:creationId xmlns:p14="http://schemas.microsoft.com/office/powerpoint/2010/main" val="11274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D54F0-B252-F355-7713-7A2BA66E2F8F}"/>
              </a:ext>
            </a:extLst>
          </p:cNvPr>
          <p:cNvSpPr/>
          <p:nvPr/>
        </p:nvSpPr>
        <p:spPr>
          <a:xfrm>
            <a:off x="1853518" y="1688756"/>
            <a:ext cx="1210962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Interactive Agent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Dobbi</a:t>
            </a:r>
            <a:r>
              <a:rPr lang="en-US" sz="11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C54A8-DAA2-9AEA-A545-6E0546FDEFD8}"/>
              </a:ext>
            </a:extLst>
          </p:cNvPr>
          <p:cNvSpPr/>
          <p:nvPr/>
        </p:nvSpPr>
        <p:spPr>
          <a:xfrm>
            <a:off x="5490519" y="1412790"/>
            <a:ext cx="1210962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KYC Data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B63C8-90D6-04D5-D133-69BB90AAA51C}"/>
              </a:ext>
            </a:extLst>
          </p:cNvPr>
          <p:cNvSpPr/>
          <p:nvPr/>
        </p:nvSpPr>
        <p:spPr>
          <a:xfrm>
            <a:off x="9934834" y="1418969"/>
            <a:ext cx="1210962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GPT Model Engine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D59CA-012E-0CBF-DFD2-96A838720597}"/>
              </a:ext>
            </a:extLst>
          </p:cNvPr>
          <p:cNvSpPr/>
          <p:nvPr/>
        </p:nvSpPr>
        <p:spPr>
          <a:xfrm>
            <a:off x="3743642" y="3296777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Decisioning</a:t>
            </a:r>
            <a:endParaRPr lang="en-US" sz="11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2B6769-439C-E196-2626-AD6FD4C02FCE}"/>
              </a:ext>
            </a:extLst>
          </p:cNvPr>
          <p:cNvSpPr/>
          <p:nvPr/>
        </p:nvSpPr>
        <p:spPr>
          <a:xfrm>
            <a:off x="391295" y="590259"/>
            <a:ext cx="477795" cy="45719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41E1A02-3AB1-0410-F2F3-F1ABCB08A825}"/>
              </a:ext>
            </a:extLst>
          </p:cNvPr>
          <p:cNvSpPr/>
          <p:nvPr/>
        </p:nvSpPr>
        <p:spPr>
          <a:xfrm>
            <a:off x="4159760" y="1546136"/>
            <a:ext cx="477795" cy="45719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196B0-8463-85A2-970D-079C6188E234}"/>
              </a:ext>
            </a:extLst>
          </p:cNvPr>
          <p:cNvGrpSpPr/>
          <p:nvPr/>
        </p:nvGrpSpPr>
        <p:grpSpPr>
          <a:xfrm>
            <a:off x="7189574" y="1107172"/>
            <a:ext cx="1276865" cy="906161"/>
            <a:chOff x="7587049" y="3029467"/>
            <a:chExt cx="1276865" cy="906161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F7DF075C-E3AD-BA9F-618F-82C892D3BCDA}"/>
                </a:ext>
              </a:extLst>
            </p:cNvPr>
            <p:cNvSpPr/>
            <p:nvPr/>
          </p:nvSpPr>
          <p:spPr>
            <a:xfrm>
              <a:off x="7945395" y="3478429"/>
              <a:ext cx="477795" cy="457199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C4A205-84CD-324B-1C8F-0594CB18E7A7}"/>
                </a:ext>
              </a:extLst>
            </p:cNvPr>
            <p:cNvSpPr txBox="1"/>
            <p:nvPr/>
          </p:nvSpPr>
          <p:spPr>
            <a:xfrm>
              <a:off x="7587049" y="3029467"/>
              <a:ext cx="12768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Fraud/KYC Validation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1EFE18-1480-B83A-C432-C532BF536FFC}"/>
              </a:ext>
            </a:extLst>
          </p:cNvPr>
          <p:cNvGrpSpPr/>
          <p:nvPr/>
        </p:nvGrpSpPr>
        <p:grpSpPr>
          <a:xfrm>
            <a:off x="1223317" y="226924"/>
            <a:ext cx="691979" cy="795753"/>
            <a:chOff x="7772400" y="1074236"/>
            <a:chExt cx="691979" cy="795753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FFC1BC99-25B7-712D-72C2-628297194F8B}"/>
                </a:ext>
              </a:extLst>
            </p:cNvPr>
            <p:cNvSpPr/>
            <p:nvPr/>
          </p:nvSpPr>
          <p:spPr>
            <a:xfrm>
              <a:off x="7871254" y="1412790"/>
              <a:ext cx="477795" cy="457199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7BE055-FB92-2A1E-5421-1B8630B11FF5}"/>
                </a:ext>
              </a:extLst>
            </p:cNvPr>
            <p:cNvSpPr txBox="1"/>
            <p:nvPr/>
          </p:nvSpPr>
          <p:spPr>
            <a:xfrm>
              <a:off x="7772400" y="1074236"/>
              <a:ext cx="691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Event</a:t>
              </a:r>
              <a:endParaRPr lang="en-US" sz="10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97B981-6EBF-6D1D-DC55-63E8BB2E0BB7}"/>
              </a:ext>
            </a:extLst>
          </p:cNvPr>
          <p:cNvSpPr txBox="1"/>
          <p:nvPr/>
        </p:nvSpPr>
        <p:spPr>
          <a:xfrm>
            <a:off x="5373783" y="2138845"/>
            <a:ext cx="1350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Document Intelligence Model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0FE594-0BE8-2D58-D715-10518F5E1D5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064480" y="1774736"/>
            <a:ext cx="1095280" cy="280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C8952BB-268B-2E79-352D-320FCBC2C4AC}"/>
              </a:ext>
            </a:extLst>
          </p:cNvPr>
          <p:cNvSpPr/>
          <p:nvPr/>
        </p:nvSpPr>
        <p:spPr>
          <a:xfrm>
            <a:off x="228599" y="2662882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82193-9369-E763-A484-A164EC079C6C}"/>
              </a:ext>
            </a:extLst>
          </p:cNvPr>
          <p:cNvSpPr txBox="1"/>
          <p:nvPr/>
        </p:nvSpPr>
        <p:spPr>
          <a:xfrm>
            <a:off x="3949762" y="1985144"/>
            <a:ext cx="91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Document Upload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A6215-3C1B-9540-F0D0-DF7FCE65B98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701481" y="1779374"/>
            <a:ext cx="846439" cy="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D81686-4E39-E1AB-D5B3-0E5714D9925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8025715" y="1784734"/>
            <a:ext cx="1909119" cy="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5AEC8E-9417-424D-A7B5-949FF21AE497}"/>
              </a:ext>
            </a:extLst>
          </p:cNvPr>
          <p:cNvSpPr/>
          <p:nvPr/>
        </p:nvSpPr>
        <p:spPr>
          <a:xfrm>
            <a:off x="9160477" y="2280025"/>
            <a:ext cx="799070" cy="4308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Mobile Device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CAF2D7-0070-008E-B21C-1DC0DED16933}"/>
              </a:ext>
            </a:extLst>
          </p:cNvPr>
          <p:cNvSpPr/>
          <p:nvPr/>
        </p:nvSpPr>
        <p:spPr>
          <a:xfrm>
            <a:off x="9238736" y="903902"/>
            <a:ext cx="918520" cy="4308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Open Banking 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58509E-095E-8CFD-EB31-318A3846736E}"/>
              </a:ext>
            </a:extLst>
          </p:cNvPr>
          <p:cNvSpPr/>
          <p:nvPr/>
        </p:nvSpPr>
        <p:spPr>
          <a:xfrm>
            <a:off x="10894542" y="856939"/>
            <a:ext cx="823786" cy="4621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Social Media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060608-B25E-C8F9-1F7D-AACFA78D3324}"/>
              </a:ext>
            </a:extLst>
          </p:cNvPr>
          <p:cNvSpPr/>
          <p:nvPr/>
        </p:nvSpPr>
        <p:spPr>
          <a:xfrm>
            <a:off x="11007593" y="2306284"/>
            <a:ext cx="799070" cy="4308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Traditional Data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CAA5BEA-EE09-0B04-BFDE-D67FAB2A33B2}"/>
              </a:ext>
            </a:extLst>
          </p:cNvPr>
          <p:cNvCxnSpPr>
            <a:cxnSpLocks/>
            <a:stCxn id="60" idx="1"/>
            <a:endCxn id="6" idx="2"/>
          </p:cNvCxnSpPr>
          <p:nvPr/>
        </p:nvCxnSpPr>
        <p:spPr>
          <a:xfrm rot="10800000">
            <a:off x="10540315" y="2152138"/>
            <a:ext cx="467278" cy="36959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8822C1F-656C-247F-851C-DBEAB551AD61}"/>
              </a:ext>
            </a:extLst>
          </p:cNvPr>
          <p:cNvCxnSpPr>
            <a:cxnSpLocks/>
            <a:stCxn id="56" idx="2"/>
            <a:endCxn id="6" idx="3"/>
          </p:cNvCxnSpPr>
          <p:nvPr/>
        </p:nvCxnSpPr>
        <p:spPr>
          <a:xfrm rot="5400000">
            <a:off x="10992897" y="1472015"/>
            <a:ext cx="466438" cy="16063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E3FF897-C4F1-12A6-53AE-B82AAA709C57}"/>
              </a:ext>
            </a:extLst>
          </p:cNvPr>
          <p:cNvCxnSpPr>
            <a:cxnSpLocks/>
            <a:stCxn id="55" idx="3"/>
            <a:endCxn id="6" idx="0"/>
          </p:cNvCxnSpPr>
          <p:nvPr/>
        </p:nvCxnSpPr>
        <p:spPr>
          <a:xfrm>
            <a:off x="10157256" y="1119346"/>
            <a:ext cx="383059" cy="29962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411A433-391D-B14A-3093-E55AFE37CCBC}"/>
              </a:ext>
            </a:extLst>
          </p:cNvPr>
          <p:cNvCxnSpPr>
            <a:cxnSpLocks/>
            <a:stCxn id="54" idx="0"/>
            <a:endCxn id="6" idx="1"/>
          </p:cNvCxnSpPr>
          <p:nvPr/>
        </p:nvCxnSpPr>
        <p:spPr>
          <a:xfrm rot="5400000" flipH="1" flipV="1">
            <a:off x="9500187" y="1845378"/>
            <a:ext cx="494472" cy="37482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59B0195-BDDD-55E4-946B-259B0F89F160}"/>
              </a:ext>
            </a:extLst>
          </p:cNvPr>
          <p:cNvSpPr/>
          <p:nvPr/>
        </p:nvSpPr>
        <p:spPr>
          <a:xfrm>
            <a:off x="8922282" y="572532"/>
            <a:ext cx="3031523" cy="23799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0C3415-840B-8A25-B078-068A1787AF02}"/>
              </a:ext>
            </a:extLst>
          </p:cNvPr>
          <p:cNvSpPr txBox="1"/>
          <p:nvPr/>
        </p:nvSpPr>
        <p:spPr>
          <a:xfrm>
            <a:off x="9337547" y="213356"/>
            <a:ext cx="220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GenAI</a:t>
            </a:r>
            <a:r>
              <a:rPr lang="en-US" sz="1200" b="1" dirty="0"/>
              <a:t> + </a:t>
            </a:r>
            <a:r>
              <a:rPr lang="en-US" sz="1100" b="1" dirty="0"/>
              <a:t>RAG</a:t>
            </a:r>
            <a:endParaRPr lang="en-US" sz="12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580C8D-7652-A289-45F7-A736A103D382}"/>
              </a:ext>
            </a:extLst>
          </p:cNvPr>
          <p:cNvSpPr/>
          <p:nvPr/>
        </p:nvSpPr>
        <p:spPr>
          <a:xfrm>
            <a:off x="7891720" y="3283460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Engineering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72D3FE8-1584-BF2C-C4F6-04BEDFC11499}"/>
              </a:ext>
            </a:extLst>
          </p:cNvPr>
          <p:cNvCxnSpPr>
            <a:stCxn id="77" idx="2"/>
            <a:endCxn id="79" idx="3"/>
          </p:cNvCxnSpPr>
          <p:nvPr/>
        </p:nvCxnSpPr>
        <p:spPr>
          <a:xfrm rot="5400000">
            <a:off x="9456614" y="2668613"/>
            <a:ext cx="697521" cy="12653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85FD19A-AEE1-4784-C350-E7CA599EED01}"/>
              </a:ext>
            </a:extLst>
          </p:cNvPr>
          <p:cNvSpPr txBox="1"/>
          <p:nvPr/>
        </p:nvSpPr>
        <p:spPr>
          <a:xfrm>
            <a:off x="8226490" y="1552218"/>
            <a:ext cx="479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7BD032-7AA5-0207-41EC-7D3466BE8ABD}"/>
              </a:ext>
            </a:extLst>
          </p:cNvPr>
          <p:cNvSpPr txBox="1"/>
          <p:nvPr/>
        </p:nvSpPr>
        <p:spPr>
          <a:xfrm>
            <a:off x="4909842" y="2417973"/>
            <a:ext cx="479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FAIL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BCAC785-76DC-65D7-A828-EB8D4C28CD07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>
            <a:off x="4918614" y="-446281"/>
            <a:ext cx="408591" cy="5327819"/>
          </a:xfrm>
          <a:prstGeom prst="bentConnector3">
            <a:avLst>
              <a:gd name="adj1" fmla="val 1559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C911DF-F1ED-A39D-BC5A-4E774863421D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459000" y="2421925"/>
            <a:ext cx="1284643" cy="12414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FFB361A-7E92-1BDD-248B-E5FC07797015}"/>
              </a:ext>
            </a:extLst>
          </p:cNvPr>
          <p:cNvSpPr txBox="1"/>
          <p:nvPr/>
        </p:nvSpPr>
        <p:spPr>
          <a:xfrm>
            <a:off x="2701576" y="3727429"/>
            <a:ext cx="833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PASS / FAIL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4210A6-E78C-DDF5-71A6-89684DFA0903}"/>
              </a:ext>
            </a:extLst>
          </p:cNvPr>
          <p:cNvSpPr txBox="1"/>
          <p:nvPr/>
        </p:nvSpPr>
        <p:spPr>
          <a:xfrm>
            <a:off x="5623685" y="1091814"/>
            <a:ext cx="91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GenAI</a:t>
            </a:r>
            <a:endParaRPr lang="en-US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F70660E-0C5A-428B-489C-4F1C4AFCBADB}"/>
              </a:ext>
            </a:extLst>
          </p:cNvPr>
          <p:cNvSpPr/>
          <p:nvPr/>
        </p:nvSpPr>
        <p:spPr>
          <a:xfrm>
            <a:off x="7893738" y="4821240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Persona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7EA32F-8C1E-E9EE-C7D3-D6E5150657AC}"/>
              </a:ext>
            </a:extLst>
          </p:cNvPr>
          <p:cNvSpPr/>
          <p:nvPr/>
        </p:nvSpPr>
        <p:spPr>
          <a:xfrm>
            <a:off x="1700827" y="4826358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</a:t>
            </a:r>
            <a:r>
              <a:rPr lang="en-US" sz="1100" dirty="0" err="1"/>
              <a:t>Propoal</a:t>
            </a:r>
            <a:endParaRPr lang="en-US" sz="11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C60DA9-A3C0-4D48-E49D-0673A84FED65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>
            <a:off x="6976838" y="5187824"/>
            <a:ext cx="916900" cy="4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A50B688-3343-B7B3-F888-AF201D0FD5A6}"/>
              </a:ext>
            </a:extLst>
          </p:cNvPr>
          <p:cNvCxnSpPr>
            <a:stCxn id="77" idx="2"/>
            <a:endCxn id="102" idx="3"/>
          </p:cNvCxnSpPr>
          <p:nvPr/>
        </p:nvCxnSpPr>
        <p:spPr>
          <a:xfrm rot="5400000">
            <a:off x="8688733" y="3438512"/>
            <a:ext cx="2235301" cy="12633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B1B6C5-F1EA-2903-DE8B-104E365F845A}"/>
              </a:ext>
            </a:extLst>
          </p:cNvPr>
          <p:cNvSpPr/>
          <p:nvPr/>
        </p:nvSpPr>
        <p:spPr>
          <a:xfrm>
            <a:off x="5695855" y="4825902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Lead Storage Database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2D6166E-4127-48A3-4B6F-680E876CAE81}"/>
              </a:ext>
            </a:extLst>
          </p:cNvPr>
          <p:cNvSpPr/>
          <p:nvPr/>
        </p:nvSpPr>
        <p:spPr>
          <a:xfrm>
            <a:off x="5695855" y="3287471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Credit Decision Models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ABD25BC-0D82-8527-D881-4248F6E5E2A9}"/>
              </a:ext>
            </a:extLst>
          </p:cNvPr>
          <p:cNvCxnSpPr>
            <a:stCxn id="79" idx="2"/>
            <a:endCxn id="102" idx="0"/>
          </p:cNvCxnSpPr>
          <p:nvPr/>
        </p:nvCxnSpPr>
        <p:spPr>
          <a:xfrm>
            <a:off x="8532212" y="4016628"/>
            <a:ext cx="2018" cy="80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938726D-EB96-DC28-7A98-8480F0CC2499}"/>
              </a:ext>
            </a:extLst>
          </p:cNvPr>
          <p:cNvCxnSpPr>
            <a:stCxn id="79" idx="1"/>
            <a:endCxn id="140" idx="3"/>
          </p:cNvCxnSpPr>
          <p:nvPr/>
        </p:nvCxnSpPr>
        <p:spPr>
          <a:xfrm flipH="1">
            <a:off x="6976838" y="3650044"/>
            <a:ext cx="914882" cy="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EAB89BD-4AF5-9681-7492-E460C2875A46}"/>
              </a:ext>
            </a:extLst>
          </p:cNvPr>
          <p:cNvSpPr txBox="1"/>
          <p:nvPr/>
        </p:nvSpPr>
        <p:spPr>
          <a:xfrm>
            <a:off x="5864479" y="3027119"/>
            <a:ext cx="91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CDFB8-449C-EF09-F44B-373C03BDE3E4}"/>
              </a:ext>
            </a:extLst>
          </p:cNvPr>
          <p:cNvSpPr txBox="1"/>
          <p:nvPr/>
        </p:nvSpPr>
        <p:spPr>
          <a:xfrm>
            <a:off x="8072951" y="4494007"/>
            <a:ext cx="91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GenAI</a:t>
            </a:r>
            <a:endParaRPr lang="en-US" sz="1100" b="1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812EE05-3065-CCA1-6D38-5CFB5A074B9E}"/>
              </a:ext>
            </a:extLst>
          </p:cNvPr>
          <p:cNvCxnSpPr>
            <a:stCxn id="140" idx="1"/>
            <a:endCxn id="8" idx="3"/>
          </p:cNvCxnSpPr>
          <p:nvPr/>
        </p:nvCxnSpPr>
        <p:spPr>
          <a:xfrm flipH="1">
            <a:off x="5024625" y="3654055"/>
            <a:ext cx="671230" cy="9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96BFA3A-BC94-796A-558B-AD16E8A04A5F}"/>
              </a:ext>
            </a:extLst>
          </p:cNvPr>
          <p:cNvSpPr txBox="1"/>
          <p:nvPr/>
        </p:nvSpPr>
        <p:spPr>
          <a:xfrm>
            <a:off x="2023759" y="1361697"/>
            <a:ext cx="91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Copilot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2692869-C72C-1697-EF01-A7D5402444BB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4637555" y="1774736"/>
            <a:ext cx="852964" cy="4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E0D68CD-AF88-529C-407D-76CD8FDB26C7}"/>
              </a:ext>
            </a:extLst>
          </p:cNvPr>
          <p:cNvCxnSpPr>
            <a:stCxn id="4" idx="1"/>
            <a:endCxn id="33" idx="0"/>
          </p:cNvCxnSpPr>
          <p:nvPr/>
        </p:nvCxnSpPr>
        <p:spPr>
          <a:xfrm rot="10800000" flipV="1">
            <a:off x="869092" y="2055340"/>
            <a:ext cx="984427" cy="6075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D740943-16DC-635B-E84A-CBCE42003D62}"/>
              </a:ext>
            </a:extLst>
          </p:cNvPr>
          <p:cNvSpPr txBox="1"/>
          <p:nvPr/>
        </p:nvSpPr>
        <p:spPr>
          <a:xfrm>
            <a:off x="3847492" y="3036108"/>
            <a:ext cx="10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Policy Based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70A02A-7F33-55E5-74BF-C00308CDC009}"/>
              </a:ext>
            </a:extLst>
          </p:cNvPr>
          <p:cNvCxnSpPr>
            <a:stCxn id="118" idx="1"/>
            <a:endCxn id="107" idx="3"/>
          </p:cNvCxnSpPr>
          <p:nvPr/>
        </p:nvCxnSpPr>
        <p:spPr>
          <a:xfrm flipH="1">
            <a:off x="2981810" y="5192486"/>
            <a:ext cx="2714045" cy="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4B4F8B7-4BC1-8855-CF62-40E92C327005}"/>
              </a:ext>
            </a:extLst>
          </p:cNvPr>
          <p:cNvCxnSpPr>
            <a:stCxn id="107" idx="0"/>
          </p:cNvCxnSpPr>
          <p:nvPr/>
        </p:nvCxnSpPr>
        <p:spPr>
          <a:xfrm flipV="1">
            <a:off x="2341319" y="2416031"/>
            <a:ext cx="12775" cy="2410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9CF315F-0465-4A32-99FE-FEA3F3604AA6}"/>
              </a:ext>
            </a:extLst>
          </p:cNvPr>
          <p:cNvSpPr txBox="1"/>
          <p:nvPr/>
        </p:nvSpPr>
        <p:spPr>
          <a:xfrm>
            <a:off x="7889701" y="3024308"/>
            <a:ext cx="1207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Traditional + AI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2E783F-C0BD-7CDE-CBF4-553AEC8DFF61}"/>
              </a:ext>
            </a:extLst>
          </p:cNvPr>
          <p:cNvSpPr txBox="1"/>
          <p:nvPr/>
        </p:nvSpPr>
        <p:spPr>
          <a:xfrm>
            <a:off x="1935013" y="4559630"/>
            <a:ext cx="918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GenAI</a:t>
            </a:r>
            <a:endParaRPr lang="en-US" sz="11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01020B-64A0-A2FC-C3BD-B31345C3D006}"/>
              </a:ext>
            </a:extLst>
          </p:cNvPr>
          <p:cNvSpPr txBox="1"/>
          <p:nvPr/>
        </p:nvSpPr>
        <p:spPr>
          <a:xfrm>
            <a:off x="65325" y="6362695"/>
            <a:ext cx="496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** </a:t>
            </a:r>
            <a:r>
              <a:rPr lang="en-US" sz="1100" b="1" dirty="0" err="1"/>
              <a:t>GenAI</a:t>
            </a:r>
            <a:r>
              <a:rPr lang="en-US" sz="1100" b="1" dirty="0"/>
              <a:t> models used - GPT, Text Embeddings,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02573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D54F0-B252-F355-7713-7A2BA66E2F8F}"/>
              </a:ext>
            </a:extLst>
          </p:cNvPr>
          <p:cNvSpPr/>
          <p:nvPr/>
        </p:nvSpPr>
        <p:spPr>
          <a:xfrm>
            <a:off x="375443" y="915042"/>
            <a:ext cx="1210962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Interactive Agent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Dobbi</a:t>
            </a:r>
            <a:r>
              <a:rPr lang="en-US" sz="1100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8952BB-268B-2E79-352D-320FCBC2C4AC}"/>
              </a:ext>
            </a:extLst>
          </p:cNvPr>
          <p:cNvSpPr/>
          <p:nvPr/>
        </p:nvSpPr>
        <p:spPr>
          <a:xfrm>
            <a:off x="228600" y="3606434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82193-9369-E763-A484-A164EC079C6C}"/>
              </a:ext>
            </a:extLst>
          </p:cNvPr>
          <p:cNvSpPr txBox="1"/>
          <p:nvPr/>
        </p:nvSpPr>
        <p:spPr>
          <a:xfrm>
            <a:off x="1391219" y="2706498"/>
            <a:ext cx="91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Web/Mobile App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5AEC8E-9417-424D-A7B5-949FF21AE497}"/>
              </a:ext>
            </a:extLst>
          </p:cNvPr>
          <p:cNvSpPr/>
          <p:nvPr/>
        </p:nvSpPr>
        <p:spPr>
          <a:xfrm>
            <a:off x="3785975" y="2043410"/>
            <a:ext cx="899236" cy="3594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Geospatial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CAF2D7-0070-008E-B21C-1DC0DED16933}"/>
              </a:ext>
            </a:extLst>
          </p:cNvPr>
          <p:cNvSpPr/>
          <p:nvPr/>
        </p:nvSpPr>
        <p:spPr>
          <a:xfrm>
            <a:off x="3785975" y="1145743"/>
            <a:ext cx="899236" cy="3585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 Banking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58509E-095E-8CFD-EB31-318A3846736E}"/>
              </a:ext>
            </a:extLst>
          </p:cNvPr>
          <p:cNvSpPr/>
          <p:nvPr/>
        </p:nvSpPr>
        <p:spPr>
          <a:xfrm>
            <a:off x="3785975" y="1584904"/>
            <a:ext cx="899236" cy="3855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Social Media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060608-B25E-C8F9-1F7D-AACFA78D3324}"/>
              </a:ext>
            </a:extLst>
          </p:cNvPr>
          <p:cNvSpPr/>
          <p:nvPr/>
        </p:nvSpPr>
        <p:spPr>
          <a:xfrm>
            <a:off x="3791261" y="2451139"/>
            <a:ext cx="899236" cy="3594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Traditional Data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9B0195-BDDD-55E4-946B-259B0F89F160}"/>
              </a:ext>
            </a:extLst>
          </p:cNvPr>
          <p:cNvSpPr/>
          <p:nvPr/>
        </p:nvSpPr>
        <p:spPr>
          <a:xfrm>
            <a:off x="3670952" y="1019049"/>
            <a:ext cx="1060290" cy="266204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580C8D-7652-A289-45F7-A736A103D382}"/>
              </a:ext>
            </a:extLst>
          </p:cNvPr>
          <p:cNvSpPr/>
          <p:nvPr/>
        </p:nvSpPr>
        <p:spPr>
          <a:xfrm>
            <a:off x="7090706" y="1769831"/>
            <a:ext cx="896112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Engineering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F70660E-0C5A-428B-489C-4F1C4AFCBADB}"/>
              </a:ext>
            </a:extLst>
          </p:cNvPr>
          <p:cNvSpPr/>
          <p:nvPr/>
        </p:nvSpPr>
        <p:spPr>
          <a:xfrm>
            <a:off x="7100463" y="3026112"/>
            <a:ext cx="896112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Persona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7EA32F-8C1E-E9EE-C7D3-D6E5150657AC}"/>
              </a:ext>
            </a:extLst>
          </p:cNvPr>
          <p:cNvSpPr/>
          <p:nvPr/>
        </p:nvSpPr>
        <p:spPr>
          <a:xfrm>
            <a:off x="10173565" y="2855771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Cross-Sell Proposal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B1B6C5-F1EA-2903-DE8B-104E365F845A}"/>
              </a:ext>
            </a:extLst>
          </p:cNvPr>
          <p:cNvSpPr/>
          <p:nvPr/>
        </p:nvSpPr>
        <p:spPr>
          <a:xfrm>
            <a:off x="7094694" y="2397971"/>
            <a:ext cx="901881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Customer Sentiment Tagging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2D6166E-4127-48A3-4B6F-680E876CAE81}"/>
              </a:ext>
            </a:extLst>
          </p:cNvPr>
          <p:cNvSpPr/>
          <p:nvPr/>
        </p:nvSpPr>
        <p:spPr>
          <a:xfrm>
            <a:off x="10173821" y="2062507"/>
            <a:ext cx="1280983" cy="753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Credit Decision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E0D68CD-AF88-529C-407D-76CD8FDB26C7}"/>
              </a:ext>
            </a:extLst>
          </p:cNvPr>
          <p:cNvCxnSpPr>
            <a:cxnSpLocks/>
            <a:stCxn id="4" idx="3"/>
            <a:endCxn id="33" idx="3"/>
          </p:cNvCxnSpPr>
          <p:nvPr/>
        </p:nvCxnSpPr>
        <p:spPr>
          <a:xfrm flipH="1">
            <a:off x="1509583" y="1281626"/>
            <a:ext cx="76822" cy="2691392"/>
          </a:xfrm>
          <a:prstGeom prst="bentConnector3">
            <a:avLst>
              <a:gd name="adj1" fmla="val -29757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E9CE61-8ED3-FEAA-6619-D52D42503DC7}"/>
              </a:ext>
            </a:extLst>
          </p:cNvPr>
          <p:cNvGrpSpPr/>
          <p:nvPr/>
        </p:nvGrpSpPr>
        <p:grpSpPr>
          <a:xfrm>
            <a:off x="2339872" y="1647714"/>
            <a:ext cx="918520" cy="839118"/>
            <a:chOff x="3949762" y="1546136"/>
            <a:chExt cx="918520" cy="839118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635D56B4-5AAE-1A0F-3783-0FC3A732DC5C}"/>
                </a:ext>
              </a:extLst>
            </p:cNvPr>
            <p:cNvSpPr/>
            <p:nvPr/>
          </p:nvSpPr>
          <p:spPr>
            <a:xfrm>
              <a:off x="4159760" y="1546136"/>
              <a:ext cx="477795" cy="457199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FF9F4C-F495-DE17-E3B1-BAE0CE4BE77F}"/>
                </a:ext>
              </a:extLst>
            </p:cNvPr>
            <p:cNvSpPr txBox="1"/>
            <p:nvPr/>
          </p:nvSpPr>
          <p:spPr>
            <a:xfrm>
              <a:off x="3949762" y="1985144"/>
              <a:ext cx="918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 Upload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CF2495-FE9F-C665-8E52-ECDB4EDFE13B}"/>
              </a:ext>
            </a:extLst>
          </p:cNvPr>
          <p:cNvGrpSpPr/>
          <p:nvPr/>
        </p:nvGrpSpPr>
        <p:grpSpPr>
          <a:xfrm>
            <a:off x="2317453" y="2872678"/>
            <a:ext cx="1005875" cy="880286"/>
            <a:chOff x="3918588" y="1546136"/>
            <a:chExt cx="1005875" cy="880286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3F47960-FFF1-72C8-4296-2F27AF3E85B1}"/>
                </a:ext>
              </a:extLst>
            </p:cNvPr>
            <p:cNvSpPr/>
            <p:nvPr/>
          </p:nvSpPr>
          <p:spPr>
            <a:xfrm>
              <a:off x="4159760" y="1546136"/>
              <a:ext cx="477795" cy="457199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982C28-2EC9-7871-CB5D-D68489AFB683}"/>
                </a:ext>
              </a:extLst>
            </p:cNvPr>
            <p:cNvSpPr txBox="1"/>
            <p:nvPr/>
          </p:nvSpPr>
          <p:spPr>
            <a:xfrm>
              <a:off x="3918588" y="1995535"/>
              <a:ext cx="100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Conversation History</a:t>
              </a: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A8F63AD-0398-837C-9E5A-AEF8A5C1E3F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144249" y="1876314"/>
            <a:ext cx="405621" cy="619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8F545FF-9B14-13D2-FE6F-E99FD06982E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30967" y="2496090"/>
            <a:ext cx="427658" cy="6051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753E786-53B9-B3B9-B538-552BA437F506}"/>
              </a:ext>
            </a:extLst>
          </p:cNvPr>
          <p:cNvSpPr/>
          <p:nvPr/>
        </p:nvSpPr>
        <p:spPr>
          <a:xfrm>
            <a:off x="1551127" y="2257578"/>
            <a:ext cx="547392" cy="430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FD5E21F-4895-B8CA-93FD-0AEF2CBCB9E0}"/>
              </a:ext>
            </a:extLst>
          </p:cNvPr>
          <p:cNvCxnSpPr>
            <a:cxnSpLocks/>
            <a:stCxn id="45" idx="3"/>
            <a:endCxn id="77" idx="1"/>
          </p:cNvCxnSpPr>
          <p:nvPr/>
        </p:nvCxnSpPr>
        <p:spPr>
          <a:xfrm>
            <a:off x="3027665" y="1876314"/>
            <a:ext cx="643287" cy="473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23E0AF7-9F3E-7A63-ABEE-4C74EFA3A9A7}"/>
              </a:ext>
            </a:extLst>
          </p:cNvPr>
          <p:cNvCxnSpPr>
            <a:cxnSpLocks/>
            <a:stCxn id="59" idx="3"/>
            <a:endCxn id="77" idx="1"/>
          </p:cNvCxnSpPr>
          <p:nvPr/>
        </p:nvCxnSpPr>
        <p:spPr>
          <a:xfrm flipV="1">
            <a:off x="3036420" y="2350070"/>
            <a:ext cx="634532" cy="75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7C54A8-DAA2-9AEA-A545-6E0546FDEFD8}"/>
              </a:ext>
            </a:extLst>
          </p:cNvPr>
          <p:cNvSpPr/>
          <p:nvPr/>
        </p:nvSpPr>
        <p:spPr>
          <a:xfrm>
            <a:off x="7090706" y="1132368"/>
            <a:ext cx="896112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KYC Data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E30472-3BFE-C0A1-3639-5A94113E9D17}"/>
              </a:ext>
            </a:extLst>
          </p:cNvPr>
          <p:cNvSpPr/>
          <p:nvPr/>
        </p:nvSpPr>
        <p:spPr>
          <a:xfrm>
            <a:off x="3788616" y="2862932"/>
            <a:ext cx="901881" cy="3594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Documentation Data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03807C1-7D00-17EF-AB4D-448159C89DDD}"/>
              </a:ext>
            </a:extLst>
          </p:cNvPr>
          <p:cNvCxnSpPr>
            <a:cxnSpLocks/>
            <a:stCxn id="126" idx="1"/>
            <a:endCxn id="77" idx="1"/>
          </p:cNvCxnSpPr>
          <p:nvPr/>
        </p:nvCxnSpPr>
        <p:spPr>
          <a:xfrm rot="10800000">
            <a:off x="3670953" y="2350071"/>
            <a:ext cx="5495" cy="2392599"/>
          </a:xfrm>
          <a:prstGeom prst="bentConnector3">
            <a:avLst>
              <a:gd name="adj1" fmla="val 42601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BBD52B6-A162-8EA1-BFF0-C218FA6D52ED}"/>
              </a:ext>
            </a:extLst>
          </p:cNvPr>
          <p:cNvSpPr/>
          <p:nvPr/>
        </p:nvSpPr>
        <p:spPr>
          <a:xfrm>
            <a:off x="3793435" y="3274959"/>
            <a:ext cx="901881" cy="3594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Conversation Data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22A744-CBAC-2963-4799-11785E4B006E}"/>
              </a:ext>
            </a:extLst>
          </p:cNvPr>
          <p:cNvSpPr txBox="1"/>
          <p:nvPr/>
        </p:nvSpPr>
        <p:spPr>
          <a:xfrm>
            <a:off x="3751479" y="594119"/>
            <a:ext cx="89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Azure Blob Storage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38CD92-4AA7-49DB-B8E3-A5941771ECD9}"/>
              </a:ext>
            </a:extLst>
          </p:cNvPr>
          <p:cNvSpPr/>
          <p:nvPr/>
        </p:nvSpPr>
        <p:spPr>
          <a:xfrm>
            <a:off x="3676447" y="4271309"/>
            <a:ext cx="3457213" cy="942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201704-41B8-B38C-E3C4-84FA39BEF3B9}"/>
              </a:ext>
            </a:extLst>
          </p:cNvPr>
          <p:cNvSpPr txBox="1"/>
          <p:nvPr/>
        </p:nvSpPr>
        <p:spPr>
          <a:xfrm>
            <a:off x="4122645" y="3893186"/>
            <a:ext cx="255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267C8E0-4FF2-1D73-71D5-D8EF0E0F447F}"/>
              </a:ext>
            </a:extLst>
          </p:cNvPr>
          <p:cNvSpPr/>
          <p:nvPr/>
        </p:nvSpPr>
        <p:spPr>
          <a:xfrm>
            <a:off x="5950084" y="4357425"/>
            <a:ext cx="89611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Mobile Phones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EA67EE5-5F65-67EC-DDE5-FB1574FED112}"/>
              </a:ext>
            </a:extLst>
          </p:cNvPr>
          <p:cNvSpPr/>
          <p:nvPr/>
        </p:nvSpPr>
        <p:spPr>
          <a:xfrm>
            <a:off x="4948616" y="4362862"/>
            <a:ext cx="90188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Social Media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46D086-3E28-12E3-24AB-983E997131B4}"/>
              </a:ext>
            </a:extLst>
          </p:cNvPr>
          <p:cNvSpPr/>
          <p:nvPr/>
        </p:nvSpPr>
        <p:spPr>
          <a:xfrm>
            <a:off x="3882611" y="4371433"/>
            <a:ext cx="89611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 APIs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E7BE97C-94A5-ED22-432A-45C9AF98607B}"/>
              </a:ext>
            </a:extLst>
          </p:cNvPr>
          <p:cNvSpPr/>
          <p:nvPr/>
        </p:nvSpPr>
        <p:spPr>
          <a:xfrm>
            <a:off x="5950084" y="4781365"/>
            <a:ext cx="89611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Azure Search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3BC3E2-E1E0-75CA-96B6-2EF0EAD83020}"/>
              </a:ext>
            </a:extLst>
          </p:cNvPr>
          <p:cNvSpPr/>
          <p:nvPr/>
        </p:nvSpPr>
        <p:spPr>
          <a:xfrm>
            <a:off x="4948616" y="4786802"/>
            <a:ext cx="90188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Bureau Data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13C486-6AC0-8FCC-528E-3F53C4540F24}"/>
              </a:ext>
            </a:extLst>
          </p:cNvPr>
          <p:cNvSpPr/>
          <p:nvPr/>
        </p:nvSpPr>
        <p:spPr>
          <a:xfrm>
            <a:off x="3882611" y="4795373"/>
            <a:ext cx="89611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Search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F30382A-90D2-2A47-97D0-7DBEF6C4DBB0}"/>
              </a:ext>
            </a:extLst>
          </p:cNvPr>
          <p:cNvSpPr/>
          <p:nvPr/>
        </p:nvSpPr>
        <p:spPr>
          <a:xfrm>
            <a:off x="10173821" y="1265388"/>
            <a:ext cx="1280983" cy="73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KYC Validation and Customer Sign-off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B882F7A-45A2-0DD1-53F2-AD4D5D1D40E0}"/>
              </a:ext>
            </a:extLst>
          </p:cNvPr>
          <p:cNvCxnSpPr>
            <a:cxnSpLocks/>
            <a:stCxn id="175" idx="3"/>
            <a:endCxn id="4" idx="0"/>
          </p:cNvCxnSpPr>
          <p:nvPr/>
        </p:nvCxnSpPr>
        <p:spPr>
          <a:xfrm flipH="1" flipV="1">
            <a:off x="980924" y="915042"/>
            <a:ext cx="10799549" cy="1444472"/>
          </a:xfrm>
          <a:prstGeom prst="bentConnector4">
            <a:avLst>
              <a:gd name="adj1" fmla="val -2117"/>
              <a:gd name="adj2" fmla="val 133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B6444FB-774A-DD49-2791-3A6FC484B3DF}"/>
              </a:ext>
            </a:extLst>
          </p:cNvPr>
          <p:cNvSpPr/>
          <p:nvPr/>
        </p:nvSpPr>
        <p:spPr>
          <a:xfrm>
            <a:off x="8296991" y="1021245"/>
            <a:ext cx="1172066" cy="2662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Azure AI Services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D259B37-30AE-7B8B-418A-ED6112E17E57}"/>
              </a:ext>
            </a:extLst>
          </p:cNvPr>
          <p:cNvSpPr/>
          <p:nvPr/>
        </p:nvSpPr>
        <p:spPr>
          <a:xfrm>
            <a:off x="9764671" y="1028493"/>
            <a:ext cx="2015802" cy="2662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1EE1D20-3E4C-41C9-7099-57D982C91163}"/>
              </a:ext>
            </a:extLst>
          </p:cNvPr>
          <p:cNvSpPr txBox="1"/>
          <p:nvPr/>
        </p:nvSpPr>
        <p:spPr>
          <a:xfrm>
            <a:off x="9429274" y="657183"/>
            <a:ext cx="255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Outcomes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C98FF8C-3D57-BCBE-7C69-A19421AF0155}"/>
              </a:ext>
            </a:extLst>
          </p:cNvPr>
          <p:cNvSpPr txBox="1"/>
          <p:nvPr/>
        </p:nvSpPr>
        <p:spPr>
          <a:xfrm>
            <a:off x="4568278" y="174015"/>
            <a:ext cx="3058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Business Outcomes Relayed to Customer Via </a:t>
            </a:r>
            <a:r>
              <a:rPr lang="en-US" sz="1000" dirty="0" err="1"/>
              <a:t>Dobbi</a:t>
            </a:r>
            <a:endParaRPr lang="en-US" sz="10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8D603E-3D6F-2ADE-C5BD-B5AFD2D86CD0}"/>
              </a:ext>
            </a:extLst>
          </p:cNvPr>
          <p:cNvSpPr/>
          <p:nvPr/>
        </p:nvSpPr>
        <p:spPr>
          <a:xfrm>
            <a:off x="5002478" y="1010454"/>
            <a:ext cx="1464350" cy="2662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9302B69-4D7B-2B0B-E37B-E249C1574333}"/>
              </a:ext>
            </a:extLst>
          </p:cNvPr>
          <p:cNvSpPr txBox="1"/>
          <p:nvPr/>
        </p:nvSpPr>
        <p:spPr>
          <a:xfrm>
            <a:off x="5251093" y="1158947"/>
            <a:ext cx="1061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Azure OpenAI Services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15EE317-2943-796F-C1A9-E2EEEFDD53E3}"/>
              </a:ext>
            </a:extLst>
          </p:cNvPr>
          <p:cNvSpPr txBox="1"/>
          <p:nvPr/>
        </p:nvSpPr>
        <p:spPr>
          <a:xfrm>
            <a:off x="4987274" y="2032877"/>
            <a:ext cx="1523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Text Embeddings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209EB32-A866-404D-A5D9-A6D018F6CC8E}"/>
              </a:ext>
            </a:extLst>
          </p:cNvPr>
          <p:cNvSpPr txBox="1"/>
          <p:nvPr/>
        </p:nvSpPr>
        <p:spPr>
          <a:xfrm>
            <a:off x="4972844" y="2771360"/>
            <a:ext cx="1523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Azure AI Services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8A0DA9E-8302-D3BC-B8F5-CBF70145139C}"/>
              </a:ext>
            </a:extLst>
          </p:cNvPr>
          <p:cNvSpPr txBox="1"/>
          <p:nvPr/>
        </p:nvSpPr>
        <p:spPr>
          <a:xfrm>
            <a:off x="7123077" y="705091"/>
            <a:ext cx="89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Azure Blob Storage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F76F486-8CA8-DEC2-3992-89BD8E124E34}"/>
              </a:ext>
            </a:extLst>
          </p:cNvPr>
          <p:cNvSpPr/>
          <p:nvPr/>
        </p:nvSpPr>
        <p:spPr>
          <a:xfrm>
            <a:off x="6991680" y="1072494"/>
            <a:ext cx="1060290" cy="266204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931DC66-9557-B8FD-16DF-03E6732FBF70}"/>
              </a:ext>
            </a:extLst>
          </p:cNvPr>
          <p:cNvCxnSpPr>
            <a:stCxn id="198" idx="3"/>
            <a:endCxn id="204" idx="1"/>
          </p:cNvCxnSpPr>
          <p:nvPr/>
        </p:nvCxnSpPr>
        <p:spPr>
          <a:xfrm>
            <a:off x="6510891" y="2325265"/>
            <a:ext cx="480789" cy="7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9F8FC95-164E-38BC-16F2-458AF73BC1A3}"/>
              </a:ext>
            </a:extLst>
          </p:cNvPr>
          <p:cNvCxnSpPr>
            <a:stCxn id="204" idx="3"/>
            <a:endCxn id="165" idx="1"/>
          </p:cNvCxnSpPr>
          <p:nvPr/>
        </p:nvCxnSpPr>
        <p:spPr>
          <a:xfrm flipV="1">
            <a:off x="8051970" y="2352266"/>
            <a:ext cx="245021" cy="5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7E3AFB7-037D-5C83-314F-9F4C08EF8D1A}"/>
              </a:ext>
            </a:extLst>
          </p:cNvPr>
          <p:cNvCxnSpPr>
            <a:stCxn id="165" idx="3"/>
            <a:endCxn id="175" idx="1"/>
          </p:cNvCxnSpPr>
          <p:nvPr/>
        </p:nvCxnSpPr>
        <p:spPr>
          <a:xfrm>
            <a:off x="9469057" y="2352266"/>
            <a:ext cx="295614" cy="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7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232</Words>
  <Application>Microsoft Office PowerPoint</Application>
  <PresentationFormat>Widescreen</PresentationFormat>
  <Paragraphs>94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Kacker</dc:creator>
  <cp:lastModifiedBy>S Kacker</cp:lastModifiedBy>
  <cp:revision>37</cp:revision>
  <dcterms:created xsi:type="dcterms:W3CDTF">2024-11-13T18:27:55Z</dcterms:created>
  <dcterms:modified xsi:type="dcterms:W3CDTF">2024-11-14T05:22:54Z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5eed2d-f507-487d-9ff3-0d2509888e6d_Enabled">
    <vt:lpwstr>true</vt:lpwstr>
  </property>
  <property fmtid="{D5CDD505-2E9C-101B-9397-08002B2CF9AE}" pid="3" name="MSIP_Label_6a5eed2d-f507-487d-9ff3-0d2509888e6d_SetDate">
    <vt:lpwstr>2024-11-13T18:28:06Z</vt:lpwstr>
  </property>
  <property fmtid="{D5CDD505-2E9C-101B-9397-08002B2CF9AE}" pid="4" name="MSIP_Label_6a5eed2d-f507-487d-9ff3-0d2509888e6d_Method">
    <vt:lpwstr>Standard</vt:lpwstr>
  </property>
  <property fmtid="{D5CDD505-2E9C-101B-9397-08002B2CF9AE}" pid="5" name="MSIP_Label_6a5eed2d-f507-487d-9ff3-0d2509888e6d_Name">
    <vt:lpwstr>Restricted - Internal</vt:lpwstr>
  </property>
  <property fmtid="{D5CDD505-2E9C-101B-9397-08002B2CF9AE}" pid="6" name="MSIP_Label_6a5eed2d-f507-487d-9ff3-0d2509888e6d_SiteId">
    <vt:lpwstr>9ff87383-ae93-4e4b-85fd-e21685c0431c</vt:lpwstr>
  </property>
  <property fmtid="{D5CDD505-2E9C-101B-9397-08002B2CF9AE}" pid="7" name="MSIP_Label_6a5eed2d-f507-487d-9ff3-0d2509888e6d_ActionId">
    <vt:lpwstr>2f39b67b-58e8-46a4-bc0f-fa42b493b92e</vt:lpwstr>
  </property>
  <property fmtid="{D5CDD505-2E9C-101B-9397-08002B2CF9AE}" pid="8" name="MSIP_Label_6a5eed2d-f507-487d-9ff3-0d2509888e6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Restricted - Internal</vt:lpwstr>
  </property>
</Properties>
</file>