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09EF-9D39-4C46-97DF-BA23050CC79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1E5E-7ADA-4456-B6F9-8852352C25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990600"/>
            <a:ext cx="4114800" cy="5638800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200" b="1" u="sng" dirty="0">
                <a:solidFill>
                  <a:srgbClr val="193A80"/>
                </a:solidFill>
              </a:rPr>
              <a:t>Summary:</a:t>
            </a:r>
            <a:endParaRPr lang="en-US" altLang="ja-JP" sz="1200" b="1" dirty="0">
              <a:solidFill>
                <a:srgbClr val="193A80"/>
              </a:solidFill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000" b="1" dirty="0" smtClean="0"/>
              <a:t>Total 5.5 </a:t>
            </a:r>
            <a:r>
              <a:rPr lang="en-US" sz="1000" b="1" dirty="0"/>
              <a:t>years of experience in  automotive </a:t>
            </a:r>
            <a:r>
              <a:rPr lang="en-US" sz="1000" b="1" dirty="0" smtClean="0"/>
              <a:t>domain.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000" b="1" dirty="0" smtClean="0">
                <a:solidFill>
                  <a:srgbClr val="000000"/>
                </a:solidFill>
              </a:rPr>
              <a:t>3+ years of experience in machine learning, deep learning </a:t>
            </a:r>
            <a:r>
              <a:rPr lang="en-US" sz="1000" b="1" dirty="0" smtClean="0"/>
              <a:t>and reinforcement learning</a:t>
            </a:r>
            <a:r>
              <a:rPr lang="en-US" sz="1000" b="1" dirty="0" smtClean="0">
                <a:solidFill>
                  <a:srgbClr val="000000"/>
                </a:solidFill>
              </a:rPr>
              <a:t>.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rgbClr val="000000"/>
                </a:solidFill>
              </a:rPr>
              <a:t>Worked on computer vision algorithm task such as object detection on various neural network architecture like Faster-RCNN, </a:t>
            </a:r>
            <a:r>
              <a:rPr lang="en-US" sz="1000" b="1" dirty="0" err="1">
                <a:solidFill>
                  <a:srgbClr val="000000"/>
                </a:solidFill>
              </a:rPr>
              <a:t>MobileNet</a:t>
            </a:r>
            <a:r>
              <a:rPr lang="en-US" sz="1000" b="1" dirty="0">
                <a:solidFill>
                  <a:srgbClr val="000000"/>
                </a:solidFill>
              </a:rPr>
              <a:t> SSD, </a:t>
            </a:r>
            <a:r>
              <a:rPr lang="en-US" sz="1000" b="1" dirty="0" err="1" smtClean="0">
                <a:solidFill>
                  <a:srgbClr val="000000"/>
                </a:solidFill>
              </a:rPr>
              <a:t>RetinaNet</a:t>
            </a:r>
            <a:r>
              <a:rPr lang="en-US" sz="1000" b="1" dirty="0" smtClean="0">
                <a:solidFill>
                  <a:srgbClr val="000000"/>
                </a:solidFill>
              </a:rPr>
              <a:t>.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000" b="1" dirty="0" smtClean="0"/>
              <a:t>Experience </a:t>
            </a:r>
            <a:r>
              <a:rPr lang="en-US" sz="1000" b="1" dirty="0"/>
              <a:t>in machine learning algorithm </a:t>
            </a:r>
            <a:r>
              <a:rPr lang="en-US" sz="1000" b="1" dirty="0" smtClean="0"/>
              <a:t>programming, </a:t>
            </a:r>
            <a:r>
              <a:rPr lang="en-US" sz="1000" b="1" dirty="0"/>
              <a:t>data visualization and model </a:t>
            </a:r>
            <a:r>
              <a:rPr lang="en-US" sz="1000" b="1" dirty="0" smtClean="0"/>
              <a:t>optimization,</a:t>
            </a:r>
            <a:r>
              <a:rPr lang="en-US" sz="1000" b="1" dirty="0"/>
              <a:t> </a:t>
            </a:r>
            <a:r>
              <a:rPr lang="en-US" sz="1000" b="1" dirty="0" smtClean="0"/>
              <a:t>d</a:t>
            </a:r>
            <a:r>
              <a:rPr lang="en-US" sz="1000" b="1" dirty="0" smtClean="0"/>
              <a:t>ata pre-processing and post-processing techniques</a:t>
            </a:r>
            <a:endParaRPr lang="en-US" sz="1000" b="1" dirty="0"/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00" b="1" dirty="0">
              <a:solidFill>
                <a:srgbClr val="000000"/>
              </a:solidFill>
            </a:endParaRPr>
          </a:p>
          <a:p>
            <a:pPr algn="just" fontAlgn="base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200" b="1" u="sng" dirty="0" smtClean="0">
                <a:solidFill>
                  <a:srgbClr val="193A80"/>
                </a:solidFill>
              </a:rPr>
              <a:t>Domain </a:t>
            </a:r>
            <a:r>
              <a:rPr lang="en-US" altLang="ja-JP" sz="1200" b="1" u="sng" dirty="0">
                <a:solidFill>
                  <a:srgbClr val="193A80"/>
                </a:solidFill>
              </a:rPr>
              <a:t>/ Technical </a:t>
            </a:r>
            <a:r>
              <a:rPr lang="en-US" altLang="ja-JP" sz="1200" b="1" u="sng" dirty="0" smtClean="0">
                <a:solidFill>
                  <a:srgbClr val="193A80"/>
                </a:solidFill>
              </a:rPr>
              <a:t>Expertise:</a:t>
            </a:r>
            <a:endParaRPr lang="en-US" altLang="ja-JP" sz="1200" b="1" u="sng" dirty="0">
              <a:solidFill>
                <a:srgbClr val="193A80"/>
              </a:solidFill>
            </a:endParaRPr>
          </a:p>
          <a:p>
            <a:pPr algn="just" fontAlgn="base">
              <a:spcBef>
                <a:spcPct val="5000"/>
              </a:spcBef>
              <a:spcAft>
                <a:spcPct val="5000"/>
              </a:spcAft>
              <a:defRPr/>
            </a:pPr>
            <a:endParaRPr lang="en-US" sz="1100" dirty="0">
              <a:solidFill>
                <a:srgbClr val="0033CC"/>
              </a:solidFill>
            </a:endParaRPr>
          </a:p>
          <a:p>
            <a:r>
              <a:rPr lang="en-US" altLang="ja-JP" sz="1100" b="1" dirty="0"/>
              <a:t>Deep Learning Framework  </a:t>
            </a:r>
            <a:r>
              <a:rPr lang="en-US" sz="1100" dirty="0" smtClean="0"/>
              <a:t>:  </a:t>
            </a:r>
            <a:r>
              <a:rPr lang="en-US" sz="1100" dirty="0" err="1" smtClean="0"/>
              <a:t>TensorFlow</a:t>
            </a:r>
            <a:r>
              <a:rPr lang="en-US" sz="1100" dirty="0" smtClean="0"/>
              <a:t>, </a:t>
            </a:r>
            <a:r>
              <a:rPr lang="en-US" sz="1100" dirty="0" err="1"/>
              <a:t>Pytorch</a:t>
            </a:r>
            <a:r>
              <a:rPr lang="en-US" sz="1100" dirty="0"/>
              <a:t>, </a:t>
            </a:r>
            <a:r>
              <a:rPr lang="en-US" sz="1100" dirty="0" err="1"/>
              <a:t>Keras</a:t>
            </a:r>
            <a:r>
              <a:rPr lang="en-US" sz="1100" dirty="0"/>
              <a:t>, </a:t>
            </a:r>
            <a:r>
              <a:rPr lang="en-US" sz="1100" dirty="0" err="1"/>
              <a:t>Scikit</a:t>
            </a:r>
            <a:r>
              <a:rPr lang="en-US" sz="1100" dirty="0"/>
              <a:t>-learn, </a:t>
            </a:r>
            <a:r>
              <a:rPr lang="en-US" sz="1100" dirty="0" err="1"/>
              <a:t>OpenCV</a:t>
            </a:r>
            <a:r>
              <a:rPr lang="en-US" sz="1100" dirty="0"/>
              <a:t>, HFD5, </a:t>
            </a:r>
            <a:r>
              <a:rPr lang="en-US" sz="1100" dirty="0" err="1" smtClean="0"/>
              <a:t>OpenAI</a:t>
            </a:r>
            <a:r>
              <a:rPr lang="en-US" sz="1100" dirty="0" smtClean="0"/>
              <a:t>/Gym.</a:t>
            </a:r>
            <a:endParaRPr lang="en-US" sz="1100" dirty="0"/>
          </a:p>
          <a:p>
            <a:r>
              <a:rPr lang="en-US" altLang="ja-JP" sz="1050" b="1" dirty="0" smtClean="0"/>
              <a:t>Technical  </a:t>
            </a:r>
            <a:r>
              <a:rPr lang="en-US" altLang="ja-JP" sz="1050" b="1" dirty="0"/>
              <a:t>Languages</a:t>
            </a:r>
            <a:r>
              <a:rPr lang="en-US" sz="1050" dirty="0" smtClean="0"/>
              <a:t>  : Python</a:t>
            </a:r>
            <a:r>
              <a:rPr lang="en-US" sz="1050" dirty="0"/>
              <a:t>, </a:t>
            </a:r>
            <a:r>
              <a:rPr lang="en-US" sz="1050" dirty="0" err="1" smtClean="0"/>
              <a:t>Labview</a:t>
            </a:r>
            <a:r>
              <a:rPr lang="en-US" sz="1050" dirty="0"/>
              <a:t>.</a:t>
            </a:r>
            <a:endParaRPr lang="en-US" sz="1050" dirty="0" smtClean="0"/>
          </a:p>
          <a:p>
            <a:r>
              <a:rPr lang="en-US" altLang="ja-JP" sz="1100" b="1" dirty="0" smtClean="0"/>
              <a:t>Tools</a:t>
            </a:r>
            <a:r>
              <a:rPr lang="en-US" sz="1100" b="1" dirty="0" smtClean="0"/>
              <a:t>    </a:t>
            </a:r>
            <a:r>
              <a:rPr lang="en-US" altLang="ja-JP" sz="1100" b="1" dirty="0"/>
              <a:t>: </a:t>
            </a:r>
            <a:r>
              <a:rPr lang="en-US" sz="1050" dirty="0" err="1"/>
              <a:t>PyCharm</a:t>
            </a:r>
            <a:r>
              <a:rPr lang="en-US" sz="1050" dirty="0"/>
              <a:t>, Spyder3, </a:t>
            </a:r>
            <a:r>
              <a:rPr lang="en-US" sz="1050" dirty="0" err="1"/>
              <a:t>Jupyter</a:t>
            </a:r>
            <a:r>
              <a:rPr lang="en-US" sz="1050" dirty="0"/>
              <a:t>, </a:t>
            </a:r>
            <a:r>
              <a:rPr lang="en-US" sz="1050" dirty="0" err="1"/>
              <a:t>Docker</a:t>
            </a:r>
            <a:r>
              <a:rPr lang="en-US" sz="1050" dirty="0" smtClean="0"/>
              <a:t>, </a:t>
            </a:r>
            <a:r>
              <a:rPr lang="en-US" sz="1050" dirty="0"/>
              <a:t>ETAS Inca V7.1, Vector tools </a:t>
            </a:r>
            <a:r>
              <a:rPr lang="en-US" sz="1050" dirty="0" smtClean="0"/>
              <a:t>and  </a:t>
            </a:r>
            <a:r>
              <a:rPr lang="en-US" sz="1050" dirty="0"/>
              <a:t>NI DAQ </a:t>
            </a:r>
            <a:r>
              <a:rPr lang="en-US" sz="1050" dirty="0" smtClean="0"/>
              <a:t>system.</a:t>
            </a:r>
            <a:endParaRPr lang="en-US" altLang="ja-JP" sz="1100" dirty="0"/>
          </a:p>
          <a:p>
            <a:pPr marL="0" lvl="1" indent="-219597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100" b="1" dirty="0"/>
              <a:t>Qualifications: </a:t>
            </a:r>
            <a:r>
              <a:rPr lang="en-US" sz="1100" dirty="0" err="1"/>
              <a:t>B.Tech</a:t>
            </a:r>
            <a:r>
              <a:rPr lang="en-US" sz="1100" dirty="0"/>
              <a:t> </a:t>
            </a:r>
            <a:r>
              <a:rPr lang="en-US" sz="1100" dirty="0" smtClean="0"/>
              <a:t>in </a:t>
            </a:r>
            <a:r>
              <a:rPr lang="en-US" sz="1100" dirty="0"/>
              <a:t>Applied </a:t>
            </a:r>
            <a:r>
              <a:rPr lang="en-US" sz="1100" dirty="0" smtClean="0"/>
              <a:t>Electronics </a:t>
            </a:r>
            <a:r>
              <a:rPr lang="en-US" sz="1100" dirty="0"/>
              <a:t>and </a:t>
            </a:r>
            <a:r>
              <a:rPr lang="en-US" sz="1100" dirty="0" smtClean="0"/>
              <a:t>Instrumentation</a:t>
            </a:r>
          </a:p>
          <a:p>
            <a:pPr marL="0" lvl="1" indent="-219597" algn="just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  <a:defRPr/>
            </a:pPr>
            <a:endParaRPr lang="en-US" sz="1100" dirty="0" smtClean="0">
              <a:solidFill>
                <a:srgbClr val="0033CC"/>
              </a:solidFill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270375" cy="5059363"/>
          </a:xfrm>
        </p:spPr>
        <p:txBody>
          <a:bodyPr>
            <a:normAutofit fontScale="47500" lnSpcReduction="20000"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500" b="1" u="sng" dirty="0">
                <a:solidFill>
                  <a:srgbClr val="193A80"/>
                </a:solidFill>
              </a:rPr>
              <a:t>My project experience</a:t>
            </a:r>
            <a:r>
              <a:rPr lang="en-US" altLang="ja-JP" sz="2500" b="1" u="sng" dirty="0" smtClean="0">
                <a:solidFill>
                  <a:srgbClr val="193A80"/>
                </a:solidFill>
              </a:rPr>
              <a:t>:</a:t>
            </a:r>
          </a:p>
          <a:p>
            <a:pPr algn="just" fontAlgn="base"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ja-JP" b="1" dirty="0" smtClean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lvl="0"/>
            <a:r>
              <a:rPr lang="en-US" dirty="0" smtClean="0"/>
              <a:t>Implementation and training of the neural network based model for detecting object in </a:t>
            </a:r>
            <a:r>
              <a:rPr lang="en-US" dirty="0" err="1" smtClean="0"/>
              <a:t>Tensorflow</a:t>
            </a:r>
            <a:r>
              <a:rPr lang="en-US" dirty="0" smtClean="0"/>
              <a:t> /</a:t>
            </a:r>
            <a:r>
              <a:rPr lang="en-US" dirty="0" err="1" smtClean="0"/>
              <a:t>Pytorch</a:t>
            </a:r>
            <a:r>
              <a:rPr lang="en-US" dirty="0" smtClean="0"/>
              <a:t> frameworks u</a:t>
            </a:r>
            <a:r>
              <a:rPr lang="en-US" dirty="0" smtClean="0"/>
              <a:t>sing  datasets </a:t>
            </a:r>
            <a:r>
              <a:rPr lang="en-US" dirty="0"/>
              <a:t>like </a:t>
            </a:r>
            <a:r>
              <a:rPr lang="en-US" dirty="0" err="1"/>
              <a:t>Berkely</a:t>
            </a:r>
            <a:r>
              <a:rPr lang="en-US" dirty="0"/>
              <a:t> deep drive, </a:t>
            </a:r>
            <a:r>
              <a:rPr lang="en-US" dirty="0" err="1"/>
              <a:t>Kitti</a:t>
            </a:r>
            <a:r>
              <a:rPr lang="en-US" dirty="0"/>
              <a:t> and </a:t>
            </a:r>
            <a:r>
              <a:rPr lang="en-US" dirty="0" smtClean="0"/>
              <a:t>Pascal.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Implemented deep reinforcement learning technique in simulated autonomous driving and Atari games.</a:t>
            </a:r>
          </a:p>
          <a:p>
            <a:pPr lvl="0"/>
            <a:endParaRPr lang="en-US" dirty="0" smtClean="0"/>
          </a:p>
          <a:p>
            <a:pPr lvl="0" fontAlgn="t"/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of machine learning algorithm to replace the rule based functionality of eco score display in vehicle. </a:t>
            </a:r>
            <a:r>
              <a:rPr lang="en-US" dirty="0" smtClean="0"/>
              <a:t>(Eco </a:t>
            </a:r>
            <a:r>
              <a:rPr lang="en-US" dirty="0"/>
              <a:t>score display is used to rate the driver based on his driving </a:t>
            </a:r>
            <a:r>
              <a:rPr lang="en-US" dirty="0" smtClean="0"/>
              <a:t>skill). </a:t>
            </a:r>
          </a:p>
          <a:p>
            <a:pPr lvl="0" fontAlgn="t"/>
            <a:endParaRPr lang="en-US" dirty="0"/>
          </a:p>
          <a:p>
            <a:pPr lvl="0" fontAlgn="t"/>
            <a:r>
              <a:rPr lang="en-US" dirty="0" smtClean="0"/>
              <a:t>Implemented machine </a:t>
            </a:r>
            <a:r>
              <a:rPr lang="en-US" dirty="0"/>
              <a:t>learning algorithm for prediction of real vehicle parameter like gear and injector current for improving simulated model </a:t>
            </a:r>
            <a:r>
              <a:rPr lang="en-US" dirty="0" smtClean="0"/>
              <a:t>performance in HIL environment</a:t>
            </a:r>
          </a:p>
          <a:p>
            <a:pPr lvl="0" fontAlgn="t"/>
            <a:endParaRPr lang="en-US" dirty="0"/>
          </a:p>
          <a:p>
            <a:pPr fontAlgn="t"/>
            <a:r>
              <a:rPr lang="en-US" dirty="0"/>
              <a:t>Design </a:t>
            </a:r>
            <a:r>
              <a:rPr lang="en-US" dirty="0" smtClean="0"/>
              <a:t>proof </a:t>
            </a:r>
            <a:r>
              <a:rPr lang="en-US" dirty="0"/>
              <a:t>of concepts (POC) based </a:t>
            </a:r>
            <a:r>
              <a:rPr lang="en-US" dirty="0" smtClean="0"/>
              <a:t>on sentiment analysis using natural language processing.</a:t>
            </a:r>
          </a:p>
          <a:p>
            <a:pPr lvl="0" fontAlgn="t"/>
            <a:endParaRPr lang="en-US" dirty="0" smtClean="0"/>
          </a:p>
          <a:p>
            <a:pPr lvl="0" fontAlgn="t"/>
            <a:r>
              <a:rPr lang="en-US" dirty="0" smtClean="0"/>
              <a:t>Developing </a:t>
            </a:r>
            <a:r>
              <a:rPr lang="en-US" dirty="0" err="1"/>
              <a:t>labview</a:t>
            </a:r>
            <a:r>
              <a:rPr lang="en-US" dirty="0"/>
              <a:t> code for real </a:t>
            </a:r>
            <a:r>
              <a:rPr lang="en-US" dirty="0" smtClean="0"/>
              <a:t>vehicle test </a:t>
            </a:r>
            <a:r>
              <a:rPr lang="en-US" dirty="0"/>
              <a:t>condition and data acquisition through </a:t>
            </a:r>
            <a:r>
              <a:rPr lang="en-US" dirty="0" err="1"/>
              <a:t>cDAQ</a:t>
            </a:r>
            <a:endParaRPr lang="en-US" dirty="0"/>
          </a:p>
          <a:p>
            <a:pPr fontAlgn="t"/>
            <a:endParaRPr lang="en-US" dirty="0" smtClean="0"/>
          </a:p>
          <a:p>
            <a:pPr lvl="0" fontAlgn="t"/>
            <a:endParaRPr lang="en-US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500" b="1" u="sng" dirty="0">
                <a:solidFill>
                  <a:srgbClr val="193A80"/>
                </a:solidFill>
              </a:rPr>
              <a:t>Hobbies: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500" b="1" u="sng" dirty="0">
              <a:solidFill>
                <a:srgbClr val="193A8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 smtClean="0"/>
              <a:t>Exploring latest industries trend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 smtClean="0"/>
              <a:t>Playing basketball</a:t>
            </a:r>
            <a:endParaRPr lang="en-US" altLang="ja-JP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dirty="0" err="1" smtClean="0"/>
              <a:t>Mayank</a:t>
            </a:r>
            <a:r>
              <a:rPr lang="en-US" sz="1800" b="1" dirty="0" smtClean="0"/>
              <a:t> Sati</a:t>
            </a:r>
            <a:br>
              <a:rPr lang="en-US" sz="1800" b="1" dirty="0" smtClean="0"/>
            </a:br>
            <a:r>
              <a:rPr lang="en-US" sz="1200" b="1" dirty="0" smtClean="0"/>
              <a:t>Senior Engineer</a:t>
            </a:r>
            <a:r>
              <a:rPr lang="en-US" sz="1200" b="1" smtClean="0"/>
              <a:t/>
            </a:r>
            <a:br>
              <a:rPr lang="en-US" sz="1200" b="1" smtClean="0"/>
            </a:br>
            <a:r>
              <a:rPr lang="en-US" altLang="ja-JP" sz="1100" dirty="0">
                <a:solidFill>
                  <a:schemeClr val="tx1"/>
                </a:solidFill>
                <a:ea typeface="MS PGothic" pitchFamily="34" charset="-128"/>
              </a:rPr>
              <a:t>				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914400"/>
            <a:ext cx="0" cy="579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914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200" y="5176874"/>
          <a:ext cx="3886200" cy="13763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0412"/>
                <a:gridCol w="2875788"/>
              </a:tblGrid>
              <a:tr h="28656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AI techniques</a:t>
                      </a:r>
                      <a:endParaRPr lang="en-US" sz="1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24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Machine Learning</a:t>
                      </a:r>
                      <a:endParaRPr lang="en-US" sz="1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Linear regression, logistic </a:t>
                      </a:r>
                      <a:r>
                        <a:rPr lang="en-US" sz="1000" dirty="0" smtClean="0"/>
                        <a:t>regression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Decision Trees and Random Forest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 smtClean="0"/>
                        <a:t>Classification</a:t>
                      </a:r>
                      <a:r>
                        <a:rPr lang="en-US" sz="1000" dirty="0"/>
                        <a:t>: KNN, Naive </a:t>
                      </a:r>
                      <a:r>
                        <a:rPr lang="en-US" sz="1000" dirty="0" err="1" smtClean="0"/>
                        <a:t>Bayes</a:t>
                      </a:r>
                      <a:endParaRPr lang="en-US" sz="1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1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Deep Learning</a:t>
                      </a:r>
                      <a:endParaRPr lang="en-US" sz="1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 smtClean="0"/>
                        <a:t>CNN, RNN, LSTM and NLP</a:t>
                      </a:r>
                      <a:endParaRPr lang="en-US" sz="1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Reinforcement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Learning</a:t>
                      </a:r>
                      <a:endParaRPr lang="en-US" sz="1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kern="1200" dirty="0"/>
                        <a:t>Q-Learning, SARSA, DQN, </a:t>
                      </a:r>
                      <a:r>
                        <a:rPr lang="en-US" sz="1000" kern="1200" dirty="0" smtClean="0"/>
                        <a:t>DDPG, A3C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304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Mayank Sati Senior Engineer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mayank sati</dc:creator>
  <cp:lastModifiedBy>mayank sati</cp:lastModifiedBy>
  <cp:revision>40</cp:revision>
  <dcterms:created xsi:type="dcterms:W3CDTF">2019-01-03T14:42:07Z</dcterms:created>
  <dcterms:modified xsi:type="dcterms:W3CDTF">2019-01-03T16:48:14Z</dcterms:modified>
</cp:coreProperties>
</file>