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F488C-C709-4AA4-9ED1-E32ED52394C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0D9AE5-7AF4-4BD9-976E-669F391C93B3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Input Assembly</a:t>
          </a:r>
          <a:endParaRPr lang="en-IN" b="1" dirty="0">
            <a:solidFill>
              <a:srgbClr val="C00000"/>
            </a:solidFill>
          </a:endParaRPr>
        </a:p>
      </dgm:t>
    </dgm:pt>
    <dgm:pt modelId="{FDB4A7F2-A965-4633-9CF9-AB14C56322ED}" type="parTrans" cxnId="{BED5F6D9-0733-415F-B3EB-58C43822C0BD}">
      <dgm:prSet/>
      <dgm:spPr/>
      <dgm:t>
        <a:bodyPr/>
        <a:lstStyle/>
        <a:p>
          <a:endParaRPr lang="en-IN"/>
        </a:p>
      </dgm:t>
    </dgm:pt>
    <dgm:pt modelId="{A2EE006E-D5C7-4E59-8DED-80659DACBD21}" type="sibTrans" cxnId="{BED5F6D9-0733-415F-B3EB-58C43822C0BD}">
      <dgm:prSet/>
      <dgm:spPr/>
      <dgm:t>
        <a:bodyPr/>
        <a:lstStyle/>
        <a:p>
          <a:endParaRPr lang="en-IN"/>
        </a:p>
      </dgm:t>
    </dgm:pt>
    <dgm:pt modelId="{0D2A0760-3E38-4E2D-911F-B5958B7074E9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Vertex Shader</a:t>
          </a:r>
          <a:endParaRPr lang="en-IN" b="1" dirty="0">
            <a:solidFill>
              <a:schemeClr val="accent1"/>
            </a:solidFill>
          </a:endParaRPr>
        </a:p>
      </dgm:t>
    </dgm:pt>
    <dgm:pt modelId="{F2B66831-3CF1-4BC6-B684-DE548B6E1F17}" type="parTrans" cxnId="{1D65524A-F225-4492-8C07-E1A8B53B3000}">
      <dgm:prSet/>
      <dgm:spPr/>
      <dgm:t>
        <a:bodyPr/>
        <a:lstStyle/>
        <a:p>
          <a:endParaRPr lang="en-IN"/>
        </a:p>
      </dgm:t>
    </dgm:pt>
    <dgm:pt modelId="{14BBB6DF-A3FA-4FC6-90D0-FCABC06A0539}" type="sibTrans" cxnId="{1D65524A-F225-4492-8C07-E1A8B53B3000}">
      <dgm:prSet/>
      <dgm:spPr/>
      <dgm:t>
        <a:bodyPr/>
        <a:lstStyle/>
        <a:p>
          <a:endParaRPr lang="en-IN"/>
        </a:p>
      </dgm:t>
    </dgm:pt>
    <dgm:pt modelId="{EDB724F7-C13E-4F92-A758-C1CE52288094}">
      <dgm:prSet/>
      <dgm:spPr/>
      <dgm:t>
        <a:bodyPr/>
        <a:lstStyle/>
        <a:p>
          <a:r>
            <a:rPr lang="en-IN" b="1" dirty="0">
              <a:solidFill>
                <a:srgbClr val="C00000"/>
              </a:solidFill>
            </a:rPr>
            <a:t>Rasterization</a:t>
          </a:r>
        </a:p>
      </dgm:t>
    </dgm:pt>
    <dgm:pt modelId="{B3A407DA-8A47-429B-B48D-1822F72D7554}" type="parTrans" cxnId="{774015F7-4E79-49A0-B3FF-BD5900E66C29}">
      <dgm:prSet/>
      <dgm:spPr/>
      <dgm:t>
        <a:bodyPr/>
        <a:lstStyle/>
        <a:p>
          <a:endParaRPr lang="en-IN"/>
        </a:p>
      </dgm:t>
    </dgm:pt>
    <dgm:pt modelId="{5BD9C1BD-C2C6-43CA-ADDA-95F8806C9A7D}" type="sibTrans" cxnId="{774015F7-4E79-49A0-B3FF-BD5900E66C29}">
      <dgm:prSet/>
      <dgm:spPr/>
      <dgm:t>
        <a:bodyPr/>
        <a:lstStyle/>
        <a:p>
          <a:endParaRPr lang="en-IN"/>
        </a:p>
      </dgm:t>
    </dgm:pt>
    <dgm:pt modelId="{D13539F6-6062-4D2D-BF3E-12F6068859A0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Fragment Shader</a:t>
          </a:r>
          <a:endParaRPr lang="en-IN" b="1" dirty="0">
            <a:solidFill>
              <a:schemeClr val="accent1"/>
            </a:solidFill>
          </a:endParaRPr>
        </a:p>
      </dgm:t>
    </dgm:pt>
    <dgm:pt modelId="{27791A3B-E897-43B6-BB86-ED41B27DA062}" type="parTrans" cxnId="{EA319C96-E944-49F0-8126-06928D9DAE1E}">
      <dgm:prSet/>
      <dgm:spPr/>
      <dgm:t>
        <a:bodyPr/>
        <a:lstStyle/>
        <a:p>
          <a:endParaRPr lang="en-IN"/>
        </a:p>
      </dgm:t>
    </dgm:pt>
    <dgm:pt modelId="{BFC9D782-AB0A-4D8C-BBBE-9C6456A034F7}" type="sibTrans" cxnId="{EA319C96-E944-49F0-8126-06928D9DAE1E}">
      <dgm:prSet/>
      <dgm:spPr/>
      <dgm:t>
        <a:bodyPr/>
        <a:lstStyle/>
        <a:p>
          <a:endParaRPr lang="en-IN"/>
        </a:p>
      </dgm:t>
    </dgm:pt>
    <dgm:pt modelId="{3DA4F181-854E-4FA0-B0C8-44A2019F627C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Colour Blending</a:t>
          </a:r>
          <a:endParaRPr lang="en-IN" b="1" dirty="0">
            <a:solidFill>
              <a:srgbClr val="C00000"/>
            </a:solidFill>
          </a:endParaRPr>
        </a:p>
      </dgm:t>
    </dgm:pt>
    <dgm:pt modelId="{3734C29A-5B45-40B2-9D98-FDBC02D4D4E0}" type="parTrans" cxnId="{C84DF250-21B3-4C9D-8748-C14ED60946A7}">
      <dgm:prSet/>
      <dgm:spPr/>
      <dgm:t>
        <a:bodyPr/>
        <a:lstStyle/>
        <a:p>
          <a:endParaRPr lang="en-IN"/>
        </a:p>
      </dgm:t>
    </dgm:pt>
    <dgm:pt modelId="{1EB1C109-C993-4694-B08B-DBD50DEB32D0}" type="sibTrans" cxnId="{C84DF250-21B3-4C9D-8748-C14ED60946A7}">
      <dgm:prSet/>
      <dgm:spPr/>
      <dgm:t>
        <a:bodyPr/>
        <a:lstStyle/>
        <a:p>
          <a:endParaRPr lang="en-IN"/>
        </a:p>
      </dgm:t>
    </dgm:pt>
    <dgm:pt modelId="{632198FD-6918-47BF-AB48-AF8582E0AE9A}">
      <dgm:prSet/>
      <dgm:spPr/>
      <dgm:t>
        <a:bodyPr/>
        <a:lstStyle/>
        <a:p>
          <a:r>
            <a:rPr lang="en-US" b="0" dirty="0">
              <a:solidFill>
                <a:schemeClr val="tx1">
                  <a:lumMod val="75000"/>
                  <a:lumOff val="25000"/>
                </a:schemeClr>
              </a:solidFill>
            </a:rPr>
            <a:t>Frame Buffer</a:t>
          </a:r>
          <a:endParaRPr lang="en-IN" b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76DA2E7-3B45-46EC-B27D-EEE11D6BE723}" type="parTrans" cxnId="{910E44E7-EE3D-4D8D-A24F-1EF56DED889A}">
      <dgm:prSet/>
      <dgm:spPr/>
      <dgm:t>
        <a:bodyPr/>
        <a:lstStyle/>
        <a:p>
          <a:endParaRPr lang="en-IN"/>
        </a:p>
      </dgm:t>
    </dgm:pt>
    <dgm:pt modelId="{C72F151D-D35A-4E3A-BEDF-294C9D123D9D}" type="sibTrans" cxnId="{910E44E7-EE3D-4D8D-A24F-1EF56DED889A}">
      <dgm:prSet/>
      <dgm:spPr/>
      <dgm:t>
        <a:bodyPr/>
        <a:lstStyle/>
        <a:p>
          <a:endParaRPr lang="en-IN"/>
        </a:p>
      </dgm:t>
    </dgm:pt>
    <dgm:pt modelId="{3D1ABE98-6A32-40C5-A817-272CB1011C5E}" type="pres">
      <dgm:prSet presAssocID="{708F488C-C709-4AA4-9ED1-E32ED52394C3}" presName="Name0" presStyleCnt="0">
        <dgm:presLayoutVars>
          <dgm:dir/>
          <dgm:resizeHandles val="exact"/>
        </dgm:presLayoutVars>
      </dgm:prSet>
      <dgm:spPr/>
    </dgm:pt>
    <dgm:pt modelId="{54922F8F-26C7-4C11-A198-4AB1366F2786}" type="pres">
      <dgm:prSet presAssocID="{708F488C-C709-4AA4-9ED1-E32ED52394C3}" presName="arrow" presStyleLbl="bgShp" presStyleIdx="0" presStyleCnt="1"/>
      <dgm:spPr/>
    </dgm:pt>
    <dgm:pt modelId="{5FD92495-AE0D-46AA-B808-D5ACBC2F2BF9}" type="pres">
      <dgm:prSet presAssocID="{708F488C-C709-4AA4-9ED1-E32ED52394C3}" presName="points" presStyleCnt="0"/>
      <dgm:spPr/>
    </dgm:pt>
    <dgm:pt modelId="{60CFCE24-D805-43C7-A220-93FFED111A75}" type="pres">
      <dgm:prSet presAssocID="{C10D9AE5-7AF4-4BD9-976E-669F391C93B3}" presName="compositeA" presStyleCnt="0"/>
      <dgm:spPr/>
    </dgm:pt>
    <dgm:pt modelId="{0B062084-6F67-4058-B170-4D67B66FF5AE}" type="pres">
      <dgm:prSet presAssocID="{C10D9AE5-7AF4-4BD9-976E-669F391C93B3}" presName="textA" presStyleLbl="revTx" presStyleIdx="0" presStyleCnt="6">
        <dgm:presLayoutVars>
          <dgm:bulletEnabled val="1"/>
        </dgm:presLayoutVars>
      </dgm:prSet>
      <dgm:spPr/>
    </dgm:pt>
    <dgm:pt modelId="{7FA9C00F-A309-482D-8335-6B4E0691F4C7}" type="pres">
      <dgm:prSet presAssocID="{C10D9AE5-7AF4-4BD9-976E-669F391C93B3}" presName="circleA" presStyleLbl="node1" presStyleIdx="0" presStyleCnt="6"/>
      <dgm:spPr/>
    </dgm:pt>
    <dgm:pt modelId="{94BF795B-5FAE-44AD-83BF-1D38E8196C87}" type="pres">
      <dgm:prSet presAssocID="{C10D9AE5-7AF4-4BD9-976E-669F391C93B3}" presName="spaceA" presStyleCnt="0"/>
      <dgm:spPr/>
    </dgm:pt>
    <dgm:pt modelId="{2BAA86A6-AFB5-4893-9C44-F556ED2EB39F}" type="pres">
      <dgm:prSet presAssocID="{A2EE006E-D5C7-4E59-8DED-80659DACBD21}" presName="space" presStyleCnt="0"/>
      <dgm:spPr/>
    </dgm:pt>
    <dgm:pt modelId="{B6D8A117-72C2-4732-9816-3C7ADB09C072}" type="pres">
      <dgm:prSet presAssocID="{0D2A0760-3E38-4E2D-911F-B5958B7074E9}" presName="compositeB" presStyleCnt="0"/>
      <dgm:spPr/>
    </dgm:pt>
    <dgm:pt modelId="{66A9F28D-18FA-4696-874A-7979115740CE}" type="pres">
      <dgm:prSet presAssocID="{0D2A0760-3E38-4E2D-911F-B5958B7074E9}" presName="textB" presStyleLbl="revTx" presStyleIdx="1" presStyleCnt="6">
        <dgm:presLayoutVars>
          <dgm:bulletEnabled val="1"/>
        </dgm:presLayoutVars>
      </dgm:prSet>
      <dgm:spPr/>
    </dgm:pt>
    <dgm:pt modelId="{1B7724DF-BBE7-4776-8D42-F6EBC927E4DE}" type="pres">
      <dgm:prSet presAssocID="{0D2A0760-3E38-4E2D-911F-B5958B7074E9}" presName="circleB" presStyleLbl="node1" presStyleIdx="1" presStyleCnt="6"/>
      <dgm:spPr/>
    </dgm:pt>
    <dgm:pt modelId="{FE293DAC-8906-4335-A0FD-521B3AEF8E36}" type="pres">
      <dgm:prSet presAssocID="{0D2A0760-3E38-4E2D-911F-B5958B7074E9}" presName="spaceB" presStyleCnt="0"/>
      <dgm:spPr/>
    </dgm:pt>
    <dgm:pt modelId="{2F203576-A18E-449B-946C-A901F9576703}" type="pres">
      <dgm:prSet presAssocID="{14BBB6DF-A3FA-4FC6-90D0-FCABC06A0539}" presName="space" presStyleCnt="0"/>
      <dgm:spPr/>
    </dgm:pt>
    <dgm:pt modelId="{D81751F4-82F6-482F-957A-1DC4495F060F}" type="pres">
      <dgm:prSet presAssocID="{EDB724F7-C13E-4F92-A758-C1CE52288094}" presName="compositeA" presStyleCnt="0"/>
      <dgm:spPr/>
    </dgm:pt>
    <dgm:pt modelId="{00DB89AA-EF9D-4045-92A6-52FE319F6FF9}" type="pres">
      <dgm:prSet presAssocID="{EDB724F7-C13E-4F92-A758-C1CE52288094}" presName="textA" presStyleLbl="revTx" presStyleIdx="2" presStyleCnt="6">
        <dgm:presLayoutVars>
          <dgm:bulletEnabled val="1"/>
        </dgm:presLayoutVars>
      </dgm:prSet>
      <dgm:spPr/>
    </dgm:pt>
    <dgm:pt modelId="{E0511BF3-24E7-4BC1-835F-A08A4D87313C}" type="pres">
      <dgm:prSet presAssocID="{EDB724F7-C13E-4F92-A758-C1CE52288094}" presName="circleA" presStyleLbl="node1" presStyleIdx="2" presStyleCnt="6"/>
      <dgm:spPr/>
    </dgm:pt>
    <dgm:pt modelId="{8F9FEBC0-92B7-4E87-B7E4-62AEC9338195}" type="pres">
      <dgm:prSet presAssocID="{EDB724F7-C13E-4F92-A758-C1CE52288094}" presName="spaceA" presStyleCnt="0"/>
      <dgm:spPr/>
    </dgm:pt>
    <dgm:pt modelId="{ECB34FD2-9DC8-4399-ACDF-0B187ABF7910}" type="pres">
      <dgm:prSet presAssocID="{5BD9C1BD-C2C6-43CA-ADDA-95F8806C9A7D}" presName="space" presStyleCnt="0"/>
      <dgm:spPr/>
    </dgm:pt>
    <dgm:pt modelId="{F30F4478-90D2-44A3-BE21-1453A5B79AA0}" type="pres">
      <dgm:prSet presAssocID="{D13539F6-6062-4D2D-BF3E-12F6068859A0}" presName="compositeB" presStyleCnt="0"/>
      <dgm:spPr/>
    </dgm:pt>
    <dgm:pt modelId="{92B5D08F-E876-4A2A-BFF7-C900110A16F4}" type="pres">
      <dgm:prSet presAssocID="{D13539F6-6062-4D2D-BF3E-12F6068859A0}" presName="textB" presStyleLbl="revTx" presStyleIdx="3" presStyleCnt="6">
        <dgm:presLayoutVars>
          <dgm:bulletEnabled val="1"/>
        </dgm:presLayoutVars>
      </dgm:prSet>
      <dgm:spPr/>
    </dgm:pt>
    <dgm:pt modelId="{4F720AF7-3052-4EFF-91FA-60F0C54573BC}" type="pres">
      <dgm:prSet presAssocID="{D13539F6-6062-4D2D-BF3E-12F6068859A0}" presName="circleB" presStyleLbl="node1" presStyleIdx="3" presStyleCnt="6"/>
      <dgm:spPr/>
    </dgm:pt>
    <dgm:pt modelId="{BDC68269-952A-4270-B851-1604AD0FBE12}" type="pres">
      <dgm:prSet presAssocID="{D13539F6-6062-4D2D-BF3E-12F6068859A0}" presName="spaceB" presStyleCnt="0"/>
      <dgm:spPr/>
    </dgm:pt>
    <dgm:pt modelId="{67DCE9AD-F81B-4A53-AE3F-403D00BE2109}" type="pres">
      <dgm:prSet presAssocID="{BFC9D782-AB0A-4D8C-BBBE-9C6456A034F7}" presName="space" presStyleCnt="0"/>
      <dgm:spPr/>
    </dgm:pt>
    <dgm:pt modelId="{91293D86-8D39-4A5E-A96A-ECBF24CE6390}" type="pres">
      <dgm:prSet presAssocID="{3DA4F181-854E-4FA0-B0C8-44A2019F627C}" presName="compositeA" presStyleCnt="0"/>
      <dgm:spPr/>
    </dgm:pt>
    <dgm:pt modelId="{77AA71C4-C98F-40AF-AAAE-5CD6F5D697DA}" type="pres">
      <dgm:prSet presAssocID="{3DA4F181-854E-4FA0-B0C8-44A2019F627C}" presName="textA" presStyleLbl="revTx" presStyleIdx="4" presStyleCnt="6">
        <dgm:presLayoutVars>
          <dgm:bulletEnabled val="1"/>
        </dgm:presLayoutVars>
      </dgm:prSet>
      <dgm:spPr/>
    </dgm:pt>
    <dgm:pt modelId="{CD77F15F-D9D8-49AC-8EF3-7DC57E719B34}" type="pres">
      <dgm:prSet presAssocID="{3DA4F181-854E-4FA0-B0C8-44A2019F627C}" presName="circleA" presStyleLbl="node1" presStyleIdx="4" presStyleCnt="6"/>
      <dgm:spPr/>
    </dgm:pt>
    <dgm:pt modelId="{26FC1575-A4DF-4A06-80C2-8007D2A37520}" type="pres">
      <dgm:prSet presAssocID="{3DA4F181-854E-4FA0-B0C8-44A2019F627C}" presName="spaceA" presStyleCnt="0"/>
      <dgm:spPr/>
    </dgm:pt>
    <dgm:pt modelId="{5198E93C-346E-46AA-AB15-A2DA9307E164}" type="pres">
      <dgm:prSet presAssocID="{1EB1C109-C993-4694-B08B-DBD50DEB32D0}" presName="space" presStyleCnt="0"/>
      <dgm:spPr/>
    </dgm:pt>
    <dgm:pt modelId="{C508B73E-D8FE-4F72-B1BD-155795D736D6}" type="pres">
      <dgm:prSet presAssocID="{632198FD-6918-47BF-AB48-AF8582E0AE9A}" presName="compositeB" presStyleCnt="0"/>
      <dgm:spPr/>
    </dgm:pt>
    <dgm:pt modelId="{7151C334-14F3-42E9-9717-6F693B3751F6}" type="pres">
      <dgm:prSet presAssocID="{632198FD-6918-47BF-AB48-AF8582E0AE9A}" presName="textB" presStyleLbl="revTx" presStyleIdx="5" presStyleCnt="6">
        <dgm:presLayoutVars>
          <dgm:bulletEnabled val="1"/>
        </dgm:presLayoutVars>
      </dgm:prSet>
      <dgm:spPr/>
    </dgm:pt>
    <dgm:pt modelId="{D96A1777-DE48-4BED-BE61-87696D16F6AA}" type="pres">
      <dgm:prSet presAssocID="{632198FD-6918-47BF-AB48-AF8582E0AE9A}" presName="circleB" presStyleLbl="node1" presStyleIdx="5" presStyleCnt="6"/>
      <dgm:spPr/>
    </dgm:pt>
    <dgm:pt modelId="{B7012776-B949-4516-AB11-17655902B7EA}" type="pres">
      <dgm:prSet presAssocID="{632198FD-6918-47BF-AB48-AF8582E0AE9A}" presName="spaceB" presStyleCnt="0"/>
      <dgm:spPr/>
    </dgm:pt>
  </dgm:ptLst>
  <dgm:cxnLst>
    <dgm:cxn modelId="{1A174300-8636-48A1-83C1-E4E43C545211}" type="presOf" srcId="{632198FD-6918-47BF-AB48-AF8582E0AE9A}" destId="{7151C334-14F3-42E9-9717-6F693B3751F6}" srcOrd="0" destOrd="0" presId="urn:microsoft.com/office/officeart/2005/8/layout/hProcess11"/>
    <dgm:cxn modelId="{50498E01-9469-4437-93EF-F2AE2D13918A}" type="presOf" srcId="{D13539F6-6062-4D2D-BF3E-12F6068859A0}" destId="{92B5D08F-E876-4A2A-BFF7-C900110A16F4}" srcOrd="0" destOrd="0" presId="urn:microsoft.com/office/officeart/2005/8/layout/hProcess11"/>
    <dgm:cxn modelId="{88034A0F-EEEE-4282-AA6C-50C76CA400AF}" type="presOf" srcId="{3DA4F181-854E-4FA0-B0C8-44A2019F627C}" destId="{77AA71C4-C98F-40AF-AAAE-5CD6F5D697DA}" srcOrd="0" destOrd="0" presId="urn:microsoft.com/office/officeart/2005/8/layout/hProcess11"/>
    <dgm:cxn modelId="{1D65524A-F225-4492-8C07-E1A8B53B3000}" srcId="{708F488C-C709-4AA4-9ED1-E32ED52394C3}" destId="{0D2A0760-3E38-4E2D-911F-B5958B7074E9}" srcOrd="1" destOrd="0" parTransId="{F2B66831-3CF1-4BC6-B684-DE548B6E1F17}" sibTransId="{14BBB6DF-A3FA-4FC6-90D0-FCABC06A0539}"/>
    <dgm:cxn modelId="{C84DF250-21B3-4C9D-8748-C14ED60946A7}" srcId="{708F488C-C709-4AA4-9ED1-E32ED52394C3}" destId="{3DA4F181-854E-4FA0-B0C8-44A2019F627C}" srcOrd="4" destOrd="0" parTransId="{3734C29A-5B45-40B2-9D98-FDBC02D4D4E0}" sibTransId="{1EB1C109-C993-4694-B08B-DBD50DEB32D0}"/>
    <dgm:cxn modelId="{E1F6C672-48F9-430D-93AB-E98F466FEE2D}" type="presOf" srcId="{C10D9AE5-7AF4-4BD9-976E-669F391C93B3}" destId="{0B062084-6F67-4058-B170-4D67B66FF5AE}" srcOrd="0" destOrd="0" presId="urn:microsoft.com/office/officeart/2005/8/layout/hProcess11"/>
    <dgm:cxn modelId="{B0590083-9600-4EDB-8F70-F1D73AEB2540}" type="presOf" srcId="{0D2A0760-3E38-4E2D-911F-B5958B7074E9}" destId="{66A9F28D-18FA-4696-874A-7979115740CE}" srcOrd="0" destOrd="0" presId="urn:microsoft.com/office/officeart/2005/8/layout/hProcess11"/>
    <dgm:cxn modelId="{EA319C96-E944-49F0-8126-06928D9DAE1E}" srcId="{708F488C-C709-4AA4-9ED1-E32ED52394C3}" destId="{D13539F6-6062-4D2D-BF3E-12F6068859A0}" srcOrd="3" destOrd="0" parTransId="{27791A3B-E897-43B6-BB86-ED41B27DA062}" sibTransId="{BFC9D782-AB0A-4D8C-BBBE-9C6456A034F7}"/>
    <dgm:cxn modelId="{B469ECA8-A5FD-453D-B747-31ED26A8DB26}" type="presOf" srcId="{EDB724F7-C13E-4F92-A758-C1CE52288094}" destId="{00DB89AA-EF9D-4045-92A6-52FE319F6FF9}" srcOrd="0" destOrd="0" presId="urn:microsoft.com/office/officeart/2005/8/layout/hProcess11"/>
    <dgm:cxn modelId="{C736F2B7-EB51-44BD-B3F3-67AE3CE5611C}" type="presOf" srcId="{708F488C-C709-4AA4-9ED1-E32ED52394C3}" destId="{3D1ABE98-6A32-40C5-A817-272CB1011C5E}" srcOrd="0" destOrd="0" presId="urn:microsoft.com/office/officeart/2005/8/layout/hProcess11"/>
    <dgm:cxn modelId="{BED5F6D9-0733-415F-B3EB-58C43822C0BD}" srcId="{708F488C-C709-4AA4-9ED1-E32ED52394C3}" destId="{C10D9AE5-7AF4-4BD9-976E-669F391C93B3}" srcOrd="0" destOrd="0" parTransId="{FDB4A7F2-A965-4633-9CF9-AB14C56322ED}" sibTransId="{A2EE006E-D5C7-4E59-8DED-80659DACBD21}"/>
    <dgm:cxn modelId="{910E44E7-EE3D-4D8D-A24F-1EF56DED889A}" srcId="{708F488C-C709-4AA4-9ED1-E32ED52394C3}" destId="{632198FD-6918-47BF-AB48-AF8582E0AE9A}" srcOrd="5" destOrd="0" parTransId="{476DA2E7-3B45-46EC-B27D-EEE11D6BE723}" sibTransId="{C72F151D-D35A-4E3A-BEDF-294C9D123D9D}"/>
    <dgm:cxn modelId="{774015F7-4E79-49A0-B3FF-BD5900E66C29}" srcId="{708F488C-C709-4AA4-9ED1-E32ED52394C3}" destId="{EDB724F7-C13E-4F92-A758-C1CE52288094}" srcOrd="2" destOrd="0" parTransId="{B3A407DA-8A47-429B-B48D-1822F72D7554}" sibTransId="{5BD9C1BD-C2C6-43CA-ADDA-95F8806C9A7D}"/>
    <dgm:cxn modelId="{B358B750-A7C2-4612-BA60-95803D8B349B}" type="presParOf" srcId="{3D1ABE98-6A32-40C5-A817-272CB1011C5E}" destId="{54922F8F-26C7-4C11-A198-4AB1366F2786}" srcOrd="0" destOrd="0" presId="urn:microsoft.com/office/officeart/2005/8/layout/hProcess11"/>
    <dgm:cxn modelId="{0DBDC720-7BD7-4735-B5BE-CC57397EEE59}" type="presParOf" srcId="{3D1ABE98-6A32-40C5-A817-272CB1011C5E}" destId="{5FD92495-AE0D-46AA-B808-D5ACBC2F2BF9}" srcOrd="1" destOrd="0" presId="urn:microsoft.com/office/officeart/2005/8/layout/hProcess11"/>
    <dgm:cxn modelId="{2FBA9173-9073-4147-B731-19823EA11D48}" type="presParOf" srcId="{5FD92495-AE0D-46AA-B808-D5ACBC2F2BF9}" destId="{60CFCE24-D805-43C7-A220-93FFED111A75}" srcOrd="0" destOrd="0" presId="urn:microsoft.com/office/officeart/2005/8/layout/hProcess11"/>
    <dgm:cxn modelId="{59A7D449-4952-4B13-AA27-56297E9BF44F}" type="presParOf" srcId="{60CFCE24-D805-43C7-A220-93FFED111A75}" destId="{0B062084-6F67-4058-B170-4D67B66FF5AE}" srcOrd="0" destOrd="0" presId="urn:microsoft.com/office/officeart/2005/8/layout/hProcess11"/>
    <dgm:cxn modelId="{E74D7083-BF51-41C0-B00D-D2933ED9D77A}" type="presParOf" srcId="{60CFCE24-D805-43C7-A220-93FFED111A75}" destId="{7FA9C00F-A309-482D-8335-6B4E0691F4C7}" srcOrd="1" destOrd="0" presId="urn:microsoft.com/office/officeart/2005/8/layout/hProcess11"/>
    <dgm:cxn modelId="{FDC34958-A15D-4CF4-BC32-49797001A9D1}" type="presParOf" srcId="{60CFCE24-D805-43C7-A220-93FFED111A75}" destId="{94BF795B-5FAE-44AD-83BF-1D38E8196C87}" srcOrd="2" destOrd="0" presId="urn:microsoft.com/office/officeart/2005/8/layout/hProcess11"/>
    <dgm:cxn modelId="{E2C4F980-0C87-450C-9DCC-931F9E925A22}" type="presParOf" srcId="{5FD92495-AE0D-46AA-B808-D5ACBC2F2BF9}" destId="{2BAA86A6-AFB5-4893-9C44-F556ED2EB39F}" srcOrd="1" destOrd="0" presId="urn:microsoft.com/office/officeart/2005/8/layout/hProcess11"/>
    <dgm:cxn modelId="{9C1CC17D-89D8-4DFF-82CF-29ED0512A031}" type="presParOf" srcId="{5FD92495-AE0D-46AA-B808-D5ACBC2F2BF9}" destId="{B6D8A117-72C2-4732-9816-3C7ADB09C072}" srcOrd="2" destOrd="0" presId="urn:microsoft.com/office/officeart/2005/8/layout/hProcess11"/>
    <dgm:cxn modelId="{70E6B6A6-2128-4C20-9BF9-447FBD2D4FA9}" type="presParOf" srcId="{B6D8A117-72C2-4732-9816-3C7ADB09C072}" destId="{66A9F28D-18FA-4696-874A-7979115740CE}" srcOrd="0" destOrd="0" presId="urn:microsoft.com/office/officeart/2005/8/layout/hProcess11"/>
    <dgm:cxn modelId="{CAC8C985-FE0C-4324-B833-6D99641D3F7C}" type="presParOf" srcId="{B6D8A117-72C2-4732-9816-3C7ADB09C072}" destId="{1B7724DF-BBE7-4776-8D42-F6EBC927E4DE}" srcOrd="1" destOrd="0" presId="urn:microsoft.com/office/officeart/2005/8/layout/hProcess11"/>
    <dgm:cxn modelId="{DCBBDCC4-28EA-4F3F-9E52-87D1AB188EA6}" type="presParOf" srcId="{B6D8A117-72C2-4732-9816-3C7ADB09C072}" destId="{FE293DAC-8906-4335-A0FD-521B3AEF8E36}" srcOrd="2" destOrd="0" presId="urn:microsoft.com/office/officeart/2005/8/layout/hProcess11"/>
    <dgm:cxn modelId="{36BBA7C2-1AC7-49DB-8996-E93EDE6AFB78}" type="presParOf" srcId="{5FD92495-AE0D-46AA-B808-D5ACBC2F2BF9}" destId="{2F203576-A18E-449B-946C-A901F9576703}" srcOrd="3" destOrd="0" presId="urn:microsoft.com/office/officeart/2005/8/layout/hProcess11"/>
    <dgm:cxn modelId="{D1A3D7FE-7382-4CA5-8DCF-4E2697E4F769}" type="presParOf" srcId="{5FD92495-AE0D-46AA-B808-D5ACBC2F2BF9}" destId="{D81751F4-82F6-482F-957A-1DC4495F060F}" srcOrd="4" destOrd="0" presId="urn:microsoft.com/office/officeart/2005/8/layout/hProcess11"/>
    <dgm:cxn modelId="{A4F76AD1-191C-42CE-8DCC-DB136E56ED9D}" type="presParOf" srcId="{D81751F4-82F6-482F-957A-1DC4495F060F}" destId="{00DB89AA-EF9D-4045-92A6-52FE319F6FF9}" srcOrd="0" destOrd="0" presId="urn:microsoft.com/office/officeart/2005/8/layout/hProcess11"/>
    <dgm:cxn modelId="{47D15434-8993-4AEF-BEAD-6F5E9A1A0EB8}" type="presParOf" srcId="{D81751F4-82F6-482F-957A-1DC4495F060F}" destId="{E0511BF3-24E7-4BC1-835F-A08A4D87313C}" srcOrd="1" destOrd="0" presId="urn:microsoft.com/office/officeart/2005/8/layout/hProcess11"/>
    <dgm:cxn modelId="{C6E1767F-ADB9-4362-9E2C-9C38DD8BDE5B}" type="presParOf" srcId="{D81751F4-82F6-482F-957A-1DC4495F060F}" destId="{8F9FEBC0-92B7-4E87-B7E4-62AEC9338195}" srcOrd="2" destOrd="0" presId="urn:microsoft.com/office/officeart/2005/8/layout/hProcess11"/>
    <dgm:cxn modelId="{22216584-1B0C-4E4B-9D99-87B682197AF3}" type="presParOf" srcId="{5FD92495-AE0D-46AA-B808-D5ACBC2F2BF9}" destId="{ECB34FD2-9DC8-4399-ACDF-0B187ABF7910}" srcOrd="5" destOrd="0" presId="urn:microsoft.com/office/officeart/2005/8/layout/hProcess11"/>
    <dgm:cxn modelId="{3F5F4458-6349-49BD-A48F-DA3E712F71A5}" type="presParOf" srcId="{5FD92495-AE0D-46AA-B808-D5ACBC2F2BF9}" destId="{F30F4478-90D2-44A3-BE21-1453A5B79AA0}" srcOrd="6" destOrd="0" presId="urn:microsoft.com/office/officeart/2005/8/layout/hProcess11"/>
    <dgm:cxn modelId="{E0241472-2366-4F83-854C-AC0DF55D2C68}" type="presParOf" srcId="{F30F4478-90D2-44A3-BE21-1453A5B79AA0}" destId="{92B5D08F-E876-4A2A-BFF7-C900110A16F4}" srcOrd="0" destOrd="0" presId="urn:microsoft.com/office/officeart/2005/8/layout/hProcess11"/>
    <dgm:cxn modelId="{21465435-5E3E-4BD3-AABF-79F9EEE18869}" type="presParOf" srcId="{F30F4478-90D2-44A3-BE21-1453A5B79AA0}" destId="{4F720AF7-3052-4EFF-91FA-60F0C54573BC}" srcOrd="1" destOrd="0" presId="urn:microsoft.com/office/officeart/2005/8/layout/hProcess11"/>
    <dgm:cxn modelId="{357C18AC-AAE4-4EBC-959F-69143EF5EB7D}" type="presParOf" srcId="{F30F4478-90D2-44A3-BE21-1453A5B79AA0}" destId="{BDC68269-952A-4270-B851-1604AD0FBE12}" srcOrd="2" destOrd="0" presId="urn:microsoft.com/office/officeart/2005/8/layout/hProcess11"/>
    <dgm:cxn modelId="{A77834ED-734B-4E6A-9B04-796FA134BF34}" type="presParOf" srcId="{5FD92495-AE0D-46AA-B808-D5ACBC2F2BF9}" destId="{67DCE9AD-F81B-4A53-AE3F-403D00BE2109}" srcOrd="7" destOrd="0" presId="urn:microsoft.com/office/officeart/2005/8/layout/hProcess11"/>
    <dgm:cxn modelId="{8F0B4DAC-EF2D-41BB-B148-477BF6857405}" type="presParOf" srcId="{5FD92495-AE0D-46AA-B808-D5ACBC2F2BF9}" destId="{91293D86-8D39-4A5E-A96A-ECBF24CE6390}" srcOrd="8" destOrd="0" presId="urn:microsoft.com/office/officeart/2005/8/layout/hProcess11"/>
    <dgm:cxn modelId="{E26468E4-E86B-401F-93EF-56B09520FADB}" type="presParOf" srcId="{91293D86-8D39-4A5E-A96A-ECBF24CE6390}" destId="{77AA71C4-C98F-40AF-AAAE-5CD6F5D697DA}" srcOrd="0" destOrd="0" presId="urn:microsoft.com/office/officeart/2005/8/layout/hProcess11"/>
    <dgm:cxn modelId="{2573D1A4-6203-4CCB-8F97-1F885B467288}" type="presParOf" srcId="{91293D86-8D39-4A5E-A96A-ECBF24CE6390}" destId="{CD77F15F-D9D8-49AC-8EF3-7DC57E719B34}" srcOrd="1" destOrd="0" presId="urn:microsoft.com/office/officeart/2005/8/layout/hProcess11"/>
    <dgm:cxn modelId="{F2D57C25-55AD-4AA7-8E4D-0386C7E23E35}" type="presParOf" srcId="{91293D86-8D39-4A5E-A96A-ECBF24CE6390}" destId="{26FC1575-A4DF-4A06-80C2-8007D2A37520}" srcOrd="2" destOrd="0" presId="urn:microsoft.com/office/officeart/2005/8/layout/hProcess11"/>
    <dgm:cxn modelId="{A951CABE-90AA-4743-9E66-86FEC88E7840}" type="presParOf" srcId="{5FD92495-AE0D-46AA-B808-D5ACBC2F2BF9}" destId="{5198E93C-346E-46AA-AB15-A2DA9307E164}" srcOrd="9" destOrd="0" presId="urn:microsoft.com/office/officeart/2005/8/layout/hProcess11"/>
    <dgm:cxn modelId="{4545A314-D01A-4A0A-9D84-03245B41F0E1}" type="presParOf" srcId="{5FD92495-AE0D-46AA-B808-D5ACBC2F2BF9}" destId="{C508B73E-D8FE-4F72-B1BD-155795D736D6}" srcOrd="10" destOrd="0" presId="urn:microsoft.com/office/officeart/2005/8/layout/hProcess11"/>
    <dgm:cxn modelId="{EAB16E3A-4A37-4B61-95E4-9BFEA1D9B311}" type="presParOf" srcId="{C508B73E-D8FE-4F72-B1BD-155795D736D6}" destId="{7151C334-14F3-42E9-9717-6F693B3751F6}" srcOrd="0" destOrd="0" presId="urn:microsoft.com/office/officeart/2005/8/layout/hProcess11"/>
    <dgm:cxn modelId="{794B875D-BBC7-43D1-9740-14FBFC79D415}" type="presParOf" srcId="{C508B73E-D8FE-4F72-B1BD-155795D736D6}" destId="{D96A1777-DE48-4BED-BE61-87696D16F6AA}" srcOrd="1" destOrd="0" presId="urn:microsoft.com/office/officeart/2005/8/layout/hProcess11"/>
    <dgm:cxn modelId="{74FF97B6-1780-4428-9639-7A875C2D737F}" type="presParOf" srcId="{C508B73E-D8FE-4F72-B1BD-155795D736D6}" destId="{B7012776-B949-4516-AB11-17655902B7E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22F8F-26C7-4C11-A198-4AB1366F2786}">
      <dsp:nvSpPr>
        <dsp:cNvPr id="0" name=""/>
        <dsp:cNvSpPr/>
      </dsp:nvSpPr>
      <dsp:spPr>
        <a:xfrm>
          <a:off x="0" y="772575"/>
          <a:ext cx="10515600" cy="10301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62084-6F67-4058-B170-4D67B66FF5AE}">
      <dsp:nvSpPr>
        <dsp:cNvPr id="0" name=""/>
        <dsp:cNvSpPr/>
      </dsp:nvSpPr>
      <dsp:spPr>
        <a:xfrm>
          <a:off x="2599" y="0"/>
          <a:ext cx="1513414" cy="103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00000"/>
              </a:solidFill>
            </a:rPr>
            <a:t>Input Assembly</a:t>
          </a:r>
          <a:endParaRPr lang="en-IN" sz="1800" b="1" kern="1200" dirty="0">
            <a:solidFill>
              <a:srgbClr val="C00000"/>
            </a:solidFill>
          </a:endParaRPr>
        </a:p>
      </dsp:txBody>
      <dsp:txXfrm>
        <a:off x="2599" y="0"/>
        <a:ext cx="1513414" cy="1030100"/>
      </dsp:txXfrm>
    </dsp:sp>
    <dsp:sp modelId="{7FA9C00F-A309-482D-8335-6B4E0691F4C7}">
      <dsp:nvSpPr>
        <dsp:cNvPr id="0" name=""/>
        <dsp:cNvSpPr/>
      </dsp:nvSpPr>
      <dsp:spPr>
        <a:xfrm>
          <a:off x="630544" y="1158862"/>
          <a:ext cx="257525" cy="257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9F28D-18FA-4696-874A-7979115740CE}">
      <dsp:nvSpPr>
        <dsp:cNvPr id="0" name=""/>
        <dsp:cNvSpPr/>
      </dsp:nvSpPr>
      <dsp:spPr>
        <a:xfrm>
          <a:off x="1591684" y="1545150"/>
          <a:ext cx="1513414" cy="103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1"/>
              </a:solidFill>
            </a:rPr>
            <a:t>Vertex Shader</a:t>
          </a:r>
          <a:endParaRPr lang="en-IN" sz="1800" b="1" kern="1200" dirty="0">
            <a:solidFill>
              <a:schemeClr val="accent1"/>
            </a:solidFill>
          </a:endParaRPr>
        </a:p>
      </dsp:txBody>
      <dsp:txXfrm>
        <a:off x="1591684" y="1545150"/>
        <a:ext cx="1513414" cy="1030100"/>
      </dsp:txXfrm>
    </dsp:sp>
    <dsp:sp modelId="{1B7724DF-BBE7-4776-8D42-F6EBC927E4DE}">
      <dsp:nvSpPr>
        <dsp:cNvPr id="0" name=""/>
        <dsp:cNvSpPr/>
      </dsp:nvSpPr>
      <dsp:spPr>
        <a:xfrm>
          <a:off x="2219629" y="1158862"/>
          <a:ext cx="257525" cy="257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B89AA-EF9D-4045-92A6-52FE319F6FF9}">
      <dsp:nvSpPr>
        <dsp:cNvPr id="0" name=""/>
        <dsp:cNvSpPr/>
      </dsp:nvSpPr>
      <dsp:spPr>
        <a:xfrm>
          <a:off x="3180770" y="0"/>
          <a:ext cx="1513414" cy="103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rgbClr val="C00000"/>
              </a:solidFill>
            </a:rPr>
            <a:t>Rasterization</a:t>
          </a:r>
        </a:p>
      </dsp:txBody>
      <dsp:txXfrm>
        <a:off x="3180770" y="0"/>
        <a:ext cx="1513414" cy="1030100"/>
      </dsp:txXfrm>
    </dsp:sp>
    <dsp:sp modelId="{E0511BF3-24E7-4BC1-835F-A08A4D87313C}">
      <dsp:nvSpPr>
        <dsp:cNvPr id="0" name=""/>
        <dsp:cNvSpPr/>
      </dsp:nvSpPr>
      <dsp:spPr>
        <a:xfrm>
          <a:off x="3808714" y="1158862"/>
          <a:ext cx="257525" cy="257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D08F-E876-4A2A-BFF7-C900110A16F4}">
      <dsp:nvSpPr>
        <dsp:cNvPr id="0" name=""/>
        <dsp:cNvSpPr/>
      </dsp:nvSpPr>
      <dsp:spPr>
        <a:xfrm>
          <a:off x="4769855" y="1545150"/>
          <a:ext cx="1513414" cy="103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1"/>
              </a:solidFill>
            </a:rPr>
            <a:t>Fragment Shader</a:t>
          </a:r>
          <a:endParaRPr lang="en-IN" sz="1800" b="1" kern="1200" dirty="0">
            <a:solidFill>
              <a:schemeClr val="accent1"/>
            </a:solidFill>
          </a:endParaRPr>
        </a:p>
      </dsp:txBody>
      <dsp:txXfrm>
        <a:off x="4769855" y="1545150"/>
        <a:ext cx="1513414" cy="1030100"/>
      </dsp:txXfrm>
    </dsp:sp>
    <dsp:sp modelId="{4F720AF7-3052-4EFF-91FA-60F0C54573BC}">
      <dsp:nvSpPr>
        <dsp:cNvPr id="0" name=""/>
        <dsp:cNvSpPr/>
      </dsp:nvSpPr>
      <dsp:spPr>
        <a:xfrm>
          <a:off x="5397800" y="1158862"/>
          <a:ext cx="257525" cy="257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A71C4-C98F-40AF-AAAE-5CD6F5D697DA}">
      <dsp:nvSpPr>
        <dsp:cNvPr id="0" name=""/>
        <dsp:cNvSpPr/>
      </dsp:nvSpPr>
      <dsp:spPr>
        <a:xfrm>
          <a:off x="6358940" y="0"/>
          <a:ext cx="1513414" cy="103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00000"/>
              </a:solidFill>
            </a:rPr>
            <a:t>Colour Blending</a:t>
          </a:r>
          <a:endParaRPr lang="en-IN" sz="1800" b="1" kern="1200" dirty="0">
            <a:solidFill>
              <a:srgbClr val="C00000"/>
            </a:solidFill>
          </a:endParaRPr>
        </a:p>
      </dsp:txBody>
      <dsp:txXfrm>
        <a:off x="6358940" y="0"/>
        <a:ext cx="1513414" cy="1030100"/>
      </dsp:txXfrm>
    </dsp:sp>
    <dsp:sp modelId="{CD77F15F-D9D8-49AC-8EF3-7DC57E719B34}">
      <dsp:nvSpPr>
        <dsp:cNvPr id="0" name=""/>
        <dsp:cNvSpPr/>
      </dsp:nvSpPr>
      <dsp:spPr>
        <a:xfrm>
          <a:off x="6986885" y="1158862"/>
          <a:ext cx="257525" cy="257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1C334-14F3-42E9-9717-6F693B3751F6}">
      <dsp:nvSpPr>
        <dsp:cNvPr id="0" name=""/>
        <dsp:cNvSpPr/>
      </dsp:nvSpPr>
      <dsp:spPr>
        <a:xfrm>
          <a:off x="7948026" y="1545150"/>
          <a:ext cx="1513414" cy="103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Frame Buffer</a:t>
          </a:r>
          <a:endParaRPr lang="en-IN" sz="1800" b="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7948026" y="1545150"/>
        <a:ext cx="1513414" cy="1030100"/>
      </dsp:txXfrm>
    </dsp:sp>
    <dsp:sp modelId="{D96A1777-DE48-4BED-BE61-87696D16F6AA}">
      <dsp:nvSpPr>
        <dsp:cNvPr id="0" name=""/>
        <dsp:cNvSpPr/>
      </dsp:nvSpPr>
      <dsp:spPr>
        <a:xfrm>
          <a:off x="8575970" y="1158862"/>
          <a:ext cx="257525" cy="257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6F65-AAD9-E3A8-7D11-82437BFAF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B7252-3B10-6327-80E8-CAA48E10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566A9-DC2C-CB82-F0C3-30864C00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14A3-9C86-D36B-2DF2-2BBB8A92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9F28-4911-9A05-E39B-5709AE67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99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426B-56B0-D245-7E9A-26AF3F08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0FE93-1ED7-0A6C-8782-C70A6EEC3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3722-7FF0-8CC5-991F-DADEE5CF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D2145-5123-9DDC-7993-AF08A504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E422-4BE2-1FE2-4B63-0C667F7F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1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519B9-8A9D-7A0E-A062-F58793F12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4130E-8F0E-61B0-4941-735DE5B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52BE-342A-CBB5-A558-9D3A69B4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F421-ECDB-A437-714A-933D19FA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9650-DD43-CADB-5F00-70BCA66D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4BB-3568-BC7B-0FC7-784366BC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620A-F263-8DD3-1944-0CB50A9E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1EFB-055F-3BA3-7116-7C4D541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D5A1-591A-EEB3-86FF-2095FAD1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DF349-B0E8-922D-0FE7-8C1ADC9F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A23-0830-D2CE-BE3D-3B9BD01C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329FA-6161-E2B9-2A7A-E62778C8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CD40-B566-553C-E5A1-8A600705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270F-69A4-67C2-1E20-DE6EA84D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2DCF-984E-2C55-58EB-D0A4103B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D6D1-0D24-A40E-BCCE-991FB771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82A3-5D75-D5D1-6308-8963D3E8F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762C8-A126-B311-A0C5-17BFC9AAB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4EFDC-5EAE-DBE3-C806-AA518E04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CACCA-410F-B074-313E-E2D04FF5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0B147-7882-EEBD-E501-D88AB581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7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5764-A907-DBA1-4A24-83D2EBD2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B28B-C0D8-4B3A-1518-F264AE2A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6BE7-17D5-A8F9-98E1-6F0BDD17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1C4F0-3ACB-CC05-D717-34270D98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91F5-2FFE-AD18-D3F1-D7F1A1A2A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35FF7-4EE6-6751-F83D-7E292F4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F7B11-FAA9-CCEC-1690-27DAD80E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04C95-76DD-C152-5DB4-6F078C61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2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DD6B-BEA4-9008-0F32-13A76674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F0E8C-9530-6D8B-0B32-B1847B82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3D05-5126-0D7D-31C7-BD2064A9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BF549-A9D3-56DB-C7E5-CB03E7A7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9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1E98-C3AD-A4B0-E39D-6ABD9689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4589F-7CEA-BC87-0969-D552BE97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A014-7BC5-0E68-6478-E37B0A77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0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3181-5ED2-C7C5-6A61-B26482FA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3A99-1566-2423-91ED-B03DA256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E46C-22DA-61A1-D44F-91C80D75B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AA51F-90C3-86DA-2FC2-CDB2502F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649EE-3E42-5ADA-F3B3-2BFFE59E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CB6D9-24CA-FDD6-7CD9-5D18712F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6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3237-4BA4-CD44-0147-6A502A8E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7574D-5DF6-AA0F-C802-FDEB7D27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7B1C9-7FC8-C489-B054-F828AA87B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28BD-F9A5-A0D5-2B56-E79ADCCE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71CAE-BE13-8296-C6A7-B511D958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EE11-FA13-ACF8-FF3E-810D3DF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6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CA8F7-01F2-1FBC-4550-77E11194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12385-1E08-A952-1F7F-326BBBF7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D45E-F202-5738-3BD9-E487A8ED5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96DB-6322-48DC-B79E-8F04A0E47500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9F5E-85A2-4184-E7B3-A5731C8C2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2A47-AAA9-01AE-66BF-549786412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9494-54DE-475D-8A0B-EE4FA8DC8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0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" TargetMode="External"/><Relationship Id="rId2" Type="http://schemas.openxmlformats.org/officeDocument/2006/relationships/hyperlink" Target="https://qmlbook.github.io/ch11-shaders/shad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E745-63AF-A975-72B9-4F131FC5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6163"/>
            <a:ext cx="12279086" cy="2435289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SHADER EFFECTS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2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F80-5DF6-4470-894C-89D88036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GRAPHICS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F7E-24BB-010B-58DF-5CC73B0D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Rasterization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stage converts the primitive’s vertex into fragments (pixels)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for generating the fragments in between the vertex attributes.	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fragment includes attributes such as texture coordinates, normals, colour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0CF59-50CA-EA91-3F81-8EBE5FEA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865" y="4987121"/>
            <a:ext cx="1362270" cy="11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6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F80-5DF6-4470-894C-89D88036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GRAPHICS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F7E-24BB-010B-58DF-5CC73B0D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Shader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fragment shader operates on each fragment and it determines the final colour of each fragment by performing the texture sampling, lighting calculations, shading and various effects.	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fragment shader is the final fragment colour, position and depth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7674-180E-6A6C-28F7-ADEBCDBA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28" y="4963886"/>
            <a:ext cx="1335833" cy="12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8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F80-5DF6-4470-894C-89D88036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GRAPHICS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F7E-24BB-010B-58DF-5CC73B0D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Blending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combining the colour of the fragment with the colour that is already available in the frame buffer using some blending equations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64668-9B6D-AB2C-C8A9-BA47067C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75" y="4834413"/>
            <a:ext cx="1660849" cy="13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F80-5DF6-4470-894C-89D88036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GRAPHICS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F7E-24BB-010B-58DF-5CC73B0D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Buffer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area of memory where the final image is stored, and after color blending final color values are written to the frame buffer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5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F80-5DF6-4470-894C-89D88036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GRAPHICS PIPELINE</a:t>
            </a:r>
            <a:endParaRPr lang="en-IN" dirty="0"/>
          </a:p>
        </p:txBody>
      </p:sp>
      <p:pic>
        <p:nvPicPr>
          <p:cNvPr id="1026" name="Picture 2" descr="This may contain: an open laptop computer sitting on top of a white surface with a blank screen in front of it">
            <a:extLst>
              <a:ext uri="{FF2B5EF4-FFF2-40B4-BE49-F238E27FC236}">
                <a16:creationId xmlns:a16="http://schemas.microsoft.com/office/drawing/2014/main" id="{6F36ED58-272C-6147-C173-62C82AA7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640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F7E-24BB-010B-58DF-5CC73B0D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frame buffer is displayed on the screen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897905-3FE5-A7E7-C08D-F10799B78390}"/>
              </a:ext>
            </a:extLst>
          </p:cNvPr>
          <p:cNvSpPr/>
          <p:nvPr/>
        </p:nvSpPr>
        <p:spPr>
          <a:xfrm>
            <a:off x="5868955" y="4600121"/>
            <a:ext cx="454090" cy="58782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1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809E-0FC3-92FD-CB1D-8BD05CCB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V</a:t>
            </a:r>
            <a:r>
              <a:rPr lang="en-IN" b="1" u="sng" dirty="0"/>
              <a:t>ERTEX &amp; FRAGMENT SHADER MINIMAL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20DF8-D980-B49B-4CEA-CE135B33DF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0249" y="2002251"/>
            <a:ext cx="5181600" cy="3998086"/>
          </a:xfrm>
          <a:effectLst>
            <a:outerShdw blurRad="584200" dist="546100" dir="10440000" sx="97000" sy="97000" algn="ctr" rotWithShape="0">
              <a:srgbClr val="000000">
                <a:alpha val="59000"/>
              </a:srgbClr>
            </a:outerShdw>
          </a:effectLst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6E5ADCF-4C6A-EA67-6AFB-2471DE4D9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56" t="17857" r="10294" b="17636"/>
          <a:stretch/>
        </p:blipFill>
        <p:spPr>
          <a:xfrm>
            <a:off x="6615404" y="2583041"/>
            <a:ext cx="4738396" cy="2836505"/>
          </a:xfrm>
          <a:effectLst>
            <a:outerShdw blurRad="279400" dist="292100" dir="102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5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809E-0FC3-92FD-CB1D-8BD05CCB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VERTEX &amp; FRAGMENT</a:t>
            </a:r>
            <a:r>
              <a:rPr lang="en-IN" b="1" u="sng" dirty="0"/>
              <a:t> SHADER MINIMAL CODE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D8233A-4020-1317-72E4-A322DE26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15527" r="7959" b="15374"/>
          <a:stretch/>
        </p:blipFill>
        <p:spPr>
          <a:xfrm>
            <a:off x="979714" y="2108717"/>
            <a:ext cx="10232572" cy="42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04BA-7873-474C-68E6-0ED6B3BC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QUESTION &amp; 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C167-E5CC-4230-845A-22E4E559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use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shader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 shader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zooming effect?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ertex shader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manipulate the positions of the vertices of primitives, using scaling or transforming the geometry itself. This can create a zoom effect by adjusting the size or position of objects on the screen.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Meanwhile, a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ragment shader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can't directly change the size or position of objects like a vertex shader, but it can apply various effects on individual pixels to achieve a zoom, such as appearance, and colour of pixels.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a)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zoom in or zoom out the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entire display or specific elements uniformly,  		    vertex shader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there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b)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apply more complex effects like magnification, distortion or blurring of 		     specific regions of the screen or specific elements, fragment shader can be used there</a:t>
            </a:r>
            <a:endParaRPr lang="en-US" sz="20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0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04BA-7873-474C-68E6-0ED6B3BC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8632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QUESTION &amp; 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C167-E5CC-4230-845A-22E4E5596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47303"/>
            <a:ext cx="5157787" cy="3684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coordinates [Vertex]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location of vertices in 3D space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coordinates are often represented to (x,y,z,w)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position coordinates is </a:t>
            </a:r>
            <a:r>
              <a:rPr lang="en-IN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-∞ to +∞ which gets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lang="en-IN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-1 to +1 in clip space (after the vertex shader stage).</a:t>
            </a:r>
          </a:p>
          <a:p>
            <a:pPr algn="just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range from -1 to +1 shows the position of points because they can vary from negative to positive values in 3D space</a:t>
            </a:r>
          </a:p>
          <a:p>
            <a:pPr algn="just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normalization is useful for getting rid from complex calculations</a:t>
            </a:r>
          </a:p>
          <a:p>
            <a:pPr algn="just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14862B-8A7F-D9D6-1F7B-BFA0D32F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647303"/>
            <a:ext cx="5183188" cy="3684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 coordinates [Fragement]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to map the textures onto the 3D surface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Textures are often represented as 2D images and UV coordinates provide a way to map the points on a 3D surface to  points on a 2D surface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 coordinates are typically represented as (u,v) pair, where u, v values are normalized to the range [0,1]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 coordinates are normalized to provide a consistent mapping between textures and surfaces</a:t>
            </a:r>
          </a:p>
          <a:p>
            <a:pPr algn="just"/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48B13-270F-60C9-F99C-AA7DD900E881}"/>
              </a:ext>
            </a:extLst>
          </p:cNvPr>
          <p:cNvSpPr txBox="1"/>
          <p:nvPr/>
        </p:nvSpPr>
        <p:spPr>
          <a:xfrm>
            <a:off x="839788" y="1714195"/>
            <a:ext cx="105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the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coordinates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 coordinates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287803-6053-54FB-ECB7-F50B2EE5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879" y="5943321"/>
            <a:ext cx="1102828" cy="777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38E9E2-F9B2-A2B7-4AE3-3AE1A205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55" y="5943321"/>
            <a:ext cx="1167104" cy="8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6E04-124E-98DF-C9E6-AA3DCE96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3F03-56CF-C53D-7368-F0F3C89F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hlinkClick r:id="rId2"/>
              </a:rPr>
              <a:t>https://qmlbook.github.io/ch11-shaders/shaders.html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3"/>
              </a:rPr>
              <a:t>https://learnopengl.com/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8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52F2-2B0C-B156-24E2-84F41583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EF52-A9CF-84BC-BF5E-1606FFD6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Shader effect is the algorithm that is written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shading language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(GLSL which is like C language but not C).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Shader effects allow us to manipulate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pixels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directly, and specify how each pixel of an object should render on the screen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Shader effects are applied to GUI elements of Qt/QML to modify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 and behaviour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Shader effects allow us to manipulate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colours, distort shapes, create animations, blur...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effects are executed directly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them fast and efficient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8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C44FF1-155B-8710-89B3-1507EAFCB6D5}"/>
              </a:ext>
            </a:extLst>
          </p:cNvPr>
          <p:cNvSpPr txBox="1">
            <a:spLocks/>
          </p:cNvSpPr>
          <p:nvPr/>
        </p:nvSpPr>
        <p:spPr>
          <a:xfrm>
            <a:off x="559837" y="2211355"/>
            <a:ext cx="11122090" cy="2435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7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9C9B5E-AEBD-2934-6B66-6B50D64B4FE3}"/>
              </a:ext>
            </a:extLst>
          </p:cNvPr>
          <p:cNvSpPr/>
          <p:nvPr/>
        </p:nvSpPr>
        <p:spPr>
          <a:xfrm>
            <a:off x="3968620" y="830424"/>
            <a:ext cx="4254760" cy="2696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8A068-F9E4-3DDE-A964-89D852B1A0EE}"/>
              </a:ext>
            </a:extLst>
          </p:cNvPr>
          <p:cNvSpPr/>
          <p:nvPr/>
        </p:nvSpPr>
        <p:spPr>
          <a:xfrm>
            <a:off x="4404049" y="1091682"/>
            <a:ext cx="3340359" cy="21647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78F9D-EC5A-E516-FC55-85F6B4DB1964}"/>
              </a:ext>
            </a:extLst>
          </p:cNvPr>
          <p:cNvSpPr/>
          <p:nvPr/>
        </p:nvSpPr>
        <p:spPr>
          <a:xfrm>
            <a:off x="5038531" y="2422461"/>
            <a:ext cx="1017037" cy="57849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1E10B-EC5E-675A-6763-431335236B43}"/>
              </a:ext>
            </a:extLst>
          </p:cNvPr>
          <p:cNvSpPr/>
          <p:nvPr/>
        </p:nvSpPr>
        <p:spPr>
          <a:xfrm>
            <a:off x="4404049" y="3890866"/>
            <a:ext cx="634482" cy="237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5948F-D839-EC64-FB73-DC6C39187553}"/>
              </a:ext>
            </a:extLst>
          </p:cNvPr>
          <p:cNvSpPr/>
          <p:nvPr/>
        </p:nvSpPr>
        <p:spPr>
          <a:xfrm>
            <a:off x="4404049" y="4196443"/>
            <a:ext cx="634482" cy="23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CFBAD-5337-5882-8E25-15AB1051A1E3}"/>
              </a:ext>
            </a:extLst>
          </p:cNvPr>
          <p:cNvSpPr/>
          <p:nvPr/>
        </p:nvSpPr>
        <p:spPr>
          <a:xfrm>
            <a:off x="4404049" y="4516015"/>
            <a:ext cx="634482" cy="23326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ED47F-05ED-1C7D-4AD8-20AFBBCE0C95}"/>
              </a:ext>
            </a:extLst>
          </p:cNvPr>
          <p:cNvSpPr txBox="1"/>
          <p:nvPr/>
        </p:nvSpPr>
        <p:spPr>
          <a:xfrm>
            <a:off x="5125616" y="3807291"/>
            <a:ext cx="4254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LSM Compositor Window</a:t>
            </a:r>
          </a:p>
          <a:p>
            <a:r>
              <a:rPr lang="en-US" sz="2000" dirty="0"/>
              <a:t>Application Window</a:t>
            </a:r>
          </a:p>
          <a:p>
            <a:r>
              <a:rPr lang="en-US" sz="2000" dirty="0"/>
              <a:t>Video Window</a:t>
            </a:r>
          </a:p>
          <a:p>
            <a:r>
              <a:rPr lang="en-US" sz="2000" dirty="0"/>
              <a:t>Application global position</a:t>
            </a:r>
          </a:p>
          <a:p>
            <a:r>
              <a:rPr lang="en-US" sz="2000" dirty="0"/>
              <a:t>Video window position</a:t>
            </a:r>
            <a:endParaRPr lang="en-IN" sz="20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E622233-9633-86D1-779B-8E613595AB4D}"/>
              </a:ext>
            </a:extLst>
          </p:cNvPr>
          <p:cNvSpPr/>
          <p:nvPr/>
        </p:nvSpPr>
        <p:spPr>
          <a:xfrm>
            <a:off x="4301412" y="979714"/>
            <a:ext cx="188168" cy="1772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8E1012D-64E8-913E-7E41-F822082C04C2}"/>
              </a:ext>
            </a:extLst>
          </p:cNvPr>
          <p:cNvSpPr/>
          <p:nvPr/>
        </p:nvSpPr>
        <p:spPr>
          <a:xfrm>
            <a:off x="4937448" y="2291831"/>
            <a:ext cx="188168" cy="177282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D9A4F5D-17CB-274D-5533-A578DA269E5F}"/>
              </a:ext>
            </a:extLst>
          </p:cNvPr>
          <p:cNvSpPr/>
          <p:nvPr/>
        </p:nvSpPr>
        <p:spPr>
          <a:xfrm>
            <a:off x="4566169" y="4835588"/>
            <a:ext cx="310242" cy="23326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D713F3B-2801-C8D2-F876-A0BE05B78A44}"/>
              </a:ext>
            </a:extLst>
          </p:cNvPr>
          <p:cNvSpPr/>
          <p:nvPr/>
        </p:nvSpPr>
        <p:spPr>
          <a:xfrm>
            <a:off x="4566170" y="5129503"/>
            <a:ext cx="310241" cy="23326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7B7CD-286E-64D0-7E11-A436FAD777A6}"/>
              </a:ext>
            </a:extLst>
          </p:cNvPr>
          <p:cNvSpPr/>
          <p:nvPr/>
        </p:nvSpPr>
        <p:spPr>
          <a:xfrm>
            <a:off x="2519266" y="1287072"/>
            <a:ext cx="1309396" cy="587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13F39-AF18-4C7A-918A-175D38E2D19D}"/>
              </a:ext>
            </a:extLst>
          </p:cNvPr>
          <p:cNvSpPr txBox="1"/>
          <p:nvPr/>
        </p:nvSpPr>
        <p:spPr>
          <a:xfrm>
            <a:off x="4152122" y="1380931"/>
            <a:ext cx="272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m_compositorWindow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A6F8E-A0B7-4F5F-B543-44C6A06135B8}"/>
              </a:ext>
            </a:extLst>
          </p:cNvPr>
          <p:cNvSpPr/>
          <p:nvPr/>
        </p:nvSpPr>
        <p:spPr>
          <a:xfrm>
            <a:off x="2519266" y="2341431"/>
            <a:ext cx="1309396" cy="587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BC823-C98E-E5B0-FBDC-C5941C5E21EC}"/>
              </a:ext>
            </a:extLst>
          </p:cNvPr>
          <p:cNvSpPr txBox="1"/>
          <p:nvPr/>
        </p:nvSpPr>
        <p:spPr>
          <a:xfrm>
            <a:off x="4152121" y="2364205"/>
            <a:ext cx="793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m_qwlsurfaceItem (Wayland surface item -&gt; Client)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C7B65-8C1E-2566-EF46-461C46D20CBD}"/>
              </a:ext>
            </a:extLst>
          </p:cNvPr>
          <p:cNvSpPr/>
          <p:nvPr/>
        </p:nvSpPr>
        <p:spPr>
          <a:xfrm>
            <a:off x="2519266" y="3350244"/>
            <a:ext cx="1309396" cy="57849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DA1ED-DDC8-8735-CDB2-086AC0635E7D}"/>
              </a:ext>
            </a:extLst>
          </p:cNvPr>
          <p:cNvSpPr txBox="1"/>
          <p:nvPr/>
        </p:nvSpPr>
        <p:spPr>
          <a:xfrm>
            <a:off x="4152121" y="3383143"/>
            <a:ext cx="793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m_exportedItem</a:t>
            </a:r>
            <a:r>
              <a:rPr lang="en-US" sz="2000" dirty="0"/>
              <a:t> (video window item with surface item)</a:t>
            </a:r>
            <a:endParaRPr lang="en-IN" sz="2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E018898-AB27-7DBF-0992-2E3F074D12C3}"/>
              </a:ext>
            </a:extLst>
          </p:cNvPr>
          <p:cNvSpPr/>
          <p:nvPr/>
        </p:nvSpPr>
        <p:spPr>
          <a:xfrm>
            <a:off x="2769054" y="4443702"/>
            <a:ext cx="809819" cy="578497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2F97A-57FB-7222-26FE-9B2EC0A3E8EF}"/>
              </a:ext>
            </a:extLst>
          </p:cNvPr>
          <p:cNvSpPr txBox="1"/>
          <p:nvPr/>
        </p:nvSpPr>
        <p:spPr>
          <a:xfrm>
            <a:off x="4152121" y="4443702"/>
            <a:ext cx="793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m_surfaceGlobalPosition</a:t>
            </a:r>
            <a:r>
              <a:rPr lang="en-US" sz="2000" dirty="0"/>
              <a:t> (Location of application on compositor window)</a:t>
            </a:r>
            <a:endParaRPr lang="en-IN" sz="2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4D79005-EC60-0EE9-7AAF-B3814483C187}"/>
              </a:ext>
            </a:extLst>
          </p:cNvPr>
          <p:cNvSpPr/>
          <p:nvPr/>
        </p:nvSpPr>
        <p:spPr>
          <a:xfrm>
            <a:off x="2774303" y="5454293"/>
            <a:ext cx="809819" cy="57849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E4D7F-5646-02E2-198B-C9937496A6DC}"/>
              </a:ext>
            </a:extLst>
          </p:cNvPr>
          <p:cNvSpPr txBox="1"/>
          <p:nvPr/>
        </p:nvSpPr>
        <p:spPr>
          <a:xfrm>
            <a:off x="4152121" y="5454293"/>
            <a:ext cx="793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m_originalRequestedRegion</a:t>
            </a:r>
            <a:r>
              <a:rPr lang="en-US" sz="2000" dirty="0"/>
              <a:t> (Video output request location in Application)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966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035A-8262-0CCE-EB06-4B624EC1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SHADERS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4BAB-628E-CA24-BA7D-00448023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 of shaders</a:t>
            </a:r>
          </a:p>
          <a:p>
            <a:pPr lvl="1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Shader</a:t>
            </a:r>
          </a:p>
          <a:p>
            <a:pPr lvl="1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Shader</a:t>
            </a:r>
          </a:p>
          <a:p>
            <a:pPr lvl="1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29405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3DF-AE03-A389-FA78-F323857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A7E9-DEED-7255-22C1-F88E09F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Shader: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Vertices individually and it runs for each vertex of primitives. It manipulates the vertices (x, y) coordinates using Translation(moving), Rotation(orientation), and Scaling(resizing).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the position of each vertex from its original coordinate into the clip space/screen space coordinates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 are basic shapes (Line, Triangle, Circle) 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DB54C-AE33-3614-8EDE-7E81B6DD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59" y="3227797"/>
            <a:ext cx="1425063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3DF-AE03-A389-FA78-F323857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GEOMETRY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A7E9-DEED-7255-22C1-F88E09F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Shader: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primitives before they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pixels. Primitives are basic geometric shapes defined by vertices. geometry shader receives these primitives as input and modifies the primitives based on conditions and criteria.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DCD1-13CE-932A-953C-43EF18BD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3865453"/>
            <a:ext cx="1595535" cy="17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8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3DF-AE03-A389-FA78-F323857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FRAGMENT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A7E9-DEED-7255-22C1-F88E09FE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5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Shader (Pixel Shader):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fragment shader operates on each fragment/pixel individually and calculates the final colour, lighting, shading effects and appearance of that fragment.			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task of the Fragment shader is to sample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coordinates (UV)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(wrap) them to the geometry (Surface)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pixel contains the information about its position, depth, texture coordinates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09B87-FB6B-CF3D-A68F-729115CA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97" y="3062629"/>
            <a:ext cx="1604864" cy="16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1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4A3A-FE38-BDCC-7029-5B57B682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GRAPHICS PIPELINE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3F55-DFC4-4CD7-A794-32AA6BA9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graphics pipeline refers to the sequence of stages through which graphical data is processed to render images/objects on a screen or display device.</a:t>
            </a:r>
          </a:p>
          <a:p>
            <a:pPr marL="0" indent="0" algn="just">
              <a:buNone/>
            </a:pPr>
            <a:r>
              <a:rPr lang="en-US" dirty="0">
                <a:latin typeface="Söhne"/>
              </a:rPr>
              <a:t>	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0648D574-6E8E-6D19-6C65-034F87835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739164"/>
              </p:ext>
            </p:extLst>
          </p:nvPr>
        </p:nvGraphicFramePr>
        <p:xfrm>
          <a:off x="990600" y="3051110"/>
          <a:ext cx="10515600" cy="25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9DE396-D608-5E23-796B-937EA30ABE07}"/>
              </a:ext>
            </a:extLst>
          </p:cNvPr>
          <p:cNvSpPr txBox="1"/>
          <p:nvPr/>
        </p:nvSpPr>
        <p:spPr>
          <a:xfrm>
            <a:off x="838200" y="5878286"/>
            <a:ext cx="674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Fixed Function</a:t>
            </a:r>
          </a:p>
          <a:p>
            <a:r>
              <a:rPr lang="en-IN" dirty="0"/>
              <a:t>                       Programmable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121E4-0E41-73E8-C04F-2DBFB299F845}"/>
              </a:ext>
            </a:extLst>
          </p:cNvPr>
          <p:cNvSpPr/>
          <p:nvPr/>
        </p:nvSpPr>
        <p:spPr>
          <a:xfrm>
            <a:off x="1400369" y="5955958"/>
            <a:ext cx="399661" cy="2210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4192D-B328-6007-8838-CFAEA6F73A82}"/>
              </a:ext>
            </a:extLst>
          </p:cNvPr>
          <p:cNvSpPr/>
          <p:nvPr/>
        </p:nvSpPr>
        <p:spPr>
          <a:xfrm>
            <a:off x="1400369" y="6254636"/>
            <a:ext cx="399661" cy="2210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6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F80-5DF6-4470-894C-89D88036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GRAPHICS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F7E-24BB-010B-58DF-5CC73B0D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assembly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gathering raw input data, which typically includes vertices and their associated attributes (such as positions, and texture coordinates).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raw data is organized into primitives, such as points, lines, or triangles.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5C593-148B-C0FD-F678-1CF8FF9C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73" y="4888476"/>
            <a:ext cx="1757453" cy="128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F80-5DF6-4470-894C-89D88036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GRAPHICS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BF7E-24BB-010B-58DF-5CC73B0D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Shader 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Vertex Shader operates on each vertex of the primitives, and it performs operations like transformation, rotation, and scaling on positions of vertices.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vertex shader is transformed vertex positions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7849D-10F2-9248-7505-D726BF75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007" y="4904826"/>
            <a:ext cx="1549986" cy="12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1053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Söhne</vt:lpstr>
      <vt:lpstr>Times New Roman</vt:lpstr>
      <vt:lpstr>Office Theme</vt:lpstr>
      <vt:lpstr>SHADER EFFECTS</vt:lpstr>
      <vt:lpstr>INTRODUCTION</vt:lpstr>
      <vt:lpstr>SHADERS TYPES</vt:lpstr>
      <vt:lpstr>VERTEX SHADER</vt:lpstr>
      <vt:lpstr>GEOMETRY SHADER</vt:lpstr>
      <vt:lpstr>FRAGMENT SHADER</vt:lpstr>
      <vt:lpstr>GRAPHICS PIPELINE</vt:lpstr>
      <vt:lpstr>GRAPHICS PIPELINE</vt:lpstr>
      <vt:lpstr>GRAPHICS PIPELINE</vt:lpstr>
      <vt:lpstr>GRAPHICS PIPELINE</vt:lpstr>
      <vt:lpstr>GRAPHICS PIPELINE</vt:lpstr>
      <vt:lpstr>GRAPHICS PIPELINE</vt:lpstr>
      <vt:lpstr>GRAPHICS PIPELINE</vt:lpstr>
      <vt:lpstr>GRAPHICS PIPELINE</vt:lpstr>
      <vt:lpstr>VERTEX &amp; FRAGMENT SHADER MINIMAL CODE</vt:lpstr>
      <vt:lpstr>VERTEX &amp; FRAGMENT SHADER MINIMAL CODE</vt:lpstr>
      <vt:lpstr>QUESTION &amp; ANSWERS</vt:lpstr>
      <vt:lpstr>QUESTION &amp; ANSWERS</vt:lpstr>
      <vt:lpstr>REFERENCES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 EFFECTS</dc:title>
  <dc:creator>19MIM10077</dc:creator>
  <cp:lastModifiedBy>19MIM10077</cp:lastModifiedBy>
  <cp:revision>9</cp:revision>
  <dcterms:created xsi:type="dcterms:W3CDTF">2024-03-08T17:46:41Z</dcterms:created>
  <dcterms:modified xsi:type="dcterms:W3CDTF">2024-03-12T17:31:43Z</dcterms:modified>
</cp:coreProperties>
</file>