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ank Shah" initials="MS" lastIdx="1" clrIdx="0">
    <p:extLst>
      <p:ext uri="{19B8F6BF-5375-455C-9EA6-DF929625EA0E}">
        <p15:presenceInfo xmlns:p15="http://schemas.microsoft.com/office/powerpoint/2012/main" userId="09ab78cfdf0986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31T11:30:41.9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1BC-E4C7-4678-9596-17AB57233FE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2356-1F65-4378-84E7-134C13F7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D1A3-76FF-4910-AC97-500C36CD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4" y="0"/>
            <a:ext cx="1231127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9280C-11EB-4FBF-8C1C-638A3C61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" y="2487403"/>
            <a:ext cx="2668901" cy="5395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C6E2B-43E4-434C-936B-86F6EC12F2A5}"/>
              </a:ext>
            </a:extLst>
          </p:cNvPr>
          <p:cNvSpPr txBox="1"/>
          <p:nvPr/>
        </p:nvSpPr>
        <p:spPr>
          <a:xfrm>
            <a:off x="7454568" y="2368706"/>
            <a:ext cx="38956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Berlin" panose="02000506000000020002" pitchFamily="2" charset="0"/>
              </a:rPr>
              <a:t>Safe.ly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4C252-7549-416B-B260-A5287523AF7B}"/>
              </a:ext>
            </a:extLst>
          </p:cNvPr>
          <p:cNvSpPr txBox="1"/>
          <p:nvPr/>
        </p:nvSpPr>
        <p:spPr>
          <a:xfrm>
            <a:off x="7639715" y="3969144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lin" panose="02000506000000020002" pitchFamily="2" charset="0"/>
              </a:rPr>
              <a:t>Your safety, our priority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8CDE2E-7C77-4337-A68A-0BAB36283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23" y="1493490"/>
            <a:ext cx="3154031" cy="63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D1A3-76FF-4910-AC97-500C36CD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4" y="0"/>
            <a:ext cx="1231127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9280C-11EB-4FBF-8C1C-638A3C61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32" y="487953"/>
            <a:ext cx="339263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D703ED-218B-4CAB-B0FC-66A9DB93F9F5}"/>
              </a:ext>
            </a:extLst>
          </p:cNvPr>
          <p:cNvSpPr txBox="1"/>
          <p:nvPr/>
        </p:nvSpPr>
        <p:spPr>
          <a:xfrm>
            <a:off x="1884369" y="2530731"/>
            <a:ext cx="4682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Investments made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0D73A-ABA4-43F0-85D2-E786A4D521E5}"/>
              </a:ext>
            </a:extLst>
          </p:cNvPr>
          <p:cNvSpPr txBox="1"/>
          <p:nvPr/>
        </p:nvSpPr>
        <p:spPr>
          <a:xfrm>
            <a:off x="3292075" y="3082026"/>
            <a:ext cx="188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And safe.</a:t>
            </a:r>
          </a:p>
        </p:txBody>
      </p:sp>
    </p:spTree>
    <p:extLst>
      <p:ext uri="{BB962C8B-B14F-4D97-AF65-F5344CB8AC3E}">
        <p14:creationId xmlns:p14="http://schemas.microsoft.com/office/powerpoint/2010/main" val="20328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2308E-6 -4.81481E-6 L 0.28539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D1A3-76FF-4910-AC97-500C36CD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4" y="0"/>
            <a:ext cx="1231127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6AEA9-3C4D-49C1-A27C-2844A4349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783">
            <a:off x="170909" y="1848677"/>
            <a:ext cx="2730495" cy="5519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24C5D-EA29-4F79-B27B-D408424F3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548">
            <a:off x="8973241" y="-788505"/>
            <a:ext cx="2730495" cy="5519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374C5C-1803-49D5-8E1A-01F9B73464D9}"/>
              </a:ext>
            </a:extLst>
          </p:cNvPr>
          <p:cNvSpPr txBox="1"/>
          <p:nvPr/>
        </p:nvSpPr>
        <p:spPr>
          <a:xfrm>
            <a:off x="3494468" y="3198167"/>
            <a:ext cx="489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anose="02070303000000060000" pitchFamily="18" charset="0"/>
              </a:rPr>
              <a:t>Get </a:t>
            </a:r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</a:rPr>
              <a:t>accurate</a:t>
            </a:r>
            <a:r>
              <a:rPr lang="en-US" sz="2000" dirty="0">
                <a:solidFill>
                  <a:schemeClr val="bg1"/>
                </a:solidFill>
                <a:latin typeface="Quicksand" panose="02070303000000060000" pitchFamily="18" charset="0"/>
              </a:rPr>
              <a:t>, real 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200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D1A3-76FF-4910-AC97-500C36CD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4" y="0"/>
            <a:ext cx="1231127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97655-9832-4198-953F-C57699E1A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3" y="617872"/>
            <a:ext cx="2781313" cy="5622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4A4FEC-FC03-4DD0-8BD5-996FA9609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19" y="4110820"/>
            <a:ext cx="2405561" cy="1004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DFAEF5-8140-440A-A6E1-90BE07947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46" y="1343676"/>
            <a:ext cx="2375234" cy="37716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25DEDC-D42D-475F-A2E2-655A87EA12D2}"/>
              </a:ext>
            </a:extLst>
          </p:cNvPr>
          <p:cNvSpPr txBox="1"/>
          <p:nvPr/>
        </p:nvSpPr>
        <p:spPr>
          <a:xfrm>
            <a:off x="4625374" y="2585922"/>
            <a:ext cx="711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anose="02070303000000060000" pitchFamily="18" charset="0"/>
              </a:rPr>
              <a:t>Accurate predictions and analysis on Natural Disasters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2CFA9C-C67D-4B59-942C-5731BB1D5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48" y="1343676"/>
            <a:ext cx="2375235" cy="3771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A419F7-8F6C-4ABA-B7E5-18B5122AF54A}"/>
              </a:ext>
            </a:extLst>
          </p:cNvPr>
          <p:cNvSpPr txBox="1"/>
          <p:nvPr/>
        </p:nvSpPr>
        <p:spPr>
          <a:xfrm>
            <a:off x="4625374" y="2524367"/>
            <a:ext cx="571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anose="02070303000000060000" pitchFamily="18" charset="0"/>
              </a:rPr>
              <a:t>Get the </a:t>
            </a:r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</a:rPr>
              <a:t>best</a:t>
            </a:r>
            <a:r>
              <a:rPr lang="en-US" sz="2000" dirty="0">
                <a:solidFill>
                  <a:schemeClr val="bg1"/>
                </a:solidFill>
                <a:latin typeface="Quicksand" panose="02070303000000060000" pitchFamily="18" charset="0"/>
              </a:rPr>
              <a:t> statistics on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23079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2308E-6 -3.33333E-6 L -0.25 -3.33333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D1A3-76FF-4910-AC97-500C36CD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4" y="0"/>
            <a:ext cx="1231127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8FF671-4B22-4CCB-AD51-4C55E1045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0" y="313934"/>
            <a:ext cx="4055166" cy="8197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5CE0C-FD18-48E7-A425-A74772E15140}"/>
              </a:ext>
            </a:extLst>
          </p:cNvPr>
          <p:cNvSpPr txBox="1"/>
          <p:nvPr/>
        </p:nvSpPr>
        <p:spPr>
          <a:xfrm>
            <a:off x="5309166" y="3285675"/>
            <a:ext cx="504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 panose="02070303000000060000" pitchFamily="18" charset="0"/>
              </a:rPr>
              <a:t>Simple. Smart. Secure.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83BE7-8EA3-486F-9D19-D18927C99AFF}"/>
              </a:ext>
            </a:extLst>
          </p:cNvPr>
          <p:cNvSpPr txBox="1"/>
          <p:nvPr/>
        </p:nvSpPr>
        <p:spPr>
          <a:xfrm>
            <a:off x="5884227" y="1566951"/>
            <a:ext cx="38956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Berlin" panose="02000506000000020002" pitchFamily="2" charset="0"/>
              </a:rPr>
              <a:t>Safe.ly</a:t>
            </a:r>
          </a:p>
        </p:txBody>
      </p:sp>
    </p:spTree>
    <p:extLst>
      <p:ext uri="{BB962C8B-B14F-4D97-AF65-F5344CB8AC3E}">
        <p14:creationId xmlns:p14="http://schemas.microsoft.com/office/powerpoint/2010/main" val="40199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45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</vt:lpstr>
      <vt:lpstr>Calibri</vt:lpstr>
      <vt:lpstr>Calibri Light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Shah</dc:creator>
  <cp:lastModifiedBy>Mayank Shah</cp:lastModifiedBy>
  <cp:revision>18</cp:revision>
  <dcterms:created xsi:type="dcterms:W3CDTF">2018-03-30T21:37:16Z</dcterms:created>
  <dcterms:modified xsi:type="dcterms:W3CDTF">2018-03-31T09:10:12Z</dcterms:modified>
</cp:coreProperties>
</file>