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"/>
      <p:regular r:id="rId18"/>
      <p:bold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Ultr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Ultra-regular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-bold.fntdata"/><Relationship Id="rId1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040e7c20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8040e7c2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040e7c204_0_78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8040e7c204_0_78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040e7c204_0_8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8040e7c204_0_8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40e7c204_0_5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8040e7c204_0_5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040e7c204_0_46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8040e7c204_0_46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40e7c204_0_55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8040e7c204_0_55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040e7c204_0_59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8040e7c204_0_59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040e7c204_0_68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8040e7c204_0_68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040e7c204_0_64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8040e7c204_0_64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040e7c204_0_69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8040e7c204_0_69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040e7c204_0_7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8040e7c204_0_7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 Slide">
  <p:cSld name="4_Blank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" name="Google Shape;52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ader 23">
  <p:cSld name="1_Header 2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57" name="Google Shape;57;p14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4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60" name="Google Shape;60;p14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3" type="pic"/>
          </p:nvPr>
        </p:nvSpPr>
        <p:spPr>
          <a:xfrm>
            <a:off x="7332216" y="981468"/>
            <a:ext cx="1335000" cy="13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 Light"/>
              <a:buNone/>
              <a:defRPr b="0" i="0" sz="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 Slide">
  <p:cSld name="4_Blank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3" name="Google Shape;73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Slide">
  <p:cSld name="1_Blank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-1" y="0"/>
            <a:ext cx="4570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7"/>
          <p:cNvSpPr/>
          <p:nvPr>
            <p:ph idx="3" type="pic"/>
          </p:nvPr>
        </p:nvSpPr>
        <p:spPr>
          <a:xfrm>
            <a:off x="4573143" y="0"/>
            <a:ext cx="4570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ader 23">
  <p:cSld name="1_Header 2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82" name="Google Shape;82;p18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4" name="Google Shape;84;p18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18"/>
          <p:cNvSpPr/>
          <p:nvPr>
            <p:ph idx="3" type="pic"/>
          </p:nvPr>
        </p:nvSpPr>
        <p:spPr>
          <a:xfrm>
            <a:off x="7332216" y="981468"/>
            <a:ext cx="1335000" cy="13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 Light"/>
              <a:buNone/>
              <a:defRPr b="0" i="0" sz="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Header 23">
  <p:cSld name="2_Header 2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91" name="Google Shape;91;p19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2" name="Google Shape;92;p19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3" name="Google Shape;93;p19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94" name="Google Shape;94;p19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9"/>
          <p:cNvSpPr/>
          <p:nvPr>
            <p:ph idx="3" type="pic"/>
          </p:nvPr>
        </p:nvSpPr>
        <p:spPr>
          <a:xfrm>
            <a:off x="5427710" y="951929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6" name="Google Shape;96;p19"/>
          <p:cNvSpPr/>
          <p:nvPr>
            <p:ph idx="4" type="pic"/>
          </p:nvPr>
        </p:nvSpPr>
        <p:spPr>
          <a:xfrm>
            <a:off x="6521100" y="951929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7" name="Google Shape;97;p19"/>
          <p:cNvSpPr/>
          <p:nvPr>
            <p:ph idx="5" type="pic"/>
          </p:nvPr>
        </p:nvSpPr>
        <p:spPr>
          <a:xfrm>
            <a:off x="7614489" y="951929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8" name="Google Shape;98;p19"/>
          <p:cNvSpPr/>
          <p:nvPr>
            <p:ph idx="6" type="pic"/>
          </p:nvPr>
        </p:nvSpPr>
        <p:spPr>
          <a:xfrm>
            <a:off x="5427710" y="2045417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9" name="Google Shape;99;p19"/>
          <p:cNvSpPr/>
          <p:nvPr>
            <p:ph idx="7" type="pic"/>
          </p:nvPr>
        </p:nvSpPr>
        <p:spPr>
          <a:xfrm>
            <a:off x="6521100" y="2045417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0" name="Google Shape;100;p19"/>
          <p:cNvSpPr/>
          <p:nvPr>
            <p:ph idx="8" type="pic"/>
          </p:nvPr>
        </p:nvSpPr>
        <p:spPr>
          <a:xfrm>
            <a:off x="7614489" y="2045417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1" name="Google Shape;101;p19"/>
          <p:cNvSpPr/>
          <p:nvPr>
            <p:ph idx="9" type="pic"/>
          </p:nvPr>
        </p:nvSpPr>
        <p:spPr>
          <a:xfrm>
            <a:off x="7614489" y="3138906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2" name="Google Shape;102;p19"/>
          <p:cNvSpPr/>
          <p:nvPr>
            <p:ph idx="13" type="pic"/>
          </p:nvPr>
        </p:nvSpPr>
        <p:spPr>
          <a:xfrm>
            <a:off x="6521100" y="3138906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3" name="Google Shape;103;p19"/>
          <p:cNvSpPr/>
          <p:nvPr>
            <p:ph idx="14" type="pic"/>
          </p:nvPr>
        </p:nvSpPr>
        <p:spPr>
          <a:xfrm>
            <a:off x="5427710" y="3138906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ader 22">
  <p:cSld name="1_Header 2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3418456" y="950962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5181142" y="950962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5" name="Google Shape;115;p20"/>
          <p:cNvSpPr/>
          <p:nvPr>
            <p:ph idx="4" type="pic"/>
          </p:nvPr>
        </p:nvSpPr>
        <p:spPr>
          <a:xfrm>
            <a:off x="6943830" y="950962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6943829" y="2589566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7" name="Google Shape;117;p20"/>
          <p:cNvSpPr/>
          <p:nvPr>
            <p:ph idx="6" type="pic"/>
          </p:nvPr>
        </p:nvSpPr>
        <p:spPr>
          <a:xfrm>
            <a:off x="5181142" y="2589566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8" name="Google Shape;118;p20"/>
          <p:cNvSpPr/>
          <p:nvPr>
            <p:ph idx="7" type="pic"/>
          </p:nvPr>
        </p:nvSpPr>
        <p:spPr>
          <a:xfrm>
            <a:off x="3418456" y="2589566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23">
  <p:cSld name="Header 2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123" name="Google Shape;123;p21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5" name="Google Shape;125;p21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126" name="Google Shape;126;p21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Header 22">
  <p:cSld name="2_Header 2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7017519" y="4778028"/>
            <a:ext cx="811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136" name="Google Shape;136;p22"/>
          <p:cNvSpPr txBox="1"/>
          <p:nvPr/>
        </p:nvSpPr>
        <p:spPr>
          <a:xfrm>
            <a:off x="478358" y="4797078"/>
            <a:ext cx="477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Play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‹#›</a:t>
            </a:fld>
            <a:endParaRPr b="0" i="0" sz="800" u="none" cap="none" strike="noStrike">
              <a:solidFill>
                <a:srgbClr val="53585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7" name="Google Shape;137;p22"/>
          <p:cNvSpPr/>
          <p:nvPr>
            <p:ph idx="2" type="pic"/>
          </p:nvPr>
        </p:nvSpPr>
        <p:spPr>
          <a:xfrm>
            <a:off x="0" y="3315843"/>
            <a:ext cx="1827600" cy="182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8" name="Google Shape;138;p22"/>
          <p:cNvSpPr/>
          <p:nvPr>
            <p:ph idx="3" type="pic"/>
          </p:nvPr>
        </p:nvSpPr>
        <p:spPr>
          <a:xfrm>
            <a:off x="1828800" y="3315843"/>
            <a:ext cx="1827600" cy="182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9" name="Google Shape;139;p22"/>
          <p:cNvSpPr/>
          <p:nvPr>
            <p:ph idx="4" type="pic"/>
          </p:nvPr>
        </p:nvSpPr>
        <p:spPr>
          <a:xfrm>
            <a:off x="3657600" y="3315843"/>
            <a:ext cx="1827600" cy="182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0" name="Google Shape;140;p22"/>
          <p:cNvSpPr/>
          <p:nvPr>
            <p:ph idx="5" type="pic"/>
          </p:nvPr>
        </p:nvSpPr>
        <p:spPr>
          <a:xfrm>
            <a:off x="5486399" y="3315843"/>
            <a:ext cx="1827600" cy="182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1" name="Google Shape;141;p22"/>
          <p:cNvSpPr/>
          <p:nvPr>
            <p:ph idx="6" type="pic"/>
          </p:nvPr>
        </p:nvSpPr>
        <p:spPr>
          <a:xfrm>
            <a:off x="7315199" y="3315843"/>
            <a:ext cx="1827600" cy="182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ader 19">
  <p:cSld name="1_Header 1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473595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5" name="Google Shape;145;p23"/>
          <p:cNvSpPr/>
          <p:nvPr>
            <p:ph idx="3" type="pic"/>
          </p:nvPr>
        </p:nvSpPr>
        <p:spPr>
          <a:xfrm>
            <a:off x="1566985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6" name="Google Shape;146;p23"/>
          <p:cNvSpPr/>
          <p:nvPr>
            <p:ph idx="4" type="pic"/>
          </p:nvPr>
        </p:nvSpPr>
        <p:spPr>
          <a:xfrm>
            <a:off x="2660374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7" name="Google Shape;147;p23"/>
          <p:cNvSpPr/>
          <p:nvPr>
            <p:ph idx="5" type="pic"/>
          </p:nvPr>
        </p:nvSpPr>
        <p:spPr>
          <a:xfrm>
            <a:off x="473595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8" name="Google Shape;148;p23"/>
          <p:cNvSpPr/>
          <p:nvPr>
            <p:ph idx="6" type="pic"/>
          </p:nvPr>
        </p:nvSpPr>
        <p:spPr>
          <a:xfrm>
            <a:off x="1566985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9" name="Google Shape;149;p23"/>
          <p:cNvSpPr/>
          <p:nvPr>
            <p:ph idx="7" type="pic"/>
          </p:nvPr>
        </p:nvSpPr>
        <p:spPr>
          <a:xfrm>
            <a:off x="2660374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0" name="Google Shape;150;p23"/>
          <p:cNvSpPr/>
          <p:nvPr>
            <p:ph idx="8" type="pic"/>
          </p:nvPr>
        </p:nvSpPr>
        <p:spPr>
          <a:xfrm>
            <a:off x="473595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1" name="Google Shape;151;p23"/>
          <p:cNvSpPr/>
          <p:nvPr>
            <p:ph idx="9" type="pic"/>
          </p:nvPr>
        </p:nvSpPr>
        <p:spPr>
          <a:xfrm>
            <a:off x="1566985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2" name="Google Shape;152;p23"/>
          <p:cNvSpPr/>
          <p:nvPr>
            <p:ph idx="13" type="pic"/>
          </p:nvPr>
        </p:nvSpPr>
        <p:spPr>
          <a:xfrm>
            <a:off x="2660374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Header 19">
  <p:cSld name="2_Header 19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4"/>
          <p:cNvSpPr/>
          <p:nvPr>
            <p:ph idx="2" type="pic"/>
          </p:nvPr>
        </p:nvSpPr>
        <p:spPr>
          <a:xfrm>
            <a:off x="473596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6" name="Google Shape;156;p24"/>
          <p:cNvSpPr/>
          <p:nvPr>
            <p:ph idx="3" type="pic"/>
          </p:nvPr>
        </p:nvSpPr>
        <p:spPr>
          <a:xfrm>
            <a:off x="2119972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7" name="Google Shape;157;p24"/>
          <p:cNvSpPr/>
          <p:nvPr>
            <p:ph idx="4" type="pic"/>
          </p:nvPr>
        </p:nvSpPr>
        <p:spPr>
          <a:xfrm>
            <a:off x="3766348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8" name="Google Shape;158;p24"/>
          <p:cNvSpPr/>
          <p:nvPr>
            <p:ph idx="5" type="pic"/>
          </p:nvPr>
        </p:nvSpPr>
        <p:spPr>
          <a:xfrm>
            <a:off x="5412724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9" name="Google Shape;159;p24"/>
          <p:cNvSpPr/>
          <p:nvPr>
            <p:ph idx="6" type="pic"/>
          </p:nvPr>
        </p:nvSpPr>
        <p:spPr>
          <a:xfrm>
            <a:off x="5412724" y="2583516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0" name="Google Shape;160;p24"/>
          <p:cNvSpPr/>
          <p:nvPr>
            <p:ph idx="7" type="pic"/>
          </p:nvPr>
        </p:nvSpPr>
        <p:spPr>
          <a:xfrm>
            <a:off x="3766348" y="2583516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1" name="Google Shape;161;p24"/>
          <p:cNvSpPr/>
          <p:nvPr>
            <p:ph idx="8" type="pic"/>
          </p:nvPr>
        </p:nvSpPr>
        <p:spPr>
          <a:xfrm>
            <a:off x="2119972" y="2583516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2" name="Google Shape;162;p24"/>
          <p:cNvSpPr/>
          <p:nvPr>
            <p:ph idx="9" type="pic"/>
          </p:nvPr>
        </p:nvSpPr>
        <p:spPr>
          <a:xfrm>
            <a:off x="473596" y="2583516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Header 22">
  <p:cSld name="3_Header 2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172" name="Google Shape;172;p25"/>
          <p:cNvSpPr/>
          <p:nvPr>
            <p:ph idx="2" type="pic"/>
          </p:nvPr>
        </p:nvSpPr>
        <p:spPr>
          <a:xfrm>
            <a:off x="3418455" y="951929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3" name="Google Shape;173;p25"/>
          <p:cNvSpPr/>
          <p:nvPr>
            <p:ph idx="3" type="pic"/>
          </p:nvPr>
        </p:nvSpPr>
        <p:spPr>
          <a:xfrm>
            <a:off x="5181142" y="951929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4" name="Google Shape;174;p25"/>
          <p:cNvSpPr/>
          <p:nvPr>
            <p:ph idx="4" type="pic"/>
          </p:nvPr>
        </p:nvSpPr>
        <p:spPr>
          <a:xfrm>
            <a:off x="6943830" y="951929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5" name="Google Shape;175;p25"/>
          <p:cNvSpPr/>
          <p:nvPr>
            <p:ph idx="5" type="pic"/>
          </p:nvPr>
        </p:nvSpPr>
        <p:spPr>
          <a:xfrm>
            <a:off x="6943830" y="2590533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6" name="Google Shape;176;p25"/>
          <p:cNvSpPr/>
          <p:nvPr>
            <p:ph idx="6" type="pic"/>
          </p:nvPr>
        </p:nvSpPr>
        <p:spPr>
          <a:xfrm>
            <a:off x="5181142" y="2590533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7" name="Google Shape;177;p25"/>
          <p:cNvSpPr/>
          <p:nvPr>
            <p:ph idx="7" type="pic"/>
          </p:nvPr>
        </p:nvSpPr>
        <p:spPr>
          <a:xfrm>
            <a:off x="3418456" y="2590533"/>
            <a:ext cx="1724700" cy="16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Header 19">
  <p:cSld name="3_Header 1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0" y="3429000"/>
            <a:ext cx="6096000" cy="1714500"/>
          </a:xfrm>
          <a:prstGeom prst="rect">
            <a:avLst/>
          </a:prstGeom>
          <a:gradFill>
            <a:gsLst>
              <a:gs pos="0">
                <a:srgbClr val="222328">
                  <a:alpha val="14901"/>
                </a:srgbClr>
              </a:gs>
              <a:gs pos="100000">
                <a:srgbClr val="222328"/>
              </a:gs>
            </a:gsLst>
            <a:lin ang="2620251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26"/>
          <p:cNvSpPr/>
          <p:nvPr>
            <p:ph idx="2" type="pic"/>
          </p:nvPr>
        </p:nvSpPr>
        <p:spPr>
          <a:xfrm>
            <a:off x="0" y="1714500"/>
            <a:ext cx="30483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2" name="Google Shape;182;p26"/>
          <p:cNvSpPr/>
          <p:nvPr>
            <p:ph idx="3" type="pic"/>
          </p:nvPr>
        </p:nvSpPr>
        <p:spPr>
          <a:xfrm>
            <a:off x="3048000" y="0"/>
            <a:ext cx="30483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3" name="Google Shape;183;p26"/>
          <p:cNvSpPr/>
          <p:nvPr>
            <p:ph idx="4" type="pic"/>
          </p:nvPr>
        </p:nvSpPr>
        <p:spPr>
          <a:xfrm>
            <a:off x="6096000" y="1714500"/>
            <a:ext cx="30483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4" name="Google Shape;184;p26"/>
          <p:cNvSpPr/>
          <p:nvPr>
            <p:ph idx="5" type="pic"/>
          </p:nvPr>
        </p:nvSpPr>
        <p:spPr>
          <a:xfrm>
            <a:off x="0" y="3429000"/>
            <a:ext cx="60966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Header 19">
  <p:cSld name="4_Header 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7"/>
          <p:cNvSpPr/>
          <p:nvPr>
            <p:ph idx="2" type="pic"/>
          </p:nvPr>
        </p:nvSpPr>
        <p:spPr>
          <a:xfrm>
            <a:off x="0" y="2449686"/>
            <a:ext cx="3658800" cy="26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8" name="Google Shape;188;p27"/>
          <p:cNvSpPr/>
          <p:nvPr>
            <p:ph idx="3" type="pic"/>
          </p:nvPr>
        </p:nvSpPr>
        <p:spPr>
          <a:xfrm>
            <a:off x="3657600" y="2449686"/>
            <a:ext cx="1827600" cy="26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9" name="Google Shape;189;p27"/>
          <p:cNvSpPr/>
          <p:nvPr>
            <p:ph idx="4" type="pic"/>
          </p:nvPr>
        </p:nvSpPr>
        <p:spPr>
          <a:xfrm>
            <a:off x="5486400" y="2449686"/>
            <a:ext cx="1827600" cy="26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0" name="Google Shape;190;p27"/>
          <p:cNvSpPr/>
          <p:nvPr>
            <p:ph idx="5" type="pic"/>
          </p:nvPr>
        </p:nvSpPr>
        <p:spPr>
          <a:xfrm>
            <a:off x="7315199" y="2449686"/>
            <a:ext cx="1827600" cy="26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19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ader 19 Creative">
  <p:cSld name="1_Header 19 Creativ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675619" y="260946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196" name="Google Shape;196;p29"/>
          <p:cNvSpPr/>
          <p:nvPr/>
        </p:nvSpPr>
        <p:spPr>
          <a:xfrm>
            <a:off x="483121" y="281804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8625676" y="2437869"/>
            <a:ext cx="82956" cy="73946"/>
          </a:xfrm>
          <a:custGeom>
            <a:rect b="b" l="l" r="r" t="t"/>
            <a:pathLst>
              <a:path extrusionOk="0" h="18498" w="20559">
                <a:moveTo>
                  <a:pt x="20457" y="4466"/>
                </a:moveTo>
                <a:cubicBezTo>
                  <a:pt x="19314" y="11108"/>
                  <a:pt x="12857" y="16768"/>
                  <a:pt x="10971" y="18039"/>
                </a:cubicBezTo>
                <a:cubicBezTo>
                  <a:pt x="9029" y="19367"/>
                  <a:pt x="7257" y="17519"/>
                  <a:pt x="6629" y="16191"/>
                </a:cubicBezTo>
                <a:cubicBezTo>
                  <a:pt x="5886" y="14631"/>
                  <a:pt x="3714" y="6199"/>
                  <a:pt x="3143" y="5448"/>
                </a:cubicBezTo>
                <a:cubicBezTo>
                  <a:pt x="2571" y="4755"/>
                  <a:pt x="800" y="6199"/>
                  <a:pt x="800" y="6199"/>
                </a:cubicBezTo>
                <a:cubicBezTo>
                  <a:pt x="0" y="5044"/>
                  <a:pt x="0" y="5044"/>
                  <a:pt x="0" y="5044"/>
                </a:cubicBezTo>
                <a:cubicBezTo>
                  <a:pt x="0" y="5044"/>
                  <a:pt x="3486" y="712"/>
                  <a:pt x="6171" y="193"/>
                </a:cubicBezTo>
                <a:cubicBezTo>
                  <a:pt x="8971" y="-385"/>
                  <a:pt x="8971" y="4640"/>
                  <a:pt x="9657" y="7470"/>
                </a:cubicBezTo>
                <a:cubicBezTo>
                  <a:pt x="10286" y="10184"/>
                  <a:pt x="10743" y="11686"/>
                  <a:pt x="11314" y="11686"/>
                </a:cubicBezTo>
                <a:cubicBezTo>
                  <a:pt x="11886" y="11686"/>
                  <a:pt x="12971" y="10184"/>
                  <a:pt x="14171" y="7874"/>
                </a:cubicBezTo>
                <a:cubicBezTo>
                  <a:pt x="15371" y="5564"/>
                  <a:pt x="14114" y="3542"/>
                  <a:pt x="11771" y="4986"/>
                </a:cubicBezTo>
                <a:cubicBezTo>
                  <a:pt x="12743" y="-847"/>
                  <a:pt x="21600" y="-2233"/>
                  <a:pt x="20457" y="4466"/>
                </a:cubicBezTo>
                <a:close/>
              </a:path>
            </a:pathLst>
          </a:custGeom>
          <a:solidFill>
            <a:srgbClr val="6A6E77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8631668" y="2807268"/>
            <a:ext cx="70994" cy="91700"/>
          </a:xfrm>
          <a:custGeom>
            <a:rect b="b" l="l" r="r" t="t"/>
            <a:pathLst>
              <a:path extrusionOk="0" h="21190" w="20804">
                <a:moveTo>
                  <a:pt x="8564" y="13990"/>
                </a:moveTo>
                <a:cubicBezTo>
                  <a:pt x="7828" y="16955"/>
                  <a:pt x="7026" y="19708"/>
                  <a:pt x="4484" y="21190"/>
                </a:cubicBezTo>
                <a:cubicBezTo>
                  <a:pt x="3682" y="16796"/>
                  <a:pt x="5621" y="13461"/>
                  <a:pt x="6491" y="9966"/>
                </a:cubicBezTo>
                <a:cubicBezTo>
                  <a:pt x="4952" y="7902"/>
                  <a:pt x="6691" y="3825"/>
                  <a:pt x="9901" y="4831"/>
                </a:cubicBezTo>
                <a:cubicBezTo>
                  <a:pt x="13913" y="6049"/>
                  <a:pt x="6491" y="12402"/>
                  <a:pt x="11439" y="13196"/>
                </a:cubicBezTo>
                <a:cubicBezTo>
                  <a:pt x="16655" y="14043"/>
                  <a:pt x="18795" y="6049"/>
                  <a:pt x="15585" y="3455"/>
                </a:cubicBezTo>
                <a:cubicBezTo>
                  <a:pt x="10904" y="-304"/>
                  <a:pt x="2010" y="3402"/>
                  <a:pt x="3080" y="8749"/>
                </a:cubicBezTo>
                <a:cubicBezTo>
                  <a:pt x="3348" y="10072"/>
                  <a:pt x="5086" y="10443"/>
                  <a:pt x="3749" y="12243"/>
                </a:cubicBezTo>
                <a:cubicBezTo>
                  <a:pt x="806" y="11714"/>
                  <a:pt x="-63" y="9861"/>
                  <a:pt x="4" y="7372"/>
                </a:cubicBezTo>
                <a:cubicBezTo>
                  <a:pt x="204" y="3296"/>
                  <a:pt x="4618" y="490"/>
                  <a:pt x="9099" y="66"/>
                </a:cubicBezTo>
                <a:cubicBezTo>
                  <a:pt x="14716" y="-410"/>
                  <a:pt x="19999" y="1708"/>
                  <a:pt x="20668" y="5890"/>
                </a:cubicBezTo>
                <a:cubicBezTo>
                  <a:pt x="21537" y="10602"/>
                  <a:pt x="18193" y="15737"/>
                  <a:pt x="12175" y="15366"/>
                </a:cubicBezTo>
                <a:cubicBezTo>
                  <a:pt x="10503" y="15261"/>
                  <a:pt x="9834" y="14625"/>
                  <a:pt x="8564" y="13990"/>
                </a:cubicBezTo>
                <a:close/>
              </a:path>
            </a:pathLst>
          </a:custGeom>
          <a:solidFill>
            <a:srgbClr val="6A6E77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8644177" y="2244509"/>
            <a:ext cx="45954" cy="82404"/>
          </a:xfrm>
          <a:custGeom>
            <a:rect b="b" l="l" r="r" t="t"/>
            <a:pathLst>
              <a:path extrusionOk="0" h="21600" w="21600">
                <a:moveTo>
                  <a:pt x="21600" y="3720"/>
                </a:moveTo>
                <a:cubicBezTo>
                  <a:pt x="15444" y="3720"/>
                  <a:pt x="15444" y="3720"/>
                  <a:pt x="15444" y="3720"/>
                </a:cubicBezTo>
                <a:cubicBezTo>
                  <a:pt x="14688" y="3720"/>
                  <a:pt x="13824" y="4260"/>
                  <a:pt x="13824" y="4980"/>
                </a:cubicBezTo>
                <a:cubicBezTo>
                  <a:pt x="13824" y="7500"/>
                  <a:pt x="13824" y="7500"/>
                  <a:pt x="13824" y="7500"/>
                </a:cubicBezTo>
                <a:cubicBezTo>
                  <a:pt x="21600" y="7500"/>
                  <a:pt x="21600" y="7500"/>
                  <a:pt x="21600" y="7500"/>
                </a:cubicBezTo>
                <a:cubicBezTo>
                  <a:pt x="21600" y="10980"/>
                  <a:pt x="21600" y="10980"/>
                  <a:pt x="21600" y="10980"/>
                </a:cubicBezTo>
                <a:cubicBezTo>
                  <a:pt x="13824" y="10980"/>
                  <a:pt x="13824" y="10980"/>
                  <a:pt x="13824" y="10980"/>
                </a:cubicBezTo>
                <a:cubicBezTo>
                  <a:pt x="13824" y="21600"/>
                  <a:pt x="13824" y="21600"/>
                  <a:pt x="13824" y="21600"/>
                </a:cubicBezTo>
                <a:cubicBezTo>
                  <a:pt x="6588" y="21600"/>
                  <a:pt x="6588" y="21600"/>
                  <a:pt x="6588" y="21600"/>
                </a:cubicBezTo>
                <a:cubicBezTo>
                  <a:pt x="6588" y="10980"/>
                  <a:pt x="6588" y="10980"/>
                  <a:pt x="6588" y="10980"/>
                </a:cubicBezTo>
                <a:cubicBezTo>
                  <a:pt x="0" y="10980"/>
                  <a:pt x="0" y="10980"/>
                  <a:pt x="0" y="10980"/>
                </a:cubicBezTo>
                <a:cubicBezTo>
                  <a:pt x="0" y="7500"/>
                  <a:pt x="0" y="7500"/>
                  <a:pt x="0" y="7500"/>
                </a:cubicBezTo>
                <a:cubicBezTo>
                  <a:pt x="6588" y="7500"/>
                  <a:pt x="6588" y="7500"/>
                  <a:pt x="6588" y="7500"/>
                </a:cubicBezTo>
                <a:cubicBezTo>
                  <a:pt x="6588" y="5400"/>
                  <a:pt x="6588" y="5400"/>
                  <a:pt x="6588" y="5400"/>
                </a:cubicBezTo>
                <a:cubicBezTo>
                  <a:pt x="6588" y="2400"/>
                  <a:pt x="10260" y="0"/>
                  <a:pt x="15444" y="0"/>
                </a:cubicBezTo>
                <a:cubicBezTo>
                  <a:pt x="21600" y="0"/>
                  <a:pt x="21600" y="0"/>
                  <a:pt x="21600" y="0"/>
                </a:cubicBezTo>
                <a:lnTo>
                  <a:pt x="21600" y="3720"/>
                </a:lnTo>
                <a:close/>
              </a:path>
            </a:pathLst>
          </a:custGeom>
          <a:solidFill>
            <a:srgbClr val="6A6E77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625159" y="2629918"/>
            <a:ext cx="83970" cy="68148"/>
          </a:xfrm>
          <a:custGeom>
            <a:rect b="b" l="l" r="r" t="t"/>
            <a:pathLst>
              <a:path extrusionOk="0" h="21600" w="21600">
                <a:moveTo>
                  <a:pt x="21600" y="2601"/>
                </a:moveTo>
                <a:cubicBezTo>
                  <a:pt x="20778" y="3034"/>
                  <a:pt x="19957" y="3323"/>
                  <a:pt x="19017" y="3468"/>
                </a:cubicBezTo>
                <a:cubicBezTo>
                  <a:pt x="19957" y="2745"/>
                  <a:pt x="20661" y="1734"/>
                  <a:pt x="21013" y="433"/>
                </a:cubicBezTo>
                <a:cubicBezTo>
                  <a:pt x="20133" y="1084"/>
                  <a:pt x="19193" y="1517"/>
                  <a:pt x="18196" y="1734"/>
                </a:cubicBezTo>
                <a:cubicBezTo>
                  <a:pt x="17374" y="722"/>
                  <a:pt x="16200" y="0"/>
                  <a:pt x="14967" y="0"/>
                </a:cubicBezTo>
                <a:cubicBezTo>
                  <a:pt x="12502" y="0"/>
                  <a:pt x="10507" y="2456"/>
                  <a:pt x="10507" y="5490"/>
                </a:cubicBezTo>
                <a:cubicBezTo>
                  <a:pt x="10507" y="5924"/>
                  <a:pt x="10565" y="6357"/>
                  <a:pt x="10624" y="6718"/>
                </a:cubicBezTo>
                <a:cubicBezTo>
                  <a:pt x="6926" y="6502"/>
                  <a:pt x="3698" y="4334"/>
                  <a:pt x="1467" y="1011"/>
                </a:cubicBezTo>
                <a:cubicBezTo>
                  <a:pt x="1115" y="1806"/>
                  <a:pt x="880" y="2745"/>
                  <a:pt x="880" y="3757"/>
                </a:cubicBezTo>
                <a:cubicBezTo>
                  <a:pt x="880" y="5635"/>
                  <a:pt x="1643" y="7296"/>
                  <a:pt x="2876" y="8308"/>
                </a:cubicBezTo>
                <a:cubicBezTo>
                  <a:pt x="2113" y="8308"/>
                  <a:pt x="1467" y="8019"/>
                  <a:pt x="880" y="7658"/>
                </a:cubicBezTo>
                <a:cubicBezTo>
                  <a:pt x="822" y="7658"/>
                  <a:pt x="822" y="7658"/>
                  <a:pt x="822" y="7658"/>
                </a:cubicBezTo>
                <a:cubicBezTo>
                  <a:pt x="822" y="10330"/>
                  <a:pt x="2407" y="12570"/>
                  <a:pt x="4402" y="13076"/>
                </a:cubicBezTo>
                <a:cubicBezTo>
                  <a:pt x="4050" y="13148"/>
                  <a:pt x="3639" y="13220"/>
                  <a:pt x="3228" y="13220"/>
                </a:cubicBezTo>
                <a:cubicBezTo>
                  <a:pt x="2935" y="13220"/>
                  <a:pt x="2700" y="13220"/>
                  <a:pt x="2407" y="13148"/>
                </a:cubicBezTo>
                <a:cubicBezTo>
                  <a:pt x="2993" y="15315"/>
                  <a:pt x="4578" y="16904"/>
                  <a:pt x="6515" y="16904"/>
                </a:cubicBezTo>
                <a:cubicBezTo>
                  <a:pt x="5048" y="18349"/>
                  <a:pt x="3111" y="19288"/>
                  <a:pt x="1057" y="19288"/>
                </a:cubicBezTo>
                <a:cubicBezTo>
                  <a:pt x="704" y="19288"/>
                  <a:pt x="352" y="19216"/>
                  <a:pt x="0" y="19144"/>
                </a:cubicBezTo>
                <a:cubicBezTo>
                  <a:pt x="1937" y="20733"/>
                  <a:pt x="4285" y="21600"/>
                  <a:pt x="6750" y="21600"/>
                </a:cubicBezTo>
                <a:cubicBezTo>
                  <a:pt x="14909" y="21600"/>
                  <a:pt x="19370" y="13292"/>
                  <a:pt x="19370" y="6140"/>
                </a:cubicBezTo>
                <a:cubicBezTo>
                  <a:pt x="19370" y="5852"/>
                  <a:pt x="19370" y="5635"/>
                  <a:pt x="19370" y="5418"/>
                </a:cubicBezTo>
                <a:cubicBezTo>
                  <a:pt x="20250" y="4623"/>
                  <a:pt x="21013" y="3684"/>
                  <a:pt x="21600" y="2601"/>
                </a:cubicBezTo>
                <a:close/>
              </a:path>
            </a:pathLst>
          </a:custGeom>
          <a:solidFill>
            <a:srgbClr val="6A6E77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 rot="10800000">
            <a:off x="8669536" y="3783335"/>
            <a:ext cx="0" cy="2382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3" name="Google Shape;203;p29"/>
          <p:cNvSpPr/>
          <p:nvPr>
            <p:ph idx="2" type="pic"/>
          </p:nvPr>
        </p:nvSpPr>
        <p:spPr>
          <a:xfrm>
            <a:off x="3766347" y="2583516"/>
            <a:ext cx="3254100" cy="160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4" name="Google Shape;204;p29"/>
          <p:cNvSpPr/>
          <p:nvPr>
            <p:ph idx="3" type="pic"/>
          </p:nvPr>
        </p:nvSpPr>
        <p:spPr>
          <a:xfrm>
            <a:off x="473596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5" name="Google Shape;205;p29"/>
          <p:cNvSpPr/>
          <p:nvPr>
            <p:ph idx="4" type="pic"/>
          </p:nvPr>
        </p:nvSpPr>
        <p:spPr>
          <a:xfrm>
            <a:off x="473596" y="2583516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6" name="Google Shape;206;p29"/>
          <p:cNvSpPr/>
          <p:nvPr>
            <p:ph idx="5" type="pic"/>
          </p:nvPr>
        </p:nvSpPr>
        <p:spPr>
          <a:xfrm>
            <a:off x="2119972" y="951929"/>
            <a:ext cx="1608300" cy="32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7" name="Google Shape;207;p29"/>
          <p:cNvSpPr/>
          <p:nvPr>
            <p:ph idx="6" type="pic"/>
          </p:nvPr>
        </p:nvSpPr>
        <p:spPr>
          <a:xfrm>
            <a:off x="3766348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9"/>
          <p:cNvSpPr/>
          <p:nvPr>
            <p:ph idx="7" type="pic"/>
          </p:nvPr>
        </p:nvSpPr>
        <p:spPr>
          <a:xfrm>
            <a:off x="5412724" y="951929"/>
            <a:ext cx="16083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9" name="Google Shape;209;p29"/>
          <p:cNvSpPr/>
          <p:nvPr>
            <p:ph idx="8" type="pic"/>
          </p:nvPr>
        </p:nvSpPr>
        <p:spPr>
          <a:xfrm>
            <a:off x="7059101" y="951929"/>
            <a:ext cx="1608300" cy="32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24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 rot="-1078245">
            <a:off x="4944857" y="-2509893"/>
            <a:ext cx="4110116" cy="4110116"/>
          </a:xfrm>
          <a:prstGeom prst="roundRect">
            <a:avLst>
              <a:gd fmla="val 1784" name="adj"/>
            </a:avLst>
          </a:prstGeom>
          <a:gradFill>
            <a:gsLst>
              <a:gs pos="0">
                <a:srgbClr val="C73647"/>
              </a:gs>
              <a:gs pos="100000">
                <a:srgbClr val="AB1942"/>
              </a:gs>
            </a:gsLst>
            <a:lin ang="11252433" scaled="0"/>
          </a:gradFill>
          <a:ln>
            <a:noFill/>
          </a:ln>
          <a:effectLst>
            <a:outerShdw blurRad="304800" rotWithShape="0" dir="4139208" dist="51135">
              <a:srgbClr val="000000">
                <a:alpha val="40000"/>
              </a:srgbClr>
            </a:outerShdw>
          </a:effectLst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30"/>
          <p:cNvSpPr/>
          <p:nvPr/>
        </p:nvSpPr>
        <p:spPr>
          <a:xfrm rot="-1419889">
            <a:off x="4973456" y="-2509940"/>
            <a:ext cx="4110014" cy="4110014"/>
          </a:xfrm>
          <a:prstGeom prst="roundRect">
            <a:avLst>
              <a:gd fmla="val 1784" name="adj"/>
            </a:avLst>
          </a:prstGeom>
          <a:gradFill>
            <a:gsLst>
              <a:gs pos="0">
                <a:srgbClr val="C73647"/>
              </a:gs>
              <a:gs pos="100000">
                <a:srgbClr val="AB1942"/>
              </a:gs>
            </a:gsLst>
            <a:lin ang="11252433" scaled="0"/>
          </a:gradFill>
          <a:ln>
            <a:noFill/>
          </a:ln>
          <a:effectLst>
            <a:outerShdw blurRad="304800" rotWithShape="0" dir="4139208" dist="51135">
              <a:srgbClr val="000000">
                <a:alpha val="40000"/>
              </a:srgbClr>
            </a:outerShdw>
          </a:effectLst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8557211" y="4859411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7988380" y="4859411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8367928" y="4859411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8177664" y="4859411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6982996" y="4848981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25">
  <p:cSld name="Header 2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 rot="-1078245">
            <a:off x="4944857" y="-2509893"/>
            <a:ext cx="4110116" cy="4110116"/>
          </a:xfrm>
          <a:prstGeom prst="roundRect">
            <a:avLst>
              <a:gd fmla="val 1784" name="adj"/>
            </a:avLst>
          </a:prstGeom>
          <a:gradFill>
            <a:gsLst>
              <a:gs pos="0">
                <a:srgbClr val="C73647"/>
              </a:gs>
              <a:gs pos="100000">
                <a:srgbClr val="AB1942"/>
              </a:gs>
            </a:gsLst>
            <a:lin ang="11252433" scaled="0"/>
          </a:gradFill>
          <a:ln>
            <a:noFill/>
          </a:ln>
          <a:effectLst>
            <a:outerShdw blurRad="304800" rotWithShape="0" dir="4139208" dist="51135">
              <a:srgbClr val="000000">
                <a:alpha val="40000"/>
              </a:srgbClr>
            </a:outerShdw>
          </a:effectLst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8557211" y="4859411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988380" y="4859411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8367928" y="4859411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8177664" y="4859411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982996" y="4848981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227" name="Google Shape;227;p31"/>
          <p:cNvSpPr/>
          <p:nvPr>
            <p:ph idx="2" type="pic"/>
          </p:nvPr>
        </p:nvSpPr>
        <p:spPr>
          <a:xfrm>
            <a:off x="4348857" y="-3142985"/>
            <a:ext cx="5367600" cy="536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Header 22">
  <p:cSld name="4_Header 2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237" name="Google Shape;237;p32"/>
          <p:cNvSpPr/>
          <p:nvPr>
            <p:ph idx="2" type="pic"/>
          </p:nvPr>
        </p:nvSpPr>
        <p:spPr>
          <a:xfrm>
            <a:off x="4161829" y="953019"/>
            <a:ext cx="2047200" cy="21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8" name="Google Shape;238;p32"/>
          <p:cNvSpPr/>
          <p:nvPr>
            <p:ph idx="3" type="pic"/>
          </p:nvPr>
        </p:nvSpPr>
        <p:spPr>
          <a:xfrm>
            <a:off x="4161829" y="2088503"/>
            <a:ext cx="2047200" cy="210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9" name="Google Shape;239;p32"/>
          <p:cNvSpPr/>
          <p:nvPr>
            <p:ph idx="4" type="pic"/>
          </p:nvPr>
        </p:nvSpPr>
        <p:spPr>
          <a:xfrm>
            <a:off x="6620041" y="952931"/>
            <a:ext cx="2047200" cy="21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0" name="Google Shape;240;p32"/>
          <p:cNvSpPr/>
          <p:nvPr>
            <p:ph idx="5" type="pic"/>
          </p:nvPr>
        </p:nvSpPr>
        <p:spPr>
          <a:xfrm>
            <a:off x="6620042" y="2088415"/>
            <a:ext cx="2047200" cy="210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Header 23">
  <p:cSld name="3_Header 23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245" name="Google Shape;245;p33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7" name="Google Shape;247;p33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248" name="Google Shape;248;p33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9" name="Google Shape;249;p33"/>
          <p:cNvSpPr/>
          <p:nvPr>
            <p:ph idx="3" type="pic"/>
          </p:nvPr>
        </p:nvSpPr>
        <p:spPr>
          <a:xfrm>
            <a:off x="1301964" y="950962"/>
            <a:ext cx="1906500" cy="2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0" name="Google Shape;250;p33"/>
          <p:cNvSpPr/>
          <p:nvPr>
            <p:ph idx="4" type="pic"/>
          </p:nvPr>
        </p:nvSpPr>
        <p:spPr>
          <a:xfrm>
            <a:off x="3619500" y="950962"/>
            <a:ext cx="1906500" cy="2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1" name="Google Shape;251;p33"/>
          <p:cNvSpPr/>
          <p:nvPr>
            <p:ph idx="5" type="pic"/>
          </p:nvPr>
        </p:nvSpPr>
        <p:spPr>
          <a:xfrm>
            <a:off x="5937036" y="951929"/>
            <a:ext cx="1906500" cy="2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Header 19">
  <p:cSld name="5_Header 19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4"/>
          <p:cNvSpPr/>
          <p:nvPr>
            <p:ph idx="2" type="pic"/>
          </p:nvPr>
        </p:nvSpPr>
        <p:spPr>
          <a:xfrm>
            <a:off x="0" y="0"/>
            <a:ext cx="1824300" cy="18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5" name="Google Shape;255;p34"/>
          <p:cNvSpPr/>
          <p:nvPr>
            <p:ph idx="3" type="pic"/>
          </p:nvPr>
        </p:nvSpPr>
        <p:spPr>
          <a:xfrm>
            <a:off x="1829954" y="0"/>
            <a:ext cx="1824300" cy="18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6" name="Google Shape;256;p34"/>
          <p:cNvSpPr/>
          <p:nvPr>
            <p:ph idx="4" type="pic"/>
          </p:nvPr>
        </p:nvSpPr>
        <p:spPr>
          <a:xfrm>
            <a:off x="3659909" y="0"/>
            <a:ext cx="1824300" cy="18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7" name="Google Shape;257;p34"/>
          <p:cNvSpPr/>
          <p:nvPr>
            <p:ph idx="5" type="pic"/>
          </p:nvPr>
        </p:nvSpPr>
        <p:spPr>
          <a:xfrm>
            <a:off x="5489864" y="0"/>
            <a:ext cx="1824300" cy="18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8" name="Google Shape;258;p34"/>
          <p:cNvSpPr/>
          <p:nvPr>
            <p:ph idx="6" type="pic"/>
          </p:nvPr>
        </p:nvSpPr>
        <p:spPr>
          <a:xfrm>
            <a:off x="7319818" y="0"/>
            <a:ext cx="1824300" cy="18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Header 23">
  <p:cSld name="4_Header 2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263" name="Google Shape;263;p35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4" name="Google Shape;264;p35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5" name="Google Shape;265;p35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266" name="Google Shape;266;p35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7" name="Google Shape;267;p35"/>
          <p:cNvSpPr/>
          <p:nvPr>
            <p:ph idx="3" type="pic"/>
          </p:nvPr>
        </p:nvSpPr>
        <p:spPr>
          <a:xfrm>
            <a:off x="4225367" y="23098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8" name="Google Shape;268;p35"/>
          <p:cNvSpPr/>
          <p:nvPr>
            <p:ph idx="4" type="pic"/>
          </p:nvPr>
        </p:nvSpPr>
        <p:spPr>
          <a:xfrm>
            <a:off x="4815917" y="23098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9" name="Google Shape;269;p35"/>
          <p:cNvSpPr/>
          <p:nvPr>
            <p:ph idx="5" type="pic"/>
          </p:nvPr>
        </p:nvSpPr>
        <p:spPr>
          <a:xfrm>
            <a:off x="5406467" y="23098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0" name="Google Shape;270;p35"/>
          <p:cNvSpPr/>
          <p:nvPr>
            <p:ph idx="6" type="pic"/>
          </p:nvPr>
        </p:nvSpPr>
        <p:spPr>
          <a:xfrm>
            <a:off x="4225367" y="290036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1" name="Google Shape;271;p35"/>
          <p:cNvSpPr/>
          <p:nvPr>
            <p:ph idx="7" type="pic"/>
          </p:nvPr>
        </p:nvSpPr>
        <p:spPr>
          <a:xfrm>
            <a:off x="4815917" y="290036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2" name="Google Shape;272;p35"/>
          <p:cNvSpPr/>
          <p:nvPr>
            <p:ph idx="8" type="pic"/>
          </p:nvPr>
        </p:nvSpPr>
        <p:spPr>
          <a:xfrm>
            <a:off x="5406467" y="290036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3" name="Google Shape;273;p35"/>
          <p:cNvSpPr/>
          <p:nvPr>
            <p:ph idx="9" type="pic"/>
          </p:nvPr>
        </p:nvSpPr>
        <p:spPr>
          <a:xfrm>
            <a:off x="4225367" y="34909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4" name="Google Shape;274;p35"/>
          <p:cNvSpPr/>
          <p:nvPr>
            <p:ph idx="13" type="pic"/>
          </p:nvPr>
        </p:nvSpPr>
        <p:spPr>
          <a:xfrm>
            <a:off x="4815917" y="34909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5" name="Google Shape;275;p35"/>
          <p:cNvSpPr/>
          <p:nvPr>
            <p:ph idx="14" type="pic"/>
          </p:nvPr>
        </p:nvSpPr>
        <p:spPr>
          <a:xfrm>
            <a:off x="5406468" y="34909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6" name="Google Shape;276;p35"/>
          <p:cNvSpPr/>
          <p:nvPr>
            <p:ph idx="15" type="pic"/>
          </p:nvPr>
        </p:nvSpPr>
        <p:spPr>
          <a:xfrm>
            <a:off x="6761918" y="23098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7" name="Google Shape;277;p35"/>
          <p:cNvSpPr/>
          <p:nvPr>
            <p:ph idx="16" type="pic"/>
          </p:nvPr>
        </p:nvSpPr>
        <p:spPr>
          <a:xfrm>
            <a:off x="7352468" y="23098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8" name="Google Shape;278;p35"/>
          <p:cNvSpPr/>
          <p:nvPr>
            <p:ph idx="17" type="pic"/>
          </p:nvPr>
        </p:nvSpPr>
        <p:spPr>
          <a:xfrm>
            <a:off x="7943018" y="23098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9" name="Google Shape;279;p35"/>
          <p:cNvSpPr/>
          <p:nvPr>
            <p:ph idx="18" type="pic"/>
          </p:nvPr>
        </p:nvSpPr>
        <p:spPr>
          <a:xfrm>
            <a:off x="6761918" y="290036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0" name="Google Shape;280;p35"/>
          <p:cNvSpPr/>
          <p:nvPr>
            <p:ph idx="19" type="pic"/>
          </p:nvPr>
        </p:nvSpPr>
        <p:spPr>
          <a:xfrm>
            <a:off x="7352468" y="290036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1" name="Google Shape;281;p35"/>
          <p:cNvSpPr/>
          <p:nvPr>
            <p:ph idx="20" type="pic"/>
          </p:nvPr>
        </p:nvSpPr>
        <p:spPr>
          <a:xfrm>
            <a:off x="7943018" y="290036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2" name="Google Shape;282;p35"/>
          <p:cNvSpPr/>
          <p:nvPr>
            <p:ph idx="21" type="pic"/>
          </p:nvPr>
        </p:nvSpPr>
        <p:spPr>
          <a:xfrm>
            <a:off x="6761918" y="34909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3" name="Google Shape;283;p35"/>
          <p:cNvSpPr/>
          <p:nvPr>
            <p:ph idx="22" type="pic"/>
          </p:nvPr>
        </p:nvSpPr>
        <p:spPr>
          <a:xfrm>
            <a:off x="7352468" y="34909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4" name="Google Shape;284;p35"/>
          <p:cNvSpPr/>
          <p:nvPr>
            <p:ph idx="23" type="pic"/>
          </p:nvPr>
        </p:nvSpPr>
        <p:spPr>
          <a:xfrm>
            <a:off x="7943019" y="3490913"/>
            <a:ext cx="523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Header 22">
  <p:cSld name="5_Header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7017519" y="4778028"/>
            <a:ext cx="8112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294" name="Google Shape;294;p36"/>
          <p:cNvSpPr/>
          <p:nvPr>
            <p:ph idx="2" type="pic"/>
          </p:nvPr>
        </p:nvSpPr>
        <p:spPr>
          <a:xfrm>
            <a:off x="4143375" y="-1"/>
            <a:ext cx="1666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5" name="Google Shape;295;p36"/>
          <p:cNvSpPr/>
          <p:nvPr>
            <p:ph idx="3" type="pic"/>
          </p:nvPr>
        </p:nvSpPr>
        <p:spPr>
          <a:xfrm>
            <a:off x="5810250" y="0"/>
            <a:ext cx="1666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6" name="Google Shape;296;p36"/>
          <p:cNvSpPr/>
          <p:nvPr>
            <p:ph idx="4" type="pic"/>
          </p:nvPr>
        </p:nvSpPr>
        <p:spPr>
          <a:xfrm>
            <a:off x="7477125" y="-1"/>
            <a:ext cx="1666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Header 22">
  <p:cSld name="6_Header 2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306" name="Google Shape;306;p37"/>
          <p:cNvSpPr/>
          <p:nvPr>
            <p:ph idx="2" type="pic"/>
          </p:nvPr>
        </p:nvSpPr>
        <p:spPr>
          <a:xfrm>
            <a:off x="473595" y="1371730"/>
            <a:ext cx="1944300" cy="194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7" name="Google Shape;307;p37"/>
          <p:cNvSpPr/>
          <p:nvPr>
            <p:ph idx="3" type="pic"/>
          </p:nvPr>
        </p:nvSpPr>
        <p:spPr>
          <a:xfrm>
            <a:off x="2556935" y="1371730"/>
            <a:ext cx="1944300" cy="194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8" name="Google Shape;308;p37"/>
          <p:cNvSpPr/>
          <p:nvPr>
            <p:ph idx="4" type="pic"/>
          </p:nvPr>
        </p:nvSpPr>
        <p:spPr>
          <a:xfrm>
            <a:off x="4640275" y="1371730"/>
            <a:ext cx="1944300" cy="194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9" name="Google Shape;309;p37"/>
          <p:cNvSpPr/>
          <p:nvPr>
            <p:ph idx="5" type="pic"/>
          </p:nvPr>
        </p:nvSpPr>
        <p:spPr>
          <a:xfrm>
            <a:off x="6723615" y="1371730"/>
            <a:ext cx="1944300" cy="194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Header 19">
  <p:cSld name="6_Header 19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8"/>
          <p:cNvSpPr/>
          <p:nvPr>
            <p:ph idx="2" type="pic"/>
          </p:nvPr>
        </p:nvSpPr>
        <p:spPr>
          <a:xfrm>
            <a:off x="0" y="951929"/>
            <a:ext cx="1769400" cy="32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3" name="Google Shape;313;p38"/>
          <p:cNvSpPr/>
          <p:nvPr>
            <p:ph idx="3" type="pic"/>
          </p:nvPr>
        </p:nvSpPr>
        <p:spPr>
          <a:xfrm>
            <a:off x="1768476" y="951929"/>
            <a:ext cx="1769400" cy="32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4" name="Google Shape;314;p38"/>
          <p:cNvSpPr/>
          <p:nvPr>
            <p:ph idx="4" type="pic"/>
          </p:nvPr>
        </p:nvSpPr>
        <p:spPr>
          <a:xfrm>
            <a:off x="3536953" y="951929"/>
            <a:ext cx="1769400" cy="32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Header 22">
  <p:cSld name="7_Header 2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324" name="Google Shape;324;p39"/>
          <p:cNvSpPr/>
          <p:nvPr>
            <p:ph idx="2" type="pic"/>
          </p:nvPr>
        </p:nvSpPr>
        <p:spPr>
          <a:xfrm>
            <a:off x="473595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5" name="Google Shape;325;p39"/>
          <p:cNvSpPr/>
          <p:nvPr>
            <p:ph idx="3" type="pic"/>
          </p:nvPr>
        </p:nvSpPr>
        <p:spPr>
          <a:xfrm>
            <a:off x="1566985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6" name="Google Shape;326;p39"/>
          <p:cNvSpPr/>
          <p:nvPr>
            <p:ph idx="4" type="pic"/>
          </p:nvPr>
        </p:nvSpPr>
        <p:spPr>
          <a:xfrm>
            <a:off x="2660374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7" name="Google Shape;327;p39"/>
          <p:cNvSpPr/>
          <p:nvPr>
            <p:ph idx="5" type="pic"/>
          </p:nvPr>
        </p:nvSpPr>
        <p:spPr>
          <a:xfrm>
            <a:off x="473595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8" name="Google Shape;328;p39"/>
          <p:cNvSpPr/>
          <p:nvPr>
            <p:ph idx="6" type="pic"/>
          </p:nvPr>
        </p:nvSpPr>
        <p:spPr>
          <a:xfrm>
            <a:off x="1566985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9" name="Google Shape;329;p39"/>
          <p:cNvSpPr/>
          <p:nvPr>
            <p:ph idx="7" type="pic"/>
          </p:nvPr>
        </p:nvSpPr>
        <p:spPr>
          <a:xfrm>
            <a:off x="2660374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0" name="Google Shape;330;p39"/>
          <p:cNvSpPr/>
          <p:nvPr>
            <p:ph idx="8" type="pic"/>
          </p:nvPr>
        </p:nvSpPr>
        <p:spPr>
          <a:xfrm>
            <a:off x="473595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1" name="Google Shape;331;p39"/>
          <p:cNvSpPr/>
          <p:nvPr>
            <p:ph idx="9" type="pic"/>
          </p:nvPr>
        </p:nvSpPr>
        <p:spPr>
          <a:xfrm>
            <a:off x="1566985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2" name="Google Shape;332;p39"/>
          <p:cNvSpPr/>
          <p:nvPr>
            <p:ph idx="13" type="pic"/>
          </p:nvPr>
        </p:nvSpPr>
        <p:spPr>
          <a:xfrm>
            <a:off x="2660374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Header 19">
  <p:cSld name="7_Header 1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0"/>
          <p:cNvSpPr/>
          <p:nvPr>
            <p:ph idx="2" type="pic"/>
          </p:nvPr>
        </p:nvSpPr>
        <p:spPr>
          <a:xfrm>
            <a:off x="3749677" y="1437435"/>
            <a:ext cx="3799500" cy="24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Header 22">
  <p:cSld name="8_Header 22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345" name="Google Shape;345;p41"/>
          <p:cNvSpPr/>
          <p:nvPr>
            <p:ph idx="2" type="pic"/>
          </p:nvPr>
        </p:nvSpPr>
        <p:spPr>
          <a:xfrm>
            <a:off x="-549609" y="1437435"/>
            <a:ext cx="3799500" cy="24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Header 22">
  <p:cSld name="9_Header 2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355" name="Google Shape;355;p42"/>
          <p:cNvSpPr/>
          <p:nvPr>
            <p:ph idx="2" type="pic"/>
          </p:nvPr>
        </p:nvSpPr>
        <p:spPr>
          <a:xfrm>
            <a:off x="-549609" y="1437435"/>
            <a:ext cx="3799500" cy="24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8" name="Google Shape;358;p43"/>
          <p:cNvSpPr/>
          <p:nvPr/>
        </p:nvSpPr>
        <p:spPr>
          <a:xfrm rot="3728983">
            <a:off x="6704295" y="767616"/>
            <a:ext cx="3612874" cy="3612874"/>
          </a:xfrm>
          <a:prstGeom prst="roundRect">
            <a:avLst>
              <a:gd fmla="val 6624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58" scaled="0"/>
          </a:gradFill>
          <a:ln>
            <a:noFill/>
          </a:ln>
          <a:effectLst>
            <a:outerShdw blurRad="190500" rotWithShape="0" dir="13285056" dist="25400">
              <a:srgbClr val="000000">
                <a:alpha val="26270"/>
              </a:srgbClr>
            </a:outerShdw>
          </a:effectLst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9" name="Google Shape;359;p43"/>
          <p:cNvSpPr/>
          <p:nvPr>
            <p:ph idx="2" type="pic"/>
          </p:nvPr>
        </p:nvSpPr>
        <p:spPr>
          <a:xfrm>
            <a:off x="6082526" y="146012"/>
            <a:ext cx="4856400" cy="485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Header 23">
  <p:cSld name="5_Header 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4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3" name="Google Shape;363;p44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64" name="Google Shape;364;p44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5" name="Google Shape;365;p44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6" name="Google Shape;366;p44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367" name="Google Shape;367;p44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8" name="Google Shape;368;p44"/>
          <p:cNvSpPr/>
          <p:nvPr>
            <p:ph idx="3" type="pic"/>
          </p:nvPr>
        </p:nvSpPr>
        <p:spPr>
          <a:xfrm>
            <a:off x="5630034" y="1063820"/>
            <a:ext cx="3446100" cy="235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Header 22">
  <p:cSld name="10_Header 2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45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72" name="Google Shape;372;p45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3" name="Google Shape;373;p45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45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7" name="Google Shape;377;p45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378" name="Google Shape;378;p45"/>
          <p:cNvSpPr/>
          <p:nvPr>
            <p:ph idx="2" type="pic"/>
          </p:nvPr>
        </p:nvSpPr>
        <p:spPr>
          <a:xfrm>
            <a:off x="8026419" y="1236684"/>
            <a:ext cx="2110200" cy="266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9" name="Google Shape;379;p45"/>
          <p:cNvSpPr/>
          <p:nvPr>
            <p:ph idx="3" type="pic"/>
          </p:nvPr>
        </p:nvSpPr>
        <p:spPr>
          <a:xfrm>
            <a:off x="473595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0" name="Google Shape;380;p45"/>
          <p:cNvSpPr/>
          <p:nvPr>
            <p:ph idx="4" type="pic"/>
          </p:nvPr>
        </p:nvSpPr>
        <p:spPr>
          <a:xfrm>
            <a:off x="1566985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1" name="Google Shape;381;p45"/>
          <p:cNvSpPr/>
          <p:nvPr>
            <p:ph idx="5" type="pic"/>
          </p:nvPr>
        </p:nvSpPr>
        <p:spPr>
          <a:xfrm>
            <a:off x="2660374" y="950961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2" name="Google Shape;382;p45"/>
          <p:cNvSpPr/>
          <p:nvPr>
            <p:ph idx="6" type="pic"/>
          </p:nvPr>
        </p:nvSpPr>
        <p:spPr>
          <a:xfrm>
            <a:off x="473595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3" name="Google Shape;383;p45"/>
          <p:cNvSpPr/>
          <p:nvPr>
            <p:ph idx="7" type="pic"/>
          </p:nvPr>
        </p:nvSpPr>
        <p:spPr>
          <a:xfrm>
            <a:off x="1566985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4" name="Google Shape;384;p45"/>
          <p:cNvSpPr/>
          <p:nvPr>
            <p:ph idx="8" type="pic"/>
          </p:nvPr>
        </p:nvSpPr>
        <p:spPr>
          <a:xfrm>
            <a:off x="2660374" y="2044450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5" name="Google Shape;385;p45"/>
          <p:cNvSpPr/>
          <p:nvPr>
            <p:ph idx="9" type="pic"/>
          </p:nvPr>
        </p:nvSpPr>
        <p:spPr>
          <a:xfrm>
            <a:off x="473595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6" name="Google Shape;386;p45"/>
          <p:cNvSpPr/>
          <p:nvPr>
            <p:ph idx="13" type="pic"/>
          </p:nvPr>
        </p:nvSpPr>
        <p:spPr>
          <a:xfrm>
            <a:off x="1566985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7" name="Google Shape;387;p45"/>
          <p:cNvSpPr/>
          <p:nvPr>
            <p:ph idx="14" type="pic"/>
          </p:nvPr>
        </p:nvSpPr>
        <p:spPr>
          <a:xfrm>
            <a:off x="2660374" y="3137938"/>
            <a:ext cx="1052700" cy="10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Header 22">
  <p:cSld name="11_Header 2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0" name="Google Shape;390;p46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391" name="Google Shape;391;p46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4" name="Google Shape;394;p46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5" name="Google Shape;395;p46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6" name="Google Shape;396;p46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397" name="Google Shape;397;p46"/>
          <p:cNvSpPr/>
          <p:nvPr>
            <p:ph idx="2" type="pic"/>
          </p:nvPr>
        </p:nvSpPr>
        <p:spPr>
          <a:xfrm>
            <a:off x="478359" y="2248996"/>
            <a:ext cx="1905000" cy="190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98" name="Google Shape;398;p46"/>
          <p:cNvSpPr/>
          <p:nvPr>
            <p:ph idx="3" type="pic"/>
          </p:nvPr>
        </p:nvSpPr>
        <p:spPr>
          <a:xfrm>
            <a:off x="2542109" y="2248996"/>
            <a:ext cx="1905000" cy="190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99" name="Google Shape;399;p46"/>
          <p:cNvSpPr/>
          <p:nvPr>
            <p:ph idx="4" type="pic"/>
          </p:nvPr>
        </p:nvSpPr>
        <p:spPr>
          <a:xfrm>
            <a:off x="4669358" y="2248996"/>
            <a:ext cx="1905000" cy="190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0" name="Google Shape;400;p46"/>
          <p:cNvSpPr/>
          <p:nvPr>
            <p:ph idx="5" type="pic"/>
          </p:nvPr>
        </p:nvSpPr>
        <p:spPr>
          <a:xfrm>
            <a:off x="6766917" y="2248996"/>
            <a:ext cx="1905000" cy="190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Header 22">
  <p:cSld name="12_Header 22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404" name="Google Shape;404;p47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7" name="Google Shape;407;p47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p47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9" name="Google Shape;409;p47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410" name="Google Shape;410;p47"/>
          <p:cNvSpPr/>
          <p:nvPr>
            <p:ph idx="2" type="pic"/>
          </p:nvPr>
        </p:nvSpPr>
        <p:spPr>
          <a:xfrm>
            <a:off x="473595" y="950961"/>
            <a:ext cx="20232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1" name="Google Shape;411;p47"/>
          <p:cNvSpPr/>
          <p:nvPr>
            <p:ph idx="3" type="pic"/>
          </p:nvPr>
        </p:nvSpPr>
        <p:spPr>
          <a:xfrm>
            <a:off x="2531178" y="951929"/>
            <a:ext cx="2023200" cy="32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2" name="Google Shape;412;p47"/>
          <p:cNvSpPr/>
          <p:nvPr>
            <p:ph idx="4" type="pic"/>
          </p:nvPr>
        </p:nvSpPr>
        <p:spPr>
          <a:xfrm>
            <a:off x="4588760" y="951929"/>
            <a:ext cx="2023200" cy="16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3" name="Google Shape;413;p47"/>
          <p:cNvSpPr/>
          <p:nvPr>
            <p:ph idx="5" type="pic"/>
          </p:nvPr>
        </p:nvSpPr>
        <p:spPr>
          <a:xfrm>
            <a:off x="6646341" y="951929"/>
            <a:ext cx="2023200" cy="32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4" name="Google Shape;414;p47"/>
          <p:cNvSpPr/>
          <p:nvPr>
            <p:ph idx="6" type="pic"/>
          </p:nvPr>
        </p:nvSpPr>
        <p:spPr>
          <a:xfrm>
            <a:off x="4588760" y="2585640"/>
            <a:ext cx="2023200" cy="16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5" name="Google Shape;415;p47"/>
          <p:cNvSpPr/>
          <p:nvPr>
            <p:ph idx="7" type="pic"/>
          </p:nvPr>
        </p:nvSpPr>
        <p:spPr>
          <a:xfrm>
            <a:off x="473595" y="2585640"/>
            <a:ext cx="2023200" cy="160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Header 23">
  <p:cSld name="6_Header 2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/>
          <p:nvPr/>
        </p:nvSpPr>
        <p:spPr>
          <a:xfrm rot="3493125">
            <a:off x="-469293" y="-1000509"/>
            <a:ext cx="1885973" cy="2469984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48"/>
          <p:cNvSpPr txBox="1"/>
          <p:nvPr>
            <p:ph idx="12" type="sldNum"/>
          </p:nvPr>
        </p:nvSpPr>
        <p:spPr>
          <a:xfrm>
            <a:off x="7385781" y="24288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9" name="Google Shape;419;p48"/>
          <p:cNvSpPr/>
          <p:nvPr/>
        </p:nvSpPr>
        <p:spPr>
          <a:xfrm>
            <a:off x="239011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420" name="Google Shape;420;p48"/>
          <p:cNvSpPr/>
          <p:nvPr/>
        </p:nvSpPr>
        <p:spPr>
          <a:xfrm>
            <a:off x="2197621" y="254780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21" name="Google Shape;421;p48"/>
          <p:cNvCxnSpPr/>
          <p:nvPr/>
        </p:nvCxnSpPr>
        <p:spPr>
          <a:xfrm rot="10800000">
            <a:off x="7538889" y="243075"/>
            <a:ext cx="0" cy="903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22" name="Google Shape;422;p48"/>
          <p:cNvSpPr/>
          <p:nvPr/>
        </p:nvSpPr>
        <p:spPr>
          <a:xfrm>
            <a:off x="7616465" y="241965"/>
            <a:ext cx="1124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 &amp; Professional Projects.</a:t>
            </a:r>
            <a:endParaRPr sz="500"/>
          </a:p>
        </p:txBody>
      </p:sp>
      <p:sp>
        <p:nvSpPr>
          <p:cNvPr id="423" name="Google Shape;423;p48"/>
          <p:cNvSpPr/>
          <p:nvPr>
            <p:ph idx="2" type="pic"/>
          </p:nvPr>
        </p:nvSpPr>
        <p:spPr>
          <a:xfrm>
            <a:off x="-1004475" y="-1128760"/>
            <a:ext cx="3003000" cy="27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24" name="Google Shape;424;p48"/>
          <p:cNvSpPr/>
          <p:nvPr>
            <p:ph idx="3" type="pic"/>
          </p:nvPr>
        </p:nvSpPr>
        <p:spPr>
          <a:xfrm>
            <a:off x="4242635" y="1191072"/>
            <a:ext cx="1999200" cy="27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25" name="Google Shape;425;p48"/>
          <p:cNvSpPr/>
          <p:nvPr>
            <p:ph idx="4" type="pic"/>
          </p:nvPr>
        </p:nvSpPr>
        <p:spPr>
          <a:xfrm>
            <a:off x="6666905" y="1191072"/>
            <a:ext cx="1999200" cy="27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Header 22">
  <p:cSld name="13_Header 2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429" name="Google Shape;429;p49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3" name="Google Shape;433;p49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4" name="Google Shape;434;p49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  <p:sp>
        <p:nvSpPr>
          <p:cNvPr id="435" name="Google Shape;435;p49"/>
          <p:cNvSpPr/>
          <p:nvPr>
            <p:ph idx="2" type="pic"/>
          </p:nvPr>
        </p:nvSpPr>
        <p:spPr>
          <a:xfrm>
            <a:off x="-712452" y="1437435"/>
            <a:ext cx="3799500" cy="24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6" name="Google Shape;436;p49"/>
          <p:cNvSpPr/>
          <p:nvPr>
            <p:ph idx="3" type="pic"/>
          </p:nvPr>
        </p:nvSpPr>
        <p:spPr>
          <a:xfrm>
            <a:off x="6692018" y="1831760"/>
            <a:ext cx="887100" cy="8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7" name="Google Shape;437;p49"/>
          <p:cNvSpPr/>
          <p:nvPr>
            <p:ph idx="4" type="pic"/>
          </p:nvPr>
        </p:nvSpPr>
        <p:spPr>
          <a:xfrm>
            <a:off x="7589684" y="1831760"/>
            <a:ext cx="887100" cy="8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8" name="Google Shape;438;p49"/>
          <p:cNvSpPr/>
          <p:nvPr>
            <p:ph idx="5" type="pic"/>
          </p:nvPr>
        </p:nvSpPr>
        <p:spPr>
          <a:xfrm>
            <a:off x="7069116" y="1764882"/>
            <a:ext cx="1020300" cy="1020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 Slide">
  <p:cSld name="3_Blank Slid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1" name="Google Shape;441;p50"/>
          <p:cNvSpPr/>
          <p:nvPr>
            <p:ph idx="2" type="pic"/>
          </p:nvPr>
        </p:nvSpPr>
        <p:spPr>
          <a:xfrm>
            <a:off x="140245" y="141238"/>
            <a:ext cx="8863500" cy="48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22">
  <p:cSld name="Header 2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/>
          <p:nvPr/>
        </p:nvSpPr>
        <p:spPr>
          <a:xfrm rot="3812455">
            <a:off x="-469279" y="-1000516"/>
            <a:ext cx="1885948" cy="2469965"/>
          </a:xfrm>
          <a:prstGeom prst="roundRect">
            <a:avLst>
              <a:gd fmla="val 3557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4" name="Google Shape;444;p51"/>
          <p:cNvSpPr/>
          <p:nvPr/>
        </p:nvSpPr>
        <p:spPr>
          <a:xfrm>
            <a:off x="2078969" y="233921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445" name="Google Shape;445;p51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6" name="Google Shape;446;p51"/>
          <p:cNvSpPr/>
          <p:nvPr/>
        </p:nvSpPr>
        <p:spPr>
          <a:xfrm>
            <a:off x="8557211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1531" y="13331"/>
                </a:moveTo>
                <a:cubicBezTo>
                  <a:pt x="10800" y="13275"/>
                  <a:pt x="10519" y="12938"/>
                  <a:pt x="10013" y="12656"/>
                </a:cubicBezTo>
                <a:cubicBezTo>
                  <a:pt x="9675" y="14175"/>
                  <a:pt x="9338" y="15694"/>
                  <a:pt x="8269" y="16481"/>
                </a:cubicBezTo>
                <a:cubicBezTo>
                  <a:pt x="7931" y="14119"/>
                  <a:pt x="8719" y="12319"/>
                  <a:pt x="9113" y="10462"/>
                </a:cubicBezTo>
                <a:cubicBezTo>
                  <a:pt x="8494" y="9338"/>
                  <a:pt x="9225" y="7144"/>
                  <a:pt x="10575" y="7706"/>
                </a:cubicBezTo>
                <a:cubicBezTo>
                  <a:pt x="12262" y="8381"/>
                  <a:pt x="9113" y="11756"/>
                  <a:pt x="11250" y="12206"/>
                </a:cubicBezTo>
                <a:cubicBezTo>
                  <a:pt x="13444" y="12656"/>
                  <a:pt x="14344" y="8381"/>
                  <a:pt x="12994" y="6975"/>
                </a:cubicBezTo>
                <a:cubicBezTo>
                  <a:pt x="10969" y="4950"/>
                  <a:pt x="7200" y="6919"/>
                  <a:pt x="7650" y="9788"/>
                </a:cubicBezTo>
                <a:cubicBezTo>
                  <a:pt x="7762" y="10519"/>
                  <a:pt x="8494" y="10687"/>
                  <a:pt x="7987" y="11700"/>
                </a:cubicBezTo>
                <a:cubicBezTo>
                  <a:pt x="6694" y="11419"/>
                  <a:pt x="6300" y="10406"/>
                  <a:pt x="6356" y="9056"/>
                </a:cubicBezTo>
                <a:cubicBezTo>
                  <a:pt x="6469" y="6863"/>
                  <a:pt x="8325" y="5344"/>
                  <a:pt x="10237" y="5175"/>
                </a:cubicBezTo>
                <a:cubicBezTo>
                  <a:pt x="12600" y="4894"/>
                  <a:pt x="14850" y="6019"/>
                  <a:pt x="15131" y="8269"/>
                </a:cubicBezTo>
                <a:cubicBezTo>
                  <a:pt x="15525" y="10800"/>
                  <a:pt x="14063" y="13556"/>
                  <a:pt x="11531" y="133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7" name="Google Shape;447;p51"/>
          <p:cNvSpPr/>
          <p:nvPr/>
        </p:nvSpPr>
        <p:spPr>
          <a:xfrm>
            <a:off x="7988380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750" y="8719"/>
                </a:moveTo>
                <a:cubicBezTo>
                  <a:pt x="15187" y="11981"/>
                  <a:pt x="11981" y="14794"/>
                  <a:pt x="11025" y="15412"/>
                </a:cubicBezTo>
                <a:cubicBezTo>
                  <a:pt x="10069" y="16031"/>
                  <a:pt x="9169" y="15131"/>
                  <a:pt x="8831" y="14456"/>
                </a:cubicBezTo>
                <a:cubicBezTo>
                  <a:pt x="8494" y="13725"/>
                  <a:pt x="7425" y="9563"/>
                  <a:pt x="7087" y="9225"/>
                </a:cubicBezTo>
                <a:cubicBezTo>
                  <a:pt x="6806" y="8888"/>
                  <a:pt x="5962" y="9563"/>
                  <a:pt x="5962" y="9563"/>
                </a:cubicBezTo>
                <a:cubicBezTo>
                  <a:pt x="5569" y="9000"/>
                  <a:pt x="5569" y="9000"/>
                  <a:pt x="5569" y="9000"/>
                </a:cubicBezTo>
                <a:cubicBezTo>
                  <a:pt x="5569" y="9000"/>
                  <a:pt x="7312" y="6863"/>
                  <a:pt x="8606" y="6638"/>
                </a:cubicBezTo>
                <a:cubicBezTo>
                  <a:pt x="10012" y="6356"/>
                  <a:pt x="10012" y="8831"/>
                  <a:pt x="10350" y="10181"/>
                </a:cubicBezTo>
                <a:cubicBezTo>
                  <a:pt x="10687" y="11531"/>
                  <a:pt x="10913" y="12262"/>
                  <a:pt x="11194" y="12262"/>
                </a:cubicBezTo>
                <a:cubicBezTo>
                  <a:pt x="11475" y="12262"/>
                  <a:pt x="12037" y="11531"/>
                  <a:pt x="12600" y="10406"/>
                </a:cubicBezTo>
                <a:cubicBezTo>
                  <a:pt x="13219" y="9281"/>
                  <a:pt x="12600" y="8269"/>
                  <a:pt x="11419" y="9000"/>
                </a:cubicBezTo>
                <a:cubicBezTo>
                  <a:pt x="11869" y="6131"/>
                  <a:pt x="16312" y="5456"/>
                  <a:pt x="15750" y="87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51"/>
          <p:cNvSpPr/>
          <p:nvPr/>
        </p:nvSpPr>
        <p:spPr>
          <a:xfrm>
            <a:off x="8367928" y="4787350"/>
            <a:ext cx="108972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3331" y="7481"/>
                </a:moveTo>
                <a:cubicBezTo>
                  <a:pt x="11700" y="7481"/>
                  <a:pt x="11700" y="7481"/>
                  <a:pt x="11700" y="7481"/>
                </a:cubicBezTo>
                <a:cubicBezTo>
                  <a:pt x="11531" y="7481"/>
                  <a:pt x="11306" y="7706"/>
                  <a:pt x="11306" y="8044"/>
                </a:cubicBezTo>
                <a:cubicBezTo>
                  <a:pt x="11306" y="9225"/>
                  <a:pt x="11306" y="9225"/>
                  <a:pt x="11306" y="9225"/>
                </a:cubicBezTo>
                <a:cubicBezTo>
                  <a:pt x="13331" y="9225"/>
                  <a:pt x="13331" y="9225"/>
                  <a:pt x="13331" y="9225"/>
                </a:cubicBezTo>
                <a:cubicBezTo>
                  <a:pt x="13331" y="10913"/>
                  <a:pt x="13331" y="10913"/>
                  <a:pt x="13331" y="10913"/>
                </a:cubicBezTo>
                <a:cubicBezTo>
                  <a:pt x="11306" y="10913"/>
                  <a:pt x="11306" y="10913"/>
                  <a:pt x="11306" y="10913"/>
                </a:cubicBezTo>
                <a:cubicBezTo>
                  <a:pt x="11306" y="15919"/>
                  <a:pt x="11306" y="15919"/>
                  <a:pt x="11306" y="15919"/>
                </a:cubicBezTo>
                <a:cubicBezTo>
                  <a:pt x="9394" y="15919"/>
                  <a:pt x="9394" y="15919"/>
                  <a:pt x="9394" y="15919"/>
                </a:cubicBezTo>
                <a:cubicBezTo>
                  <a:pt x="9394" y="10913"/>
                  <a:pt x="9394" y="10913"/>
                  <a:pt x="9394" y="10913"/>
                </a:cubicBezTo>
                <a:cubicBezTo>
                  <a:pt x="7650" y="10913"/>
                  <a:pt x="7650" y="10913"/>
                  <a:pt x="7650" y="10913"/>
                </a:cubicBezTo>
                <a:cubicBezTo>
                  <a:pt x="7650" y="9225"/>
                  <a:pt x="7650" y="9225"/>
                  <a:pt x="7650" y="9225"/>
                </a:cubicBezTo>
                <a:cubicBezTo>
                  <a:pt x="9394" y="9225"/>
                  <a:pt x="9394" y="9225"/>
                  <a:pt x="9394" y="9225"/>
                </a:cubicBezTo>
                <a:cubicBezTo>
                  <a:pt x="9394" y="8213"/>
                  <a:pt x="9394" y="8213"/>
                  <a:pt x="9394" y="8213"/>
                </a:cubicBezTo>
                <a:cubicBezTo>
                  <a:pt x="9394" y="6806"/>
                  <a:pt x="10350" y="5681"/>
                  <a:pt x="11700" y="5681"/>
                </a:cubicBezTo>
                <a:cubicBezTo>
                  <a:pt x="13331" y="5681"/>
                  <a:pt x="13331" y="5681"/>
                  <a:pt x="13331" y="5681"/>
                </a:cubicBezTo>
                <a:lnTo>
                  <a:pt x="13331" y="74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51"/>
          <p:cNvSpPr/>
          <p:nvPr/>
        </p:nvSpPr>
        <p:spPr>
          <a:xfrm>
            <a:off x="8177664" y="4787350"/>
            <a:ext cx="109944" cy="10994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600"/>
                  <a:pt x="10800" y="21600"/>
                </a:cubicBezTo>
                <a:cubicBezTo>
                  <a:pt x="16762" y="21600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lose/>
                <a:moveTo>
                  <a:pt x="15187" y="8831"/>
                </a:moveTo>
                <a:cubicBezTo>
                  <a:pt x="15187" y="8944"/>
                  <a:pt x="15187" y="9000"/>
                  <a:pt x="15187" y="9113"/>
                </a:cubicBezTo>
                <a:cubicBezTo>
                  <a:pt x="15187" y="11925"/>
                  <a:pt x="13050" y="15187"/>
                  <a:pt x="9113" y="15187"/>
                </a:cubicBezTo>
                <a:cubicBezTo>
                  <a:pt x="7931" y="15187"/>
                  <a:pt x="6806" y="14794"/>
                  <a:pt x="5850" y="14231"/>
                </a:cubicBezTo>
                <a:cubicBezTo>
                  <a:pt x="6019" y="14231"/>
                  <a:pt x="6187" y="14231"/>
                  <a:pt x="6356" y="14231"/>
                </a:cubicBezTo>
                <a:cubicBezTo>
                  <a:pt x="7369" y="14231"/>
                  <a:pt x="8269" y="13894"/>
                  <a:pt x="9000" y="13331"/>
                </a:cubicBezTo>
                <a:cubicBezTo>
                  <a:pt x="8100" y="13331"/>
                  <a:pt x="7312" y="12713"/>
                  <a:pt x="7031" y="11869"/>
                </a:cubicBezTo>
                <a:cubicBezTo>
                  <a:pt x="7144" y="11869"/>
                  <a:pt x="7312" y="11869"/>
                  <a:pt x="7425" y="11869"/>
                </a:cubicBezTo>
                <a:cubicBezTo>
                  <a:pt x="7650" y="11869"/>
                  <a:pt x="7819" y="11869"/>
                  <a:pt x="7987" y="11812"/>
                </a:cubicBezTo>
                <a:cubicBezTo>
                  <a:pt x="7031" y="11644"/>
                  <a:pt x="6300" y="10744"/>
                  <a:pt x="6300" y="9731"/>
                </a:cubicBezTo>
                <a:cubicBezTo>
                  <a:pt x="6300" y="9731"/>
                  <a:pt x="6300" y="9731"/>
                  <a:pt x="6300" y="9731"/>
                </a:cubicBezTo>
                <a:cubicBezTo>
                  <a:pt x="6581" y="9844"/>
                  <a:pt x="6919" y="9956"/>
                  <a:pt x="7256" y="9956"/>
                </a:cubicBezTo>
                <a:cubicBezTo>
                  <a:pt x="6694" y="9619"/>
                  <a:pt x="6300" y="8944"/>
                  <a:pt x="6300" y="8213"/>
                </a:cubicBezTo>
                <a:cubicBezTo>
                  <a:pt x="6300" y="7819"/>
                  <a:pt x="6412" y="7425"/>
                  <a:pt x="6581" y="7144"/>
                </a:cubicBezTo>
                <a:cubicBezTo>
                  <a:pt x="7650" y="8438"/>
                  <a:pt x="9225" y="9281"/>
                  <a:pt x="10969" y="9338"/>
                </a:cubicBezTo>
                <a:cubicBezTo>
                  <a:pt x="10913" y="9225"/>
                  <a:pt x="10913" y="9056"/>
                  <a:pt x="10913" y="8888"/>
                </a:cubicBezTo>
                <a:cubicBezTo>
                  <a:pt x="10913" y="7706"/>
                  <a:pt x="11869" y="6750"/>
                  <a:pt x="13050" y="6750"/>
                </a:cubicBezTo>
                <a:cubicBezTo>
                  <a:pt x="13669" y="6750"/>
                  <a:pt x="14231" y="6975"/>
                  <a:pt x="14625" y="7425"/>
                </a:cubicBezTo>
                <a:cubicBezTo>
                  <a:pt x="15075" y="7312"/>
                  <a:pt x="15525" y="7144"/>
                  <a:pt x="15975" y="6919"/>
                </a:cubicBezTo>
                <a:cubicBezTo>
                  <a:pt x="15806" y="7369"/>
                  <a:pt x="15469" y="7819"/>
                  <a:pt x="15019" y="8100"/>
                </a:cubicBezTo>
                <a:cubicBezTo>
                  <a:pt x="15469" y="8044"/>
                  <a:pt x="15863" y="7931"/>
                  <a:pt x="16256" y="7762"/>
                </a:cubicBezTo>
                <a:cubicBezTo>
                  <a:pt x="15975" y="8156"/>
                  <a:pt x="15581" y="8550"/>
                  <a:pt x="15187" y="88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51"/>
          <p:cNvSpPr/>
          <p:nvPr/>
        </p:nvSpPr>
        <p:spPr>
          <a:xfrm>
            <a:off x="6982996" y="4776919"/>
            <a:ext cx="845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0" i="0" lang="en" sz="6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 sz="5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19 Creative">
  <p:cSld name="Header 19 Creative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52"/>
          <p:cNvSpPr/>
          <p:nvPr/>
        </p:nvSpPr>
        <p:spPr>
          <a:xfrm>
            <a:off x="8625676" y="2437869"/>
            <a:ext cx="82956" cy="73946"/>
          </a:xfrm>
          <a:custGeom>
            <a:rect b="b" l="l" r="r" t="t"/>
            <a:pathLst>
              <a:path extrusionOk="0" h="18498" w="20559">
                <a:moveTo>
                  <a:pt x="20457" y="4466"/>
                </a:moveTo>
                <a:cubicBezTo>
                  <a:pt x="19314" y="11108"/>
                  <a:pt x="12857" y="16768"/>
                  <a:pt x="10971" y="18039"/>
                </a:cubicBezTo>
                <a:cubicBezTo>
                  <a:pt x="9029" y="19367"/>
                  <a:pt x="7257" y="17519"/>
                  <a:pt x="6629" y="16191"/>
                </a:cubicBezTo>
                <a:cubicBezTo>
                  <a:pt x="5886" y="14631"/>
                  <a:pt x="3714" y="6199"/>
                  <a:pt x="3143" y="5448"/>
                </a:cubicBezTo>
                <a:cubicBezTo>
                  <a:pt x="2571" y="4755"/>
                  <a:pt x="800" y="6199"/>
                  <a:pt x="800" y="6199"/>
                </a:cubicBezTo>
                <a:cubicBezTo>
                  <a:pt x="0" y="5044"/>
                  <a:pt x="0" y="5044"/>
                  <a:pt x="0" y="5044"/>
                </a:cubicBezTo>
                <a:cubicBezTo>
                  <a:pt x="0" y="5044"/>
                  <a:pt x="3486" y="712"/>
                  <a:pt x="6171" y="193"/>
                </a:cubicBezTo>
                <a:cubicBezTo>
                  <a:pt x="8971" y="-385"/>
                  <a:pt x="8971" y="4640"/>
                  <a:pt x="9657" y="7470"/>
                </a:cubicBezTo>
                <a:cubicBezTo>
                  <a:pt x="10286" y="10184"/>
                  <a:pt x="10743" y="11686"/>
                  <a:pt x="11314" y="11686"/>
                </a:cubicBezTo>
                <a:cubicBezTo>
                  <a:pt x="11886" y="11686"/>
                  <a:pt x="12971" y="10184"/>
                  <a:pt x="14171" y="7874"/>
                </a:cubicBezTo>
                <a:cubicBezTo>
                  <a:pt x="15371" y="5564"/>
                  <a:pt x="14114" y="3542"/>
                  <a:pt x="11771" y="4986"/>
                </a:cubicBezTo>
                <a:cubicBezTo>
                  <a:pt x="12743" y="-847"/>
                  <a:pt x="21600" y="-2233"/>
                  <a:pt x="20457" y="446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8631668" y="2807268"/>
            <a:ext cx="70994" cy="91700"/>
          </a:xfrm>
          <a:custGeom>
            <a:rect b="b" l="l" r="r" t="t"/>
            <a:pathLst>
              <a:path extrusionOk="0" h="21190" w="20804">
                <a:moveTo>
                  <a:pt x="8564" y="13990"/>
                </a:moveTo>
                <a:cubicBezTo>
                  <a:pt x="7828" y="16955"/>
                  <a:pt x="7026" y="19708"/>
                  <a:pt x="4484" y="21190"/>
                </a:cubicBezTo>
                <a:cubicBezTo>
                  <a:pt x="3682" y="16796"/>
                  <a:pt x="5621" y="13461"/>
                  <a:pt x="6491" y="9966"/>
                </a:cubicBezTo>
                <a:cubicBezTo>
                  <a:pt x="4952" y="7902"/>
                  <a:pt x="6691" y="3825"/>
                  <a:pt x="9901" y="4831"/>
                </a:cubicBezTo>
                <a:cubicBezTo>
                  <a:pt x="13913" y="6049"/>
                  <a:pt x="6491" y="12402"/>
                  <a:pt x="11439" y="13196"/>
                </a:cubicBezTo>
                <a:cubicBezTo>
                  <a:pt x="16655" y="14043"/>
                  <a:pt x="18795" y="6049"/>
                  <a:pt x="15585" y="3455"/>
                </a:cubicBezTo>
                <a:cubicBezTo>
                  <a:pt x="10904" y="-304"/>
                  <a:pt x="2010" y="3402"/>
                  <a:pt x="3080" y="8749"/>
                </a:cubicBezTo>
                <a:cubicBezTo>
                  <a:pt x="3348" y="10072"/>
                  <a:pt x="5086" y="10443"/>
                  <a:pt x="3749" y="12243"/>
                </a:cubicBezTo>
                <a:cubicBezTo>
                  <a:pt x="806" y="11714"/>
                  <a:pt x="-63" y="9861"/>
                  <a:pt x="4" y="7372"/>
                </a:cubicBezTo>
                <a:cubicBezTo>
                  <a:pt x="204" y="3296"/>
                  <a:pt x="4618" y="490"/>
                  <a:pt x="9099" y="66"/>
                </a:cubicBezTo>
                <a:cubicBezTo>
                  <a:pt x="14716" y="-410"/>
                  <a:pt x="19999" y="1708"/>
                  <a:pt x="20668" y="5890"/>
                </a:cubicBezTo>
                <a:cubicBezTo>
                  <a:pt x="21537" y="10602"/>
                  <a:pt x="18193" y="15737"/>
                  <a:pt x="12175" y="15366"/>
                </a:cubicBezTo>
                <a:cubicBezTo>
                  <a:pt x="10503" y="15261"/>
                  <a:pt x="9834" y="14625"/>
                  <a:pt x="8564" y="1399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8644177" y="2244509"/>
            <a:ext cx="45954" cy="82404"/>
          </a:xfrm>
          <a:custGeom>
            <a:rect b="b" l="l" r="r" t="t"/>
            <a:pathLst>
              <a:path extrusionOk="0" h="21600" w="21600">
                <a:moveTo>
                  <a:pt x="21600" y="3720"/>
                </a:moveTo>
                <a:cubicBezTo>
                  <a:pt x="15444" y="3720"/>
                  <a:pt x="15444" y="3720"/>
                  <a:pt x="15444" y="3720"/>
                </a:cubicBezTo>
                <a:cubicBezTo>
                  <a:pt x="14688" y="3720"/>
                  <a:pt x="13824" y="4260"/>
                  <a:pt x="13824" y="4980"/>
                </a:cubicBezTo>
                <a:cubicBezTo>
                  <a:pt x="13824" y="7500"/>
                  <a:pt x="13824" y="7500"/>
                  <a:pt x="13824" y="7500"/>
                </a:cubicBezTo>
                <a:cubicBezTo>
                  <a:pt x="21600" y="7500"/>
                  <a:pt x="21600" y="7500"/>
                  <a:pt x="21600" y="7500"/>
                </a:cubicBezTo>
                <a:cubicBezTo>
                  <a:pt x="21600" y="10980"/>
                  <a:pt x="21600" y="10980"/>
                  <a:pt x="21600" y="10980"/>
                </a:cubicBezTo>
                <a:cubicBezTo>
                  <a:pt x="13824" y="10980"/>
                  <a:pt x="13824" y="10980"/>
                  <a:pt x="13824" y="10980"/>
                </a:cubicBezTo>
                <a:cubicBezTo>
                  <a:pt x="13824" y="21600"/>
                  <a:pt x="13824" y="21600"/>
                  <a:pt x="13824" y="21600"/>
                </a:cubicBezTo>
                <a:cubicBezTo>
                  <a:pt x="6588" y="21600"/>
                  <a:pt x="6588" y="21600"/>
                  <a:pt x="6588" y="21600"/>
                </a:cubicBezTo>
                <a:cubicBezTo>
                  <a:pt x="6588" y="10980"/>
                  <a:pt x="6588" y="10980"/>
                  <a:pt x="6588" y="10980"/>
                </a:cubicBezTo>
                <a:cubicBezTo>
                  <a:pt x="0" y="10980"/>
                  <a:pt x="0" y="10980"/>
                  <a:pt x="0" y="10980"/>
                </a:cubicBezTo>
                <a:cubicBezTo>
                  <a:pt x="0" y="7500"/>
                  <a:pt x="0" y="7500"/>
                  <a:pt x="0" y="7500"/>
                </a:cubicBezTo>
                <a:cubicBezTo>
                  <a:pt x="6588" y="7500"/>
                  <a:pt x="6588" y="7500"/>
                  <a:pt x="6588" y="7500"/>
                </a:cubicBezTo>
                <a:cubicBezTo>
                  <a:pt x="6588" y="5400"/>
                  <a:pt x="6588" y="5400"/>
                  <a:pt x="6588" y="5400"/>
                </a:cubicBezTo>
                <a:cubicBezTo>
                  <a:pt x="6588" y="2400"/>
                  <a:pt x="10260" y="0"/>
                  <a:pt x="15444" y="0"/>
                </a:cubicBezTo>
                <a:cubicBezTo>
                  <a:pt x="21600" y="0"/>
                  <a:pt x="21600" y="0"/>
                  <a:pt x="21600" y="0"/>
                </a:cubicBezTo>
                <a:lnTo>
                  <a:pt x="21600" y="372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6" name="Google Shape;456;p52"/>
          <p:cNvSpPr/>
          <p:nvPr/>
        </p:nvSpPr>
        <p:spPr>
          <a:xfrm>
            <a:off x="8625159" y="2629918"/>
            <a:ext cx="83970" cy="68148"/>
          </a:xfrm>
          <a:custGeom>
            <a:rect b="b" l="l" r="r" t="t"/>
            <a:pathLst>
              <a:path extrusionOk="0" h="21600" w="21600">
                <a:moveTo>
                  <a:pt x="21600" y="2601"/>
                </a:moveTo>
                <a:cubicBezTo>
                  <a:pt x="20778" y="3034"/>
                  <a:pt x="19957" y="3323"/>
                  <a:pt x="19017" y="3468"/>
                </a:cubicBezTo>
                <a:cubicBezTo>
                  <a:pt x="19957" y="2745"/>
                  <a:pt x="20661" y="1734"/>
                  <a:pt x="21013" y="433"/>
                </a:cubicBezTo>
                <a:cubicBezTo>
                  <a:pt x="20133" y="1084"/>
                  <a:pt x="19193" y="1517"/>
                  <a:pt x="18196" y="1734"/>
                </a:cubicBezTo>
                <a:cubicBezTo>
                  <a:pt x="17374" y="722"/>
                  <a:pt x="16200" y="0"/>
                  <a:pt x="14967" y="0"/>
                </a:cubicBezTo>
                <a:cubicBezTo>
                  <a:pt x="12502" y="0"/>
                  <a:pt x="10507" y="2456"/>
                  <a:pt x="10507" y="5490"/>
                </a:cubicBezTo>
                <a:cubicBezTo>
                  <a:pt x="10507" y="5924"/>
                  <a:pt x="10565" y="6357"/>
                  <a:pt x="10624" y="6718"/>
                </a:cubicBezTo>
                <a:cubicBezTo>
                  <a:pt x="6926" y="6502"/>
                  <a:pt x="3698" y="4334"/>
                  <a:pt x="1467" y="1011"/>
                </a:cubicBezTo>
                <a:cubicBezTo>
                  <a:pt x="1115" y="1806"/>
                  <a:pt x="880" y="2745"/>
                  <a:pt x="880" y="3757"/>
                </a:cubicBezTo>
                <a:cubicBezTo>
                  <a:pt x="880" y="5635"/>
                  <a:pt x="1643" y="7296"/>
                  <a:pt x="2876" y="8308"/>
                </a:cubicBezTo>
                <a:cubicBezTo>
                  <a:pt x="2113" y="8308"/>
                  <a:pt x="1467" y="8019"/>
                  <a:pt x="880" y="7658"/>
                </a:cubicBezTo>
                <a:cubicBezTo>
                  <a:pt x="822" y="7658"/>
                  <a:pt x="822" y="7658"/>
                  <a:pt x="822" y="7658"/>
                </a:cubicBezTo>
                <a:cubicBezTo>
                  <a:pt x="822" y="10330"/>
                  <a:pt x="2407" y="12570"/>
                  <a:pt x="4402" y="13076"/>
                </a:cubicBezTo>
                <a:cubicBezTo>
                  <a:pt x="4050" y="13148"/>
                  <a:pt x="3639" y="13220"/>
                  <a:pt x="3228" y="13220"/>
                </a:cubicBezTo>
                <a:cubicBezTo>
                  <a:pt x="2935" y="13220"/>
                  <a:pt x="2700" y="13220"/>
                  <a:pt x="2407" y="13148"/>
                </a:cubicBezTo>
                <a:cubicBezTo>
                  <a:pt x="2993" y="15315"/>
                  <a:pt x="4578" y="16904"/>
                  <a:pt x="6515" y="16904"/>
                </a:cubicBezTo>
                <a:cubicBezTo>
                  <a:pt x="5048" y="18349"/>
                  <a:pt x="3111" y="19288"/>
                  <a:pt x="1057" y="19288"/>
                </a:cubicBezTo>
                <a:cubicBezTo>
                  <a:pt x="704" y="19288"/>
                  <a:pt x="352" y="19216"/>
                  <a:pt x="0" y="19144"/>
                </a:cubicBezTo>
                <a:cubicBezTo>
                  <a:pt x="1937" y="20733"/>
                  <a:pt x="4285" y="21600"/>
                  <a:pt x="6750" y="21600"/>
                </a:cubicBezTo>
                <a:cubicBezTo>
                  <a:pt x="14909" y="21600"/>
                  <a:pt x="19370" y="13292"/>
                  <a:pt x="19370" y="6140"/>
                </a:cubicBezTo>
                <a:cubicBezTo>
                  <a:pt x="19370" y="5852"/>
                  <a:pt x="19370" y="5635"/>
                  <a:pt x="19370" y="5418"/>
                </a:cubicBezTo>
                <a:cubicBezTo>
                  <a:pt x="20250" y="4623"/>
                  <a:pt x="21013" y="3684"/>
                  <a:pt x="21600" y="2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7" name="Google Shape;457;p52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8" name="Google Shape;458;p52"/>
          <p:cNvCxnSpPr/>
          <p:nvPr/>
        </p:nvCxnSpPr>
        <p:spPr>
          <a:xfrm rot="10800000">
            <a:off x="8669536" y="3783335"/>
            <a:ext cx="0" cy="2382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 Slide">
  <p:cSld name="2_Blank Slide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idx="12" type="sldNum"/>
          </p:nvPr>
        </p:nvSpPr>
        <p:spPr>
          <a:xfrm>
            <a:off x="478358" y="4797078"/>
            <a:ext cx="756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  <a:defRPr sz="6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1" name="Google Shape;461;p53"/>
          <p:cNvSpPr/>
          <p:nvPr>
            <p:ph idx="2" type="pic"/>
          </p:nvPr>
        </p:nvSpPr>
        <p:spPr>
          <a:xfrm>
            <a:off x="1780704" y="1278421"/>
            <a:ext cx="1514100" cy="15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Helvetica Neue Light"/>
              <a:buNone/>
              <a:defRPr b="0" i="0" sz="7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35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28.xml"/><Relationship Id="rId37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27.xml"/><Relationship Id="rId3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30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9.xml"/><Relationship Id="rId3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3232A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675619" y="260946"/>
            <a:ext cx="925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CREATIVE. </a:t>
            </a:r>
            <a:r>
              <a:rPr b="0" i="0" lang="en" sz="800" u="none" cap="none" strike="noStrike">
                <a:solidFill>
                  <a:schemeClr val="lt2"/>
                </a:solidFill>
                <a:latin typeface="Ultra"/>
                <a:ea typeface="Ultra"/>
                <a:cs typeface="Ultra"/>
                <a:sym typeface="Ultra"/>
              </a:rPr>
              <a:t>series 01</a:t>
            </a:r>
            <a:endParaRPr sz="500"/>
          </a:p>
        </p:txBody>
      </p:sp>
      <p:sp>
        <p:nvSpPr>
          <p:cNvPr id="64" name="Google Shape;64;p15"/>
          <p:cNvSpPr/>
          <p:nvPr/>
        </p:nvSpPr>
        <p:spPr>
          <a:xfrm>
            <a:off x="483121" y="281804"/>
            <a:ext cx="93798" cy="73710"/>
          </a:xfrm>
          <a:custGeom>
            <a:rect b="b" l="l" r="r" t="t"/>
            <a:pathLst>
              <a:path extrusionOk="0" h="21600" w="21600">
                <a:moveTo>
                  <a:pt x="15465" y="974"/>
                </a:moveTo>
                <a:cubicBezTo>
                  <a:pt x="15465" y="3086"/>
                  <a:pt x="15465" y="3086"/>
                  <a:pt x="15465" y="3086"/>
                </a:cubicBezTo>
                <a:cubicBezTo>
                  <a:pt x="15465" y="3248"/>
                  <a:pt x="15337" y="3573"/>
                  <a:pt x="15209" y="3735"/>
                </a:cubicBezTo>
                <a:cubicBezTo>
                  <a:pt x="15082" y="3898"/>
                  <a:pt x="14826" y="4060"/>
                  <a:pt x="14698" y="4060"/>
                </a:cubicBezTo>
                <a:cubicBezTo>
                  <a:pt x="767" y="4060"/>
                  <a:pt x="767" y="4060"/>
                  <a:pt x="767" y="4060"/>
                </a:cubicBezTo>
                <a:cubicBezTo>
                  <a:pt x="511" y="4060"/>
                  <a:pt x="383" y="3898"/>
                  <a:pt x="128" y="3735"/>
                </a:cubicBezTo>
                <a:cubicBezTo>
                  <a:pt x="0" y="3573"/>
                  <a:pt x="0" y="3248"/>
                  <a:pt x="0" y="3086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812"/>
                  <a:pt x="0" y="487"/>
                  <a:pt x="128" y="325"/>
                </a:cubicBezTo>
                <a:cubicBezTo>
                  <a:pt x="383" y="162"/>
                  <a:pt x="511" y="0"/>
                  <a:pt x="767" y="0"/>
                </a:cubicBezTo>
                <a:cubicBezTo>
                  <a:pt x="14698" y="0"/>
                  <a:pt x="14698" y="0"/>
                  <a:pt x="14698" y="0"/>
                </a:cubicBezTo>
                <a:cubicBezTo>
                  <a:pt x="14826" y="0"/>
                  <a:pt x="15082" y="162"/>
                  <a:pt x="15209" y="325"/>
                </a:cubicBezTo>
                <a:cubicBezTo>
                  <a:pt x="15337" y="487"/>
                  <a:pt x="15465" y="812"/>
                  <a:pt x="15465" y="974"/>
                </a:cubicBezTo>
                <a:close/>
                <a:moveTo>
                  <a:pt x="20066" y="6983"/>
                </a:moveTo>
                <a:cubicBezTo>
                  <a:pt x="20066" y="8932"/>
                  <a:pt x="20066" y="8932"/>
                  <a:pt x="20066" y="8932"/>
                </a:cubicBezTo>
                <a:cubicBezTo>
                  <a:pt x="20066" y="9095"/>
                  <a:pt x="19938" y="9420"/>
                  <a:pt x="19811" y="9582"/>
                </a:cubicBezTo>
                <a:cubicBezTo>
                  <a:pt x="19683" y="9744"/>
                  <a:pt x="19555" y="9907"/>
                  <a:pt x="19299" y="9907"/>
                </a:cubicBezTo>
                <a:cubicBezTo>
                  <a:pt x="767" y="9907"/>
                  <a:pt x="767" y="9907"/>
                  <a:pt x="767" y="9907"/>
                </a:cubicBezTo>
                <a:cubicBezTo>
                  <a:pt x="511" y="9907"/>
                  <a:pt x="383" y="9744"/>
                  <a:pt x="128" y="9582"/>
                </a:cubicBezTo>
                <a:cubicBezTo>
                  <a:pt x="0" y="9420"/>
                  <a:pt x="0" y="9095"/>
                  <a:pt x="0" y="8932"/>
                </a:cubicBezTo>
                <a:cubicBezTo>
                  <a:pt x="0" y="6983"/>
                  <a:pt x="0" y="6983"/>
                  <a:pt x="0" y="6983"/>
                </a:cubicBezTo>
                <a:cubicBezTo>
                  <a:pt x="0" y="6659"/>
                  <a:pt x="0" y="6496"/>
                  <a:pt x="128" y="6171"/>
                </a:cubicBezTo>
                <a:cubicBezTo>
                  <a:pt x="383" y="6009"/>
                  <a:pt x="511" y="6009"/>
                  <a:pt x="767" y="6009"/>
                </a:cubicBezTo>
                <a:cubicBezTo>
                  <a:pt x="19299" y="6009"/>
                  <a:pt x="19299" y="6009"/>
                  <a:pt x="19299" y="6009"/>
                </a:cubicBezTo>
                <a:cubicBezTo>
                  <a:pt x="19555" y="6009"/>
                  <a:pt x="19683" y="6009"/>
                  <a:pt x="19811" y="6171"/>
                </a:cubicBezTo>
                <a:cubicBezTo>
                  <a:pt x="19938" y="6496"/>
                  <a:pt x="20066" y="6659"/>
                  <a:pt x="20066" y="6983"/>
                </a:cubicBezTo>
                <a:close/>
                <a:moveTo>
                  <a:pt x="16999" y="12830"/>
                </a:moveTo>
                <a:cubicBezTo>
                  <a:pt x="16999" y="14779"/>
                  <a:pt x="16999" y="14779"/>
                  <a:pt x="16999" y="14779"/>
                </a:cubicBezTo>
                <a:cubicBezTo>
                  <a:pt x="16999" y="15104"/>
                  <a:pt x="16871" y="15266"/>
                  <a:pt x="16743" y="15429"/>
                </a:cubicBezTo>
                <a:cubicBezTo>
                  <a:pt x="16615" y="15753"/>
                  <a:pt x="16360" y="15753"/>
                  <a:pt x="16232" y="15753"/>
                </a:cubicBezTo>
                <a:cubicBezTo>
                  <a:pt x="767" y="15753"/>
                  <a:pt x="767" y="15753"/>
                  <a:pt x="767" y="15753"/>
                </a:cubicBezTo>
                <a:cubicBezTo>
                  <a:pt x="511" y="15753"/>
                  <a:pt x="383" y="15753"/>
                  <a:pt x="128" y="15429"/>
                </a:cubicBezTo>
                <a:cubicBezTo>
                  <a:pt x="0" y="15266"/>
                  <a:pt x="0" y="15104"/>
                  <a:pt x="0" y="14779"/>
                </a:cubicBezTo>
                <a:cubicBezTo>
                  <a:pt x="0" y="12830"/>
                  <a:pt x="0" y="12830"/>
                  <a:pt x="0" y="12830"/>
                </a:cubicBezTo>
                <a:cubicBezTo>
                  <a:pt x="0" y="12505"/>
                  <a:pt x="0" y="12343"/>
                  <a:pt x="128" y="12180"/>
                </a:cubicBezTo>
                <a:cubicBezTo>
                  <a:pt x="383" y="12018"/>
                  <a:pt x="511" y="11856"/>
                  <a:pt x="767" y="11856"/>
                </a:cubicBezTo>
                <a:cubicBezTo>
                  <a:pt x="16232" y="11856"/>
                  <a:pt x="16232" y="11856"/>
                  <a:pt x="16232" y="11856"/>
                </a:cubicBezTo>
                <a:cubicBezTo>
                  <a:pt x="16360" y="11856"/>
                  <a:pt x="16615" y="12018"/>
                  <a:pt x="16743" y="12180"/>
                </a:cubicBezTo>
                <a:cubicBezTo>
                  <a:pt x="16871" y="12343"/>
                  <a:pt x="16999" y="12505"/>
                  <a:pt x="16999" y="12830"/>
                </a:cubicBezTo>
                <a:close/>
                <a:moveTo>
                  <a:pt x="21600" y="18677"/>
                </a:moveTo>
                <a:cubicBezTo>
                  <a:pt x="21600" y="20626"/>
                  <a:pt x="21600" y="20626"/>
                  <a:pt x="21600" y="20626"/>
                </a:cubicBezTo>
                <a:cubicBezTo>
                  <a:pt x="21600" y="20950"/>
                  <a:pt x="21472" y="21113"/>
                  <a:pt x="21344" y="21438"/>
                </a:cubicBezTo>
                <a:cubicBezTo>
                  <a:pt x="21217" y="21600"/>
                  <a:pt x="21089" y="21600"/>
                  <a:pt x="20833" y="21600"/>
                </a:cubicBezTo>
                <a:cubicBezTo>
                  <a:pt x="767" y="21600"/>
                  <a:pt x="767" y="21600"/>
                  <a:pt x="767" y="21600"/>
                </a:cubicBezTo>
                <a:cubicBezTo>
                  <a:pt x="511" y="21600"/>
                  <a:pt x="383" y="21600"/>
                  <a:pt x="128" y="21438"/>
                </a:cubicBezTo>
                <a:cubicBezTo>
                  <a:pt x="0" y="21113"/>
                  <a:pt x="0" y="20950"/>
                  <a:pt x="0" y="20626"/>
                </a:cubicBezTo>
                <a:cubicBezTo>
                  <a:pt x="0" y="18677"/>
                  <a:pt x="0" y="18677"/>
                  <a:pt x="0" y="18677"/>
                </a:cubicBezTo>
                <a:cubicBezTo>
                  <a:pt x="0" y="18514"/>
                  <a:pt x="0" y="18189"/>
                  <a:pt x="128" y="18027"/>
                </a:cubicBezTo>
                <a:cubicBezTo>
                  <a:pt x="383" y="17865"/>
                  <a:pt x="511" y="17702"/>
                  <a:pt x="767" y="17702"/>
                </a:cubicBezTo>
                <a:cubicBezTo>
                  <a:pt x="20833" y="17702"/>
                  <a:pt x="20833" y="17702"/>
                  <a:pt x="20833" y="17702"/>
                </a:cubicBezTo>
                <a:cubicBezTo>
                  <a:pt x="21089" y="17702"/>
                  <a:pt x="21217" y="17865"/>
                  <a:pt x="21344" y="18027"/>
                </a:cubicBezTo>
                <a:cubicBezTo>
                  <a:pt x="21472" y="18189"/>
                  <a:pt x="21600" y="18514"/>
                  <a:pt x="21600" y="186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8625676" y="2437869"/>
            <a:ext cx="82956" cy="73946"/>
          </a:xfrm>
          <a:custGeom>
            <a:rect b="b" l="l" r="r" t="t"/>
            <a:pathLst>
              <a:path extrusionOk="0" h="18498" w="20559">
                <a:moveTo>
                  <a:pt x="20457" y="4466"/>
                </a:moveTo>
                <a:cubicBezTo>
                  <a:pt x="19314" y="11108"/>
                  <a:pt x="12857" y="16768"/>
                  <a:pt x="10971" y="18039"/>
                </a:cubicBezTo>
                <a:cubicBezTo>
                  <a:pt x="9029" y="19367"/>
                  <a:pt x="7257" y="17519"/>
                  <a:pt x="6629" y="16191"/>
                </a:cubicBezTo>
                <a:cubicBezTo>
                  <a:pt x="5886" y="14631"/>
                  <a:pt x="3714" y="6199"/>
                  <a:pt x="3143" y="5448"/>
                </a:cubicBezTo>
                <a:cubicBezTo>
                  <a:pt x="2571" y="4755"/>
                  <a:pt x="800" y="6199"/>
                  <a:pt x="800" y="6199"/>
                </a:cubicBezTo>
                <a:cubicBezTo>
                  <a:pt x="0" y="5044"/>
                  <a:pt x="0" y="5044"/>
                  <a:pt x="0" y="5044"/>
                </a:cubicBezTo>
                <a:cubicBezTo>
                  <a:pt x="0" y="5044"/>
                  <a:pt x="3486" y="712"/>
                  <a:pt x="6171" y="193"/>
                </a:cubicBezTo>
                <a:cubicBezTo>
                  <a:pt x="8971" y="-385"/>
                  <a:pt x="8971" y="4640"/>
                  <a:pt x="9657" y="7470"/>
                </a:cubicBezTo>
                <a:cubicBezTo>
                  <a:pt x="10286" y="10184"/>
                  <a:pt x="10743" y="11686"/>
                  <a:pt x="11314" y="11686"/>
                </a:cubicBezTo>
                <a:cubicBezTo>
                  <a:pt x="11886" y="11686"/>
                  <a:pt x="12971" y="10184"/>
                  <a:pt x="14171" y="7874"/>
                </a:cubicBezTo>
                <a:cubicBezTo>
                  <a:pt x="15371" y="5564"/>
                  <a:pt x="14114" y="3542"/>
                  <a:pt x="11771" y="4986"/>
                </a:cubicBezTo>
                <a:cubicBezTo>
                  <a:pt x="12743" y="-847"/>
                  <a:pt x="21600" y="-2233"/>
                  <a:pt x="20457" y="446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631668" y="2807268"/>
            <a:ext cx="70994" cy="91700"/>
          </a:xfrm>
          <a:custGeom>
            <a:rect b="b" l="l" r="r" t="t"/>
            <a:pathLst>
              <a:path extrusionOk="0" h="21190" w="20804">
                <a:moveTo>
                  <a:pt x="8564" y="13990"/>
                </a:moveTo>
                <a:cubicBezTo>
                  <a:pt x="7828" y="16955"/>
                  <a:pt x="7026" y="19708"/>
                  <a:pt x="4484" y="21190"/>
                </a:cubicBezTo>
                <a:cubicBezTo>
                  <a:pt x="3682" y="16796"/>
                  <a:pt x="5621" y="13461"/>
                  <a:pt x="6491" y="9966"/>
                </a:cubicBezTo>
                <a:cubicBezTo>
                  <a:pt x="4952" y="7902"/>
                  <a:pt x="6691" y="3825"/>
                  <a:pt x="9901" y="4831"/>
                </a:cubicBezTo>
                <a:cubicBezTo>
                  <a:pt x="13913" y="6049"/>
                  <a:pt x="6491" y="12402"/>
                  <a:pt x="11439" y="13196"/>
                </a:cubicBezTo>
                <a:cubicBezTo>
                  <a:pt x="16655" y="14043"/>
                  <a:pt x="18795" y="6049"/>
                  <a:pt x="15585" y="3455"/>
                </a:cubicBezTo>
                <a:cubicBezTo>
                  <a:pt x="10904" y="-304"/>
                  <a:pt x="2010" y="3402"/>
                  <a:pt x="3080" y="8749"/>
                </a:cubicBezTo>
                <a:cubicBezTo>
                  <a:pt x="3348" y="10072"/>
                  <a:pt x="5086" y="10443"/>
                  <a:pt x="3749" y="12243"/>
                </a:cubicBezTo>
                <a:cubicBezTo>
                  <a:pt x="806" y="11714"/>
                  <a:pt x="-63" y="9861"/>
                  <a:pt x="4" y="7372"/>
                </a:cubicBezTo>
                <a:cubicBezTo>
                  <a:pt x="204" y="3296"/>
                  <a:pt x="4618" y="490"/>
                  <a:pt x="9099" y="66"/>
                </a:cubicBezTo>
                <a:cubicBezTo>
                  <a:pt x="14716" y="-410"/>
                  <a:pt x="19999" y="1708"/>
                  <a:pt x="20668" y="5890"/>
                </a:cubicBezTo>
                <a:cubicBezTo>
                  <a:pt x="21537" y="10602"/>
                  <a:pt x="18193" y="15737"/>
                  <a:pt x="12175" y="15366"/>
                </a:cubicBezTo>
                <a:cubicBezTo>
                  <a:pt x="10503" y="15261"/>
                  <a:pt x="9834" y="14625"/>
                  <a:pt x="8564" y="1399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8644177" y="2244509"/>
            <a:ext cx="45954" cy="82404"/>
          </a:xfrm>
          <a:custGeom>
            <a:rect b="b" l="l" r="r" t="t"/>
            <a:pathLst>
              <a:path extrusionOk="0" h="21600" w="21600">
                <a:moveTo>
                  <a:pt x="21600" y="3720"/>
                </a:moveTo>
                <a:cubicBezTo>
                  <a:pt x="15444" y="3720"/>
                  <a:pt x="15444" y="3720"/>
                  <a:pt x="15444" y="3720"/>
                </a:cubicBezTo>
                <a:cubicBezTo>
                  <a:pt x="14688" y="3720"/>
                  <a:pt x="13824" y="4260"/>
                  <a:pt x="13824" y="4980"/>
                </a:cubicBezTo>
                <a:cubicBezTo>
                  <a:pt x="13824" y="7500"/>
                  <a:pt x="13824" y="7500"/>
                  <a:pt x="13824" y="7500"/>
                </a:cubicBezTo>
                <a:cubicBezTo>
                  <a:pt x="21600" y="7500"/>
                  <a:pt x="21600" y="7500"/>
                  <a:pt x="21600" y="7500"/>
                </a:cubicBezTo>
                <a:cubicBezTo>
                  <a:pt x="21600" y="10980"/>
                  <a:pt x="21600" y="10980"/>
                  <a:pt x="21600" y="10980"/>
                </a:cubicBezTo>
                <a:cubicBezTo>
                  <a:pt x="13824" y="10980"/>
                  <a:pt x="13824" y="10980"/>
                  <a:pt x="13824" y="10980"/>
                </a:cubicBezTo>
                <a:cubicBezTo>
                  <a:pt x="13824" y="21600"/>
                  <a:pt x="13824" y="21600"/>
                  <a:pt x="13824" y="21600"/>
                </a:cubicBezTo>
                <a:cubicBezTo>
                  <a:pt x="6588" y="21600"/>
                  <a:pt x="6588" y="21600"/>
                  <a:pt x="6588" y="21600"/>
                </a:cubicBezTo>
                <a:cubicBezTo>
                  <a:pt x="6588" y="10980"/>
                  <a:pt x="6588" y="10980"/>
                  <a:pt x="6588" y="10980"/>
                </a:cubicBezTo>
                <a:cubicBezTo>
                  <a:pt x="0" y="10980"/>
                  <a:pt x="0" y="10980"/>
                  <a:pt x="0" y="10980"/>
                </a:cubicBezTo>
                <a:cubicBezTo>
                  <a:pt x="0" y="7500"/>
                  <a:pt x="0" y="7500"/>
                  <a:pt x="0" y="7500"/>
                </a:cubicBezTo>
                <a:cubicBezTo>
                  <a:pt x="6588" y="7500"/>
                  <a:pt x="6588" y="7500"/>
                  <a:pt x="6588" y="7500"/>
                </a:cubicBezTo>
                <a:cubicBezTo>
                  <a:pt x="6588" y="5400"/>
                  <a:pt x="6588" y="5400"/>
                  <a:pt x="6588" y="5400"/>
                </a:cubicBezTo>
                <a:cubicBezTo>
                  <a:pt x="6588" y="2400"/>
                  <a:pt x="10260" y="0"/>
                  <a:pt x="15444" y="0"/>
                </a:cubicBezTo>
                <a:cubicBezTo>
                  <a:pt x="21600" y="0"/>
                  <a:pt x="21600" y="0"/>
                  <a:pt x="21600" y="0"/>
                </a:cubicBezTo>
                <a:lnTo>
                  <a:pt x="21600" y="372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625159" y="2629918"/>
            <a:ext cx="83970" cy="68148"/>
          </a:xfrm>
          <a:custGeom>
            <a:rect b="b" l="l" r="r" t="t"/>
            <a:pathLst>
              <a:path extrusionOk="0" h="21600" w="21600">
                <a:moveTo>
                  <a:pt x="21600" y="2601"/>
                </a:moveTo>
                <a:cubicBezTo>
                  <a:pt x="20778" y="3034"/>
                  <a:pt x="19957" y="3323"/>
                  <a:pt x="19017" y="3468"/>
                </a:cubicBezTo>
                <a:cubicBezTo>
                  <a:pt x="19957" y="2745"/>
                  <a:pt x="20661" y="1734"/>
                  <a:pt x="21013" y="433"/>
                </a:cubicBezTo>
                <a:cubicBezTo>
                  <a:pt x="20133" y="1084"/>
                  <a:pt x="19193" y="1517"/>
                  <a:pt x="18196" y="1734"/>
                </a:cubicBezTo>
                <a:cubicBezTo>
                  <a:pt x="17374" y="722"/>
                  <a:pt x="16200" y="0"/>
                  <a:pt x="14967" y="0"/>
                </a:cubicBezTo>
                <a:cubicBezTo>
                  <a:pt x="12502" y="0"/>
                  <a:pt x="10507" y="2456"/>
                  <a:pt x="10507" y="5490"/>
                </a:cubicBezTo>
                <a:cubicBezTo>
                  <a:pt x="10507" y="5924"/>
                  <a:pt x="10565" y="6357"/>
                  <a:pt x="10624" y="6718"/>
                </a:cubicBezTo>
                <a:cubicBezTo>
                  <a:pt x="6926" y="6502"/>
                  <a:pt x="3698" y="4334"/>
                  <a:pt x="1467" y="1011"/>
                </a:cubicBezTo>
                <a:cubicBezTo>
                  <a:pt x="1115" y="1806"/>
                  <a:pt x="880" y="2745"/>
                  <a:pt x="880" y="3757"/>
                </a:cubicBezTo>
                <a:cubicBezTo>
                  <a:pt x="880" y="5635"/>
                  <a:pt x="1643" y="7296"/>
                  <a:pt x="2876" y="8308"/>
                </a:cubicBezTo>
                <a:cubicBezTo>
                  <a:pt x="2113" y="8308"/>
                  <a:pt x="1467" y="8019"/>
                  <a:pt x="880" y="7658"/>
                </a:cubicBezTo>
                <a:cubicBezTo>
                  <a:pt x="822" y="7658"/>
                  <a:pt x="822" y="7658"/>
                  <a:pt x="822" y="7658"/>
                </a:cubicBezTo>
                <a:cubicBezTo>
                  <a:pt x="822" y="10330"/>
                  <a:pt x="2407" y="12570"/>
                  <a:pt x="4402" y="13076"/>
                </a:cubicBezTo>
                <a:cubicBezTo>
                  <a:pt x="4050" y="13148"/>
                  <a:pt x="3639" y="13220"/>
                  <a:pt x="3228" y="13220"/>
                </a:cubicBezTo>
                <a:cubicBezTo>
                  <a:pt x="2935" y="13220"/>
                  <a:pt x="2700" y="13220"/>
                  <a:pt x="2407" y="13148"/>
                </a:cubicBezTo>
                <a:cubicBezTo>
                  <a:pt x="2993" y="15315"/>
                  <a:pt x="4578" y="16904"/>
                  <a:pt x="6515" y="16904"/>
                </a:cubicBezTo>
                <a:cubicBezTo>
                  <a:pt x="5048" y="18349"/>
                  <a:pt x="3111" y="19288"/>
                  <a:pt x="1057" y="19288"/>
                </a:cubicBezTo>
                <a:cubicBezTo>
                  <a:pt x="704" y="19288"/>
                  <a:pt x="352" y="19216"/>
                  <a:pt x="0" y="19144"/>
                </a:cubicBezTo>
                <a:cubicBezTo>
                  <a:pt x="1937" y="20733"/>
                  <a:pt x="4285" y="21600"/>
                  <a:pt x="6750" y="21600"/>
                </a:cubicBezTo>
                <a:cubicBezTo>
                  <a:pt x="14909" y="21600"/>
                  <a:pt x="19370" y="13292"/>
                  <a:pt x="19370" y="6140"/>
                </a:cubicBezTo>
                <a:cubicBezTo>
                  <a:pt x="19370" y="5852"/>
                  <a:pt x="19370" y="5635"/>
                  <a:pt x="19370" y="5418"/>
                </a:cubicBezTo>
                <a:cubicBezTo>
                  <a:pt x="20250" y="4623"/>
                  <a:pt x="21013" y="3684"/>
                  <a:pt x="21600" y="2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 rot="5400000">
            <a:off x="8608463" y="4086282"/>
            <a:ext cx="117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  <a:defRPr b="0" i="0" sz="8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8669536" y="3783335"/>
            <a:ext cx="0" cy="2382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2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13" Type="http://schemas.openxmlformats.org/officeDocument/2006/relationships/image" Target="../media/image11.png"/><Relationship Id="rId12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8.png"/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5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171C">
              <a:alpha val="8471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p54"/>
          <p:cNvSpPr/>
          <p:nvPr/>
        </p:nvSpPr>
        <p:spPr>
          <a:xfrm>
            <a:off x="1694246" y="682649"/>
            <a:ext cx="5755500" cy="3602700"/>
          </a:xfrm>
          <a:prstGeom prst="roundRect">
            <a:avLst>
              <a:gd fmla="val 15000" name="adj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58" scaled="0"/>
          </a:gradFill>
          <a:ln>
            <a:noFill/>
          </a:ln>
          <a:effectLst>
            <a:outerShdw blurRad="127000" rotWithShape="0" dir="2150891" dist="25400">
              <a:srgbClr val="000000">
                <a:alpha val="25099"/>
              </a:srgbClr>
            </a:outerShdw>
          </a:effectLst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54"/>
          <p:cNvSpPr/>
          <p:nvPr/>
        </p:nvSpPr>
        <p:spPr>
          <a:xfrm>
            <a:off x="2029959" y="1157552"/>
            <a:ext cx="5084100" cy="2652900"/>
          </a:xfrm>
          <a:prstGeom prst="roundRect">
            <a:avLst>
              <a:gd fmla="val 15000" name="adj"/>
            </a:avLst>
          </a:prstGeom>
          <a:solidFill>
            <a:srgbClr val="32363F"/>
          </a:solidFill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54"/>
          <p:cNvSpPr/>
          <p:nvPr/>
        </p:nvSpPr>
        <p:spPr>
          <a:xfrm>
            <a:off x="2971650" y="1372200"/>
            <a:ext cx="33156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None/>
            </a:pP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Bankruptcy by COVID-19: Top Five Airlines Affected</a:t>
            </a:r>
            <a:endParaRPr sz="500"/>
          </a:p>
        </p:txBody>
      </p:sp>
      <p:sp>
        <p:nvSpPr>
          <p:cNvPr id="471" name="Google Shape;471;p54"/>
          <p:cNvSpPr/>
          <p:nvPr/>
        </p:nvSpPr>
        <p:spPr>
          <a:xfrm>
            <a:off x="3405451" y="2735825"/>
            <a:ext cx="2333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By:  Michael Teixeira</a:t>
            </a:r>
            <a:endParaRPr sz="800"/>
          </a:p>
        </p:txBody>
      </p:sp>
      <p:cxnSp>
        <p:nvCxnSpPr>
          <p:cNvPr id="472" name="Google Shape;472;p54"/>
          <p:cNvCxnSpPr/>
          <p:nvPr/>
        </p:nvCxnSpPr>
        <p:spPr>
          <a:xfrm>
            <a:off x="4571988" y="2481902"/>
            <a:ext cx="251700" cy="4200"/>
          </a:xfrm>
          <a:prstGeom prst="straightConnector1">
            <a:avLst/>
          </a:prstGeom>
          <a:noFill/>
          <a:ln cap="rnd" cmpd="sng" w="50800">
            <a:solidFill>
              <a:srgbClr val="DCDEE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73" name="Google Shape;473;p54"/>
          <p:cNvSpPr/>
          <p:nvPr/>
        </p:nvSpPr>
        <p:spPr>
          <a:xfrm>
            <a:off x="6202738" y="2170912"/>
            <a:ext cx="666750" cy="801687"/>
          </a:xfrm>
          <a:custGeom>
            <a:rect b="b" l="l" r="r" t="t"/>
            <a:pathLst>
              <a:path extrusionOk="0" h="159" w="132">
                <a:moveTo>
                  <a:pt x="132" y="93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2" y="102"/>
                  <a:pt x="131" y="104"/>
                  <a:pt x="130" y="105"/>
                </a:cubicBezTo>
                <a:cubicBezTo>
                  <a:pt x="129" y="106"/>
                  <a:pt x="128" y="107"/>
                  <a:pt x="126" y="107"/>
                </a:cubicBezTo>
                <a:cubicBezTo>
                  <a:pt x="126" y="107"/>
                  <a:pt x="125" y="106"/>
                  <a:pt x="125" y="106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1"/>
                  <a:pt x="92" y="152"/>
                  <a:pt x="92" y="153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2" y="156"/>
                  <a:pt x="92" y="157"/>
                  <a:pt x="91" y="158"/>
                </a:cubicBezTo>
                <a:cubicBezTo>
                  <a:pt x="90" y="159"/>
                  <a:pt x="89" y="159"/>
                  <a:pt x="88" y="159"/>
                </a:cubicBezTo>
                <a:cubicBezTo>
                  <a:pt x="88" y="159"/>
                  <a:pt x="88" y="159"/>
                  <a:pt x="87" y="159"/>
                </a:cubicBezTo>
                <a:cubicBezTo>
                  <a:pt x="66" y="156"/>
                  <a:pt x="66" y="156"/>
                  <a:pt x="66" y="156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4" y="159"/>
                  <a:pt x="43" y="159"/>
                  <a:pt x="42" y="158"/>
                </a:cubicBezTo>
                <a:cubicBezTo>
                  <a:pt x="41" y="157"/>
                  <a:pt x="40" y="156"/>
                  <a:pt x="40" y="155"/>
                </a:cubicBezTo>
                <a:cubicBezTo>
                  <a:pt x="40" y="153"/>
                  <a:pt x="40" y="153"/>
                  <a:pt x="40" y="153"/>
                </a:cubicBezTo>
                <a:cubicBezTo>
                  <a:pt x="40" y="152"/>
                  <a:pt x="41" y="151"/>
                  <a:pt x="42" y="150"/>
                </a:cubicBezTo>
                <a:cubicBezTo>
                  <a:pt x="55" y="141"/>
                  <a:pt x="55" y="141"/>
                  <a:pt x="55" y="141"/>
                </a:cubicBezTo>
                <a:cubicBezTo>
                  <a:pt x="55" y="95"/>
                  <a:pt x="55" y="95"/>
                  <a:pt x="55" y="95"/>
                </a:cubicBezTo>
                <a:cubicBezTo>
                  <a:pt x="8" y="106"/>
                  <a:pt x="8" y="106"/>
                  <a:pt x="8" y="106"/>
                </a:cubicBezTo>
                <a:cubicBezTo>
                  <a:pt x="6" y="107"/>
                  <a:pt x="4" y="106"/>
                  <a:pt x="3" y="105"/>
                </a:cubicBezTo>
                <a:cubicBezTo>
                  <a:pt x="1" y="104"/>
                  <a:pt x="0" y="102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1" y="89"/>
                  <a:pt x="3" y="88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11"/>
                  <a:pt x="55" y="11"/>
                  <a:pt x="55" y="11"/>
                </a:cubicBezTo>
                <a:cubicBezTo>
                  <a:pt x="55" y="5"/>
                  <a:pt x="60" y="0"/>
                  <a:pt x="66" y="0"/>
                </a:cubicBezTo>
                <a:cubicBezTo>
                  <a:pt x="72" y="0"/>
                  <a:pt x="77" y="5"/>
                  <a:pt x="77" y="11"/>
                </a:cubicBezTo>
                <a:cubicBezTo>
                  <a:pt x="77" y="59"/>
                  <a:pt x="77" y="59"/>
                  <a:pt x="77" y="59"/>
                </a:cubicBezTo>
                <a:cubicBezTo>
                  <a:pt x="129" y="88"/>
                  <a:pt x="129" y="88"/>
                  <a:pt x="129" y="88"/>
                </a:cubicBezTo>
                <a:cubicBezTo>
                  <a:pt x="131" y="89"/>
                  <a:pt x="132" y="91"/>
                  <a:pt x="132" y="93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800" y="2259812"/>
            <a:ext cx="652462" cy="7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3"/>
          <p:cNvSpPr txBox="1"/>
          <p:nvPr>
            <p:ph idx="12" type="sldNum"/>
          </p:nvPr>
        </p:nvSpPr>
        <p:spPr>
          <a:xfrm>
            <a:off x="281834" y="4841979"/>
            <a:ext cx="2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63"/>
          <p:cNvSpPr/>
          <p:nvPr/>
        </p:nvSpPr>
        <p:spPr>
          <a:xfrm>
            <a:off x="6798805" y="2571746"/>
            <a:ext cx="1905000" cy="1905000"/>
          </a:xfrm>
          <a:prstGeom prst="roundRect">
            <a:avLst>
              <a:gd fmla="val 2034" name="adj"/>
            </a:avLst>
          </a:prstGeom>
          <a:gradFill>
            <a:gsLst>
              <a:gs pos="0">
                <a:srgbClr val="353740">
                  <a:alpha val="19607"/>
                </a:srgbClr>
              </a:gs>
              <a:gs pos="100000">
                <a:srgbClr val="2F3139"/>
              </a:gs>
            </a:gsLst>
            <a:lin ang="5423733" scaled="0"/>
          </a:gradFill>
          <a:ln>
            <a:noFill/>
          </a:ln>
          <a:effectLst>
            <a:outerShdw blurRad="101600" rotWithShape="0" dir="2786109" dist="25400">
              <a:srgbClr val="000000">
                <a:alpha val="2980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7" name="Google Shape;707;p63"/>
          <p:cNvSpPr/>
          <p:nvPr/>
        </p:nvSpPr>
        <p:spPr>
          <a:xfrm>
            <a:off x="4701246" y="2571746"/>
            <a:ext cx="1905000" cy="1905000"/>
          </a:xfrm>
          <a:prstGeom prst="roundRect">
            <a:avLst>
              <a:gd fmla="val 2034" name="adj"/>
            </a:avLst>
          </a:prstGeom>
          <a:solidFill>
            <a:srgbClr val="414A57">
              <a:alpha val="80000"/>
            </a:srgbClr>
          </a:solidFill>
          <a:ln>
            <a:noFill/>
          </a:ln>
          <a:effectLst>
            <a:outerShdw blurRad="101600" rotWithShape="0" dir="2786109" dist="25400">
              <a:srgbClr val="000000">
                <a:alpha val="2980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8" name="Google Shape;708;p63"/>
          <p:cNvSpPr/>
          <p:nvPr/>
        </p:nvSpPr>
        <p:spPr>
          <a:xfrm>
            <a:off x="2573996" y="2571746"/>
            <a:ext cx="1905000" cy="1905000"/>
          </a:xfrm>
          <a:prstGeom prst="roundRect">
            <a:avLst>
              <a:gd fmla="val 2034" name="adj"/>
            </a:avLst>
          </a:prstGeom>
          <a:gradFill>
            <a:gsLst>
              <a:gs pos="0">
                <a:srgbClr val="2F3139"/>
              </a:gs>
              <a:gs pos="100000">
                <a:srgbClr val="AB1942">
                  <a:alpha val="80000"/>
                </a:srgbClr>
              </a:gs>
            </a:gsLst>
            <a:lin ang="6115064" scaled="0"/>
          </a:gradFill>
          <a:ln>
            <a:noFill/>
          </a:ln>
          <a:effectLst>
            <a:outerShdw blurRad="101600" rotWithShape="0" dir="2786109" dist="25400">
              <a:srgbClr val="000000">
                <a:alpha val="2980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9" name="Google Shape;709;p63"/>
          <p:cNvSpPr/>
          <p:nvPr/>
        </p:nvSpPr>
        <p:spPr>
          <a:xfrm>
            <a:off x="510246" y="2571746"/>
            <a:ext cx="1905000" cy="1905000"/>
          </a:xfrm>
          <a:prstGeom prst="roundRect">
            <a:avLst>
              <a:gd fmla="val 2034" name="adj"/>
            </a:avLst>
          </a:prstGeom>
          <a:gradFill>
            <a:gsLst>
              <a:gs pos="0">
                <a:srgbClr val="FF4C00">
                  <a:alpha val="80000"/>
                </a:srgbClr>
              </a:gs>
              <a:gs pos="100000">
                <a:srgbClr val="AB1942">
                  <a:alpha val="89803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101600" rotWithShape="0" dir="2786109" dist="25400">
              <a:srgbClr val="000000">
                <a:alpha val="2980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0" name="Google Shape;710;p63"/>
          <p:cNvSpPr/>
          <p:nvPr/>
        </p:nvSpPr>
        <p:spPr>
          <a:xfrm>
            <a:off x="685391" y="3850701"/>
            <a:ext cx="1002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sz="500"/>
          </a:p>
        </p:txBody>
      </p:sp>
      <p:cxnSp>
        <p:nvCxnSpPr>
          <p:cNvPr id="711" name="Google Shape;711;p63"/>
          <p:cNvCxnSpPr/>
          <p:nvPr/>
        </p:nvCxnSpPr>
        <p:spPr>
          <a:xfrm>
            <a:off x="2723096" y="3376848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12" name="Google Shape;712;p63"/>
          <p:cNvSpPr/>
          <p:nvPr/>
        </p:nvSpPr>
        <p:spPr>
          <a:xfrm>
            <a:off x="2728675" y="2744050"/>
            <a:ext cx="1606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We believe our model to not be entirely </a:t>
            </a:r>
            <a:r>
              <a:rPr b="1" lang="en" sz="900">
                <a:solidFill>
                  <a:schemeClr val="accent2"/>
                </a:solidFill>
                <a:latin typeface="Play"/>
                <a:ea typeface="Play"/>
                <a:cs typeface="Play"/>
                <a:sym typeface="Play"/>
              </a:rPr>
              <a:t>precise 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and</a:t>
            </a:r>
            <a:r>
              <a:rPr b="1" lang="en" sz="900">
                <a:solidFill>
                  <a:schemeClr val="accent2"/>
                </a:solidFill>
                <a:latin typeface="Play"/>
                <a:ea typeface="Play"/>
                <a:cs typeface="Play"/>
                <a:sym typeface="Play"/>
              </a:rPr>
              <a:t> robust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Too many assumptions 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Inconsistent results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13" name="Google Shape;713;p63"/>
          <p:cNvSpPr/>
          <p:nvPr/>
        </p:nvSpPr>
        <p:spPr>
          <a:xfrm>
            <a:off x="653496" y="1213564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Analysis</a:t>
            </a:r>
            <a:endParaRPr b="1" sz="1000"/>
          </a:p>
        </p:txBody>
      </p:sp>
      <p:cxnSp>
        <p:nvCxnSpPr>
          <p:cNvPr id="714" name="Google Shape;714;p63"/>
          <p:cNvCxnSpPr/>
          <p:nvPr/>
        </p:nvCxnSpPr>
        <p:spPr>
          <a:xfrm>
            <a:off x="653496" y="1692242"/>
            <a:ext cx="1884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15" name="Google Shape;715;p63"/>
          <p:cNvSpPr/>
          <p:nvPr/>
        </p:nvSpPr>
        <p:spPr>
          <a:xfrm>
            <a:off x="1555673" y="1264802"/>
            <a:ext cx="188400" cy="140175"/>
          </a:xfrm>
          <a:custGeom>
            <a:rect b="b" l="l" r="r" t="t"/>
            <a:pathLst>
              <a:path extrusionOk="0" h="208" w="208">
                <a:moveTo>
                  <a:pt x="0" y="78"/>
                </a:moveTo>
                <a:cubicBezTo>
                  <a:pt x="0" y="64"/>
                  <a:pt x="3" y="51"/>
                  <a:pt x="10" y="39"/>
                </a:cubicBezTo>
                <a:cubicBezTo>
                  <a:pt x="17" y="27"/>
                  <a:pt x="26" y="18"/>
                  <a:pt x="38" y="11"/>
                </a:cubicBezTo>
                <a:cubicBezTo>
                  <a:pt x="51" y="4"/>
                  <a:pt x="64" y="0"/>
                  <a:pt x="78" y="0"/>
                </a:cubicBezTo>
                <a:cubicBezTo>
                  <a:pt x="92" y="0"/>
                  <a:pt x="105" y="4"/>
                  <a:pt x="117" y="11"/>
                </a:cubicBezTo>
                <a:cubicBezTo>
                  <a:pt x="129" y="18"/>
                  <a:pt x="138" y="27"/>
                  <a:pt x="145" y="39"/>
                </a:cubicBezTo>
                <a:cubicBezTo>
                  <a:pt x="152" y="51"/>
                  <a:pt x="156" y="64"/>
                  <a:pt x="156" y="78"/>
                </a:cubicBezTo>
                <a:cubicBezTo>
                  <a:pt x="156" y="92"/>
                  <a:pt x="152" y="105"/>
                  <a:pt x="146" y="117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6" y="177"/>
                  <a:pt x="208" y="182"/>
                  <a:pt x="208" y="187"/>
                </a:cubicBezTo>
                <a:cubicBezTo>
                  <a:pt x="208" y="190"/>
                  <a:pt x="207" y="193"/>
                  <a:pt x="206" y="195"/>
                </a:cubicBezTo>
                <a:cubicBezTo>
                  <a:pt x="205" y="198"/>
                  <a:pt x="204" y="200"/>
                  <a:pt x="202" y="202"/>
                </a:cubicBezTo>
                <a:cubicBezTo>
                  <a:pt x="200" y="204"/>
                  <a:pt x="197" y="206"/>
                  <a:pt x="195" y="207"/>
                </a:cubicBezTo>
                <a:cubicBezTo>
                  <a:pt x="193" y="208"/>
                  <a:pt x="190" y="208"/>
                  <a:pt x="187" y="208"/>
                </a:cubicBezTo>
                <a:cubicBezTo>
                  <a:pt x="181" y="208"/>
                  <a:pt x="176" y="206"/>
                  <a:pt x="172" y="202"/>
                </a:cubicBezTo>
                <a:cubicBezTo>
                  <a:pt x="116" y="146"/>
                  <a:pt x="116" y="146"/>
                  <a:pt x="116" y="146"/>
                </a:cubicBezTo>
                <a:cubicBezTo>
                  <a:pt x="104" y="153"/>
                  <a:pt x="91" y="156"/>
                  <a:pt x="78" y="156"/>
                </a:cubicBezTo>
                <a:cubicBezTo>
                  <a:pt x="64" y="156"/>
                  <a:pt x="50" y="153"/>
                  <a:pt x="38" y="146"/>
                </a:cubicBezTo>
                <a:cubicBezTo>
                  <a:pt x="27" y="139"/>
                  <a:pt x="17" y="129"/>
                  <a:pt x="10" y="118"/>
                </a:cubicBezTo>
                <a:cubicBezTo>
                  <a:pt x="3" y="105"/>
                  <a:pt x="0" y="92"/>
                  <a:pt x="0" y="78"/>
                </a:cubicBezTo>
                <a:close/>
                <a:moveTo>
                  <a:pt x="21" y="78"/>
                </a:moveTo>
                <a:cubicBezTo>
                  <a:pt x="20" y="86"/>
                  <a:pt x="22" y="93"/>
                  <a:pt x="25" y="100"/>
                </a:cubicBezTo>
                <a:cubicBezTo>
                  <a:pt x="28" y="107"/>
                  <a:pt x="32" y="113"/>
                  <a:pt x="37" y="119"/>
                </a:cubicBezTo>
                <a:cubicBezTo>
                  <a:pt x="43" y="124"/>
                  <a:pt x="49" y="128"/>
                  <a:pt x="56" y="131"/>
                </a:cubicBezTo>
                <a:cubicBezTo>
                  <a:pt x="63" y="134"/>
                  <a:pt x="70" y="136"/>
                  <a:pt x="78" y="136"/>
                </a:cubicBezTo>
                <a:cubicBezTo>
                  <a:pt x="83" y="136"/>
                  <a:pt x="88" y="135"/>
                  <a:pt x="93" y="133"/>
                </a:cubicBezTo>
                <a:cubicBezTo>
                  <a:pt x="97" y="132"/>
                  <a:pt x="102" y="130"/>
                  <a:pt x="106" y="128"/>
                </a:cubicBezTo>
                <a:cubicBezTo>
                  <a:pt x="110" y="125"/>
                  <a:pt x="114" y="122"/>
                  <a:pt x="118" y="119"/>
                </a:cubicBezTo>
                <a:cubicBezTo>
                  <a:pt x="121" y="115"/>
                  <a:pt x="124" y="111"/>
                  <a:pt x="127" y="107"/>
                </a:cubicBezTo>
                <a:cubicBezTo>
                  <a:pt x="129" y="103"/>
                  <a:pt x="131" y="98"/>
                  <a:pt x="133" y="93"/>
                </a:cubicBezTo>
                <a:cubicBezTo>
                  <a:pt x="134" y="88"/>
                  <a:pt x="135" y="84"/>
                  <a:pt x="135" y="78"/>
                </a:cubicBezTo>
                <a:cubicBezTo>
                  <a:pt x="135" y="71"/>
                  <a:pt x="133" y="63"/>
                  <a:pt x="130" y="56"/>
                </a:cubicBezTo>
                <a:cubicBezTo>
                  <a:pt x="127" y="49"/>
                  <a:pt x="123" y="43"/>
                  <a:pt x="118" y="38"/>
                </a:cubicBezTo>
                <a:cubicBezTo>
                  <a:pt x="113" y="33"/>
                  <a:pt x="107" y="29"/>
                  <a:pt x="100" y="26"/>
                </a:cubicBezTo>
                <a:cubicBezTo>
                  <a:pt x="93" y="23"/>
                  <a:pt x="85" y="21"/>
                  <a:pt x="78" y="21"/>
                </a:cubicBezTo>
                <a:cubicBezTo>
                  <a:pt x="70" y="21"/>
                  <a:pt x="62" y="23"/>
                  <a:pt x="56" y="26"/>
                </a:cubicBezTo>
                <a:cubicBezTo>
                  <a:pt x="49" y="28"/>
                  <a:pt x="43" y="32"/>
                  <a:pt x="37" y="38"/>
                </a:cubicBezTo>
                <a:cubicBezTo>
                  <a:pt x="32" y="44"/>
                  <a:pt x="27" y="50"/>
                  <a:pt x="25" y="56"/>
                </a:cubicBezTo>
                <a:cubicBezTo>
                  <a:pt x="22" y="63"/>
                  <a:pt x="21" y="70"/>
                  <a:pt x="21" y="78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63"/>
          <p:cNvSpPr/>
          <p:nvPr/>
        </p:nvSpPr>
        <p:spPr>
          <a:xfrm rot="-5400000">
            <a:off x="7745600" y="3960625"/>
            <a:ext cx="213000" cy="17034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7" name="Google Shape;717;p63"/>
          <p:cNvSpPr/>
          <p:nvPr/>
        </p:nvSpPr>
        <p:spPr>
          <a:xfrm>
            <a:off x="529746" y="1984814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Accuracy</a:t>
            </a:r>
            <a:endParaRPr b="1" sz="1000"/>
          </a:p>
        </p:txBody>
      </p:sp>
      <p:sp>
        <p:nvSpPr>
          <p:cNvPr id="718" name="Google Shape;718;p63"/>
          <p:cNvSpPr/>
          <p:nvPr/>
        </p:nvSpPr>
        <p:spPr>
          <a:xfrm>
            <a:off x="2593496" y="1984814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Precision and Robustness</a:t>
            </a:r>
            <a:endParaRPr b="1" sz="1000"/>
          </a:p>
        </p:txBody>
      </p:sp>
      <p:sp>
        <p:nvSpPr>
          <p:cNvPr id="719" name="Google Shape;719;p63"/>
          <p:cNvSpPr/>
          <p:nvPr/>
        </p:nvSpPr>
        <p:spPr>
          <a:xfrm>
            <a:off x="4720750" y="1984825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Fruitfulness</a:t>
            </a:r>
            <a:endParaRPr b="1" sz="1000"/>
          </a:p>
        </p:txBody>
      </p:sp>
      <p:sp>
        <p:nvSpPr>
          <p:cNvPr id="720" name="Google Shape;720;p63"/>
          <p:cNvSpPr/>
          <p:nvPr/>
        </p:nvSpPr>
        <p:spPr>
          <a:xfrm>
            <a:off x="6818296" y="1984814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Generality</a:t>
            </a:r>
            <a:endParaRPr b="1" sz="1000"/>
          </a:p>
        </p:txBody>
      </p:sp>
      <p:sp>
        <p:nvSpPr>
          <p:cNvPr id="721" name="Google Shape;721;p63"/>
          <p:cNvSpPr/>
          <p:nvPr/>
        </p:nvSpPr>
        <p:spPr>
          <a:xfrm>
            <a:off x="653500" y="2692900"/>
            <a:ext cx="17094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We believe our model to not be entirely </a:t>
            </a:r>
            <a:r>
              <a:rPr b="1" lang="en" sz="900">
                <a:latin typeface="Play"/>
                <a:ea typeface="Play"/>
                <a:cs typeface="Play"/>
                <a:sym typeface="Play"/>
              </a:rPr>
              <a:t>accurate</a:t>
            </a:r>
            <a:r>
              <a:rPr lang="en" sz="900"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Relies on too much probability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Random amount of passengers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Assumed beta and gamma values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Various quantities of airline seats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22" name="Google Shape;722;p63"/>
          <p:cNvCxnSpPr/>
          <p:nvPr/>
        </p:nvCxnSpPr>
        <p:spPr>
          <a:xfrm>
            <a:off x="690546" y="3166898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23" name="Google Shape;723;p63"/>
          <p:cNvSpPr/>
          <p:nvPr/>
        </p:nvSpPr>
        <p:spPr>
          <a:xfrm>
            <a:off x="4835500" y="2692900"/>
            <a:ext cx="1606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We believe our model to be </a:t>
            </a:r>
            <a:r>
              <a:rPr b="1" lang="en" sz="900">
                <a:solidFill>
                  <a:srgbClr val="A64D79"/>
                </a:solidFill>
                <a:latin typeface="Play"/>
                <a:ea typeface="Play"/>
                <a:cs typeface="Play"/>
                <a:sym typeface="Play"/>
              </a:rPr>
              <a:t>fruitful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Assumptions made are relevant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Justifiable probabilities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Legible results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24" name="Google Shape;724;p63"/>
          <p:cNvSpPr/>
          <p:nvPr/>
        </p:nvSpPr>
        <p:spPr>
          <a:xfrm>
            <a:off x="6947900" y="2708400"/>
            <a:ext cx="1606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We believe our model to not be entirely </a:t>
            </a:r>
            <a:r>
              <a:rPr b="1" lang="en" sz="900">
                <a:solidFill>
                  <a:srgbClr val="B7B7B7"/>
                </a:solidFill>
                <a:latin typeface="Play"/>
                <a:ea typeface="Play"/>
                <a:cs typeface="Play"/>
                <a:sym typeface="Play"/>
              </a:rPr>
              <a:t>general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Versatile with many countries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Versatile with many airlines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25" name="Google Shape;725;p63"/>
          <p:cNvCxnSpPr/>
          <p:nvPr/>
        </p:nvCxnSpPr>
        <p:spPr>
          <a:xfrm>
            <a:off x="4835496" y="3166898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26" name="Google Shape;726;p63"/>
          <p:cNvCxnSpPr/>
          <p:nvPr/>
        </p:nvCxnSpPr>
        <p:spPr>
          <a:xfrm>
            <a:off x="6886096" y="3166898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4"/>
          <p:cNvSpPr/>
          <p:nvPr/>
        </p:nvSpPr>
        <p:spPr>
          <a:xfrm>
            <a:off x="429521" y="609064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Conclusion</a:t>
            </a:r>
            <a:endParaRPr b="1" sz="1000"/>
          </a:p>
        </p:txBody>
      </p:sp>
      <p:cxnSp>
        <p:nvCxnSpPr>
          <p:cNvPr id="732" name="Google Shape;732;p64"/>
          <p:cNvCxnSpPr/>
          <p:nvPr/>
        </p:nvCxnSpPr>
        <p:spPr>
          <a:xfrm>
            <a:off x="429521" y="1087742"/>
            <a:ext cx="1884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3" name="Google Shape;733;p64"/>
          <p:cNvSpPr txBox="1"/>
          <p:nvPr/>
        </p:nvSpPr>
        <p:spPr>
          <a:xfrm>
            <a:off x="429525" y="1150925"/>
            <a:ext cx="5594400" cy="3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Real-life Applications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lay"/>
              <a:buChar char="●"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Government officials </a:t>
            </a: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can apply quicker temporary regulations as to whether or not airline activity should be increased or decreased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lay"/>
              <a:buChar char="●"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Airline companies will lose money regardless and should come up with a travel package plan to mitigate the money lost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Future Research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lay"/>
              <a:buChar char="●"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More research is needed to find legitimate COVID-19 beta and gamma values to understand the true impact the virus had on each foreign country and the United States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lay"/>
              <a:buChar char="●"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Various airline expenditures should be included to find a true net income value for airlines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Takeaways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lay"/>
              <a:buChar char="●"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Airline companies situated in countries with lower populations should be prepared to close down operations sooner than countries with higher populations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lay"/>
              <a:buChar char="●"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Maintaining an airline is very expensive. Selling tickets alone is not enough to keep an airline company from going bankrupt.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Take Away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/>
          <p:nvPr>
            <p:ph idx="2" type="pic"/>
          </p:nvPr>
        </p:nvSpPr>
        <p:spPr>
          <a:xfrm>
            <a:off x="-376678" y="-423285"/>
            <a:ext cx="1126200" cy="10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5"/>
          <p:cNvSpPr/>
          <p:nvPr/>
        </p:nvSpPr>
        <p:spPr>
          <a:xfrm>
            <a:off x="473596" y="2095760"/>
            <a:ext cx="951900" cy="9519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1" name="Google Shape;481;p55"/>
          <p:cNvSpPr/>
          <p:nvPr/>
        </p:nvSpPr>
        <p:spPr>
          <a:xfrm>
            <a:off x="949575" y="2734597"/>
            <a:ext cx="14256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Problem Statement.</a:t>
            </a:r>
            <a:endParaRPr b="1"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Which airline is more likely to file for bankruptcy from COVID-19?</a:t>
            </a:r>
            <a:endParaRPr b="1" sz="700"/>
          </a:p>
        </p:txBody>
      </p:sp>
      <p:sp>
        <p:nvSpPr>
          <p:cNvPr id="482" name="Google Shape;482;p55"/>
          <p:cNvSpPr/>
          <p:nvPr/>
        </p:nvSpPr>
        <p:spPr>
          <a:xfrm>
            <a:off x="716223" y="2319449"/>
            <a:ext cx="230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</a:t>
            </a:r>
            <a:endParaRPr sz="500"/>
          </a:p>
        </p:txBody>
      </p:sp>
      <p:sp>
        <p:nvSpPr>
          <p:cNvPr id="483" name="Google Shape;483;p55"/>
          <p:cNvSpPr/>
          <p:nvPr/>
        </p:nvSpPr>
        <p:spPr>
          <a:xfrm>
            <a:off x="2572008" y="2095760"/>
            <a:ext cx="951900" cy="9519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4" name="Google Shape;484;p55"/>
          <p:cNvSpPr/>
          <p:nvPr/>
        </p:nvSpPr>
        <p:spPr>
          <a:xfrm>
            <a:off x="3047974" y="2734600"/>
            <a:ext cx="1622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Answering the Problem Statement.</a:t>
            </a:r>
            <a:endParaRPr b="1"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Creating an SIR model that simulates the interaction between five foreign countries and the United States</a:t>
            </a:r>
            <a:endParaRPr b="1" sz="700"/>
          </a:p>
        </p:txBody>
      </p:sp>
      <p:sp>
        <p:nvSpPr>
          <p:cNvPr id="485" name="Google Shape;485;p55"/>
          <p:cNvSpPr/>
          <p:nvPr/>
        </p:nvSpPr>
        <p:spPr>
          <a:xfrm>
            <a:off x="2814635" y="2554746"/>
            <a:ext cx="224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</a:t>
            </a:r>
            <a:endParaRPr sz="500"/>
          </a:p>
        </p:txBody>
      </p:sp>
      <p:sp>
        <p:nvSpPr>
          <p:cNvPr id="486" name="Google Shape;486;p55"/>
          <p:cNvSpPr/>
          <p:nvPr/>
        </p:nvSpPr>
        <p:spPr>
          <a:xfrm>
            <a:off x="4670420" y="2095760"/>
            <a:ext cx="951900" cy="9519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55"/>
          <p:cNvSpPr/>
          <p:nvPr/>
        </p:nvSpPr>
        <p:spPr>
          <a:xfrm>
            <a:off x="5146409" y="2734605"/>
            <a:ext cx="1425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Our Metric.</a:t>
            </a:r>
            <a:endParaRPr b="1"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8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The number of flights per day over the course of six months</a:t>
            </a:r>
            <a:endParaRPr b="1" sz="700"/>
          </a:p>
        </p:txBody>
      </p:sp>
      <p:sp>
        <p:nvSpPr>
          <p:cNvPr id="488" name="Google Shape;488;p55"/>
          <p:cNvSpPr/>
          <p:nvPr/>
        </p:nvSpPr>
        <p:spPr>
          <a:xfrm>
            <a:off x="4913046" y="2319449"/>
            <a:ext cx="230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</a:t>
            </a:r>
            <a:endParaRPr sz="500"/>
          </a:p>
        </p:txBody>
      </p:sp>
      <p:sp>
        <p:nvSpPr>
          <p:cNvPr id="489" name="Google Shape;489;p55"/>
          <p:cNvSpPr/>
          <p:nvPr/>
        </p:nvSpPr>
        <p:spPr>
          <a:xfrm>
            <a:off x="6768831" y="2095760"/>
            <a:ext cx="951900" cy="9519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0" name="Google Shape;490;p55"/>
          <p:cNvSpPr/>
          <p:nvPr/>
        </p:nvSpPr>
        <p:spPr>
          <a:xfrm>
            <a:off x="7364750" y="2734599"/>
            <a:ext cx="14256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Countries and AIrlines Involved.</a:t>
            </a:r>
            <a:endParaRPr b="1"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t/>
            </a:r>
            <a:endParaRPr sz="500"/>
          </a:p>
        </p:txBody>
      </p:sp>
      <p:sp>
        <p:nvSpPr>
          <p:cNvPr id="491" name="Google Shape;491;p55"/>
          <p:cNvSpPr/>
          <p:nvPr/>
        </p:nvSpPr>
        <p:spPr>
          <a:xfrm>
            <a:off x="7011459" y="2554746"/>
            <a:ext cx="375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</a:t>
            </a:r>
            <a:endParaRPr sz="500"/>
          </a:p>
        </p:txBody>
      </p:sp>
      <p:sp>
        <p:nvSpPr>
          <p:cNvPr id="492" name="Google Shape;492;p55"/>
          <p:cNvSpPr/>
          <p:nvPr/>
        </p:nvSpPr>
        <p:spPr>
          <a:xfrm>
            <a:off x="1506823" y="248520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500"/>
          </a:p>
        </p:txBody>
      </p:sp>
      <p:cxnSp>
        <p:nvCxnSpPr>
          <p:cNvPr id="493" name="Google Shape;493;p55"/>
          <p:cNvCxnSpPr/>
          <p:nvPr/>
        </p:nvCxnSpPr>
        <p:spPr>
          <a:xfrm>
            <a:off x="1957224" y="2571750"/>
            <a:ext cx="473700" cy="0"/>
          </a:xfrm>
          <a:prstGeom prst="straightConnector1">
            <a:avLst/>
          </a:prstGeom>
          <a:noFill/>
          <a:ln cap="flat" cmpd="sng" w="12700">
            <a:solidFill>
              <a:srgbClr val="414A57"/>
            </a:solidFill>
            <a:prstDash val="dashDot"/>
            <a:miter lim="400000"/>
            <a:headEnd len="med" w="med" type="oval"/>
            <a:tailEnd len="med" w="med" type="oval"/>
          </a:ln>
        </p:spPr>
      </p:cxnSp>
      <p:cxnSp>
        <p:nvCxnSpPr>
          <p:cNvPr id="494" name="Google Shape;494;p55"/>
          <p:cNvCxnSpPr/>
          <p:nvPr/>
        </p:nvCxnSpPr>
        <p:spPr>
          <a:xfrm>
            <a:off x="4055636" y="2583656"/>
            <a:ext cx="473700" cy="0"/>
          </a:xfrm>
          <a:prstGeom prst="straightConnector1">
            <a:avLst/>
          </a:prstGeom>
          <a:noFill/>
          <a:ln cap="flat" cmpd="sng" w="12700">
            <a:solidFill>
              <a:srgbClr val="414A57"/>
            </a:solidFill>
            <a:prstDash val="dashDot"/>
            <a:miter lim="400000"/>
            <a:headEnd len="med" w="med" type="oval"/>
            <a:tailEnd len="med" w="med" type="oval"/>
          </a:ln>
        </p:spPr>
      </p:cxnSp>
      <p:cxnSp>
        <p:nvCxnSpPr>
          <p:cNvPr id="495" name="Google Shape;495;p55"/>
          <p:cNvCxnSpPr/>
          <p:nvPr/>
        </p:nvCxnSpPr>
        <p:spPr>
          <a:xfrm>
            <a:off x="6161600" y="2595563"/>
            <a:ext cx="473700" cy="0"/>
          </a:xfrm>
          <a:prstGeom prst="straightConnector1">
            <a:avLst/>
          </a:prstGeom>
          <a:noFill/>
          <a:ln cap="flat" cmpd="sng" w="12700">
            <a:solidFill>
              <a:srgbClr val="414A57"/>
            </a:solidFill>
            <a:prstDash val="dashDot"/>
            <a:miter lim="400000"/>
            <a:headEnd len="med" w="med" type="oval"/>
            <a:tailEnd len="med" w="med" type="oval"/>
          </a:ln>
        </p:spPr>
      </p:cxnSp>
      <p:sp>
        <p:nvSpPr>
          <p:cNvPr id="496" name="Google Shape;496;p55"/>
          <p:cNvSpPr/>
          <p:nvPr/>
        </p:nvSpPr>
        <p:spPr>
          <a:xfrm>
            <a:off x="716225" y="919261"/>
            <a:ext cx="2361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17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Introduction</a:t>
            </a:r>
            <a:endParaRPr sz="1700"/>
          </a:p>
        </p:txBody>
      </p:sp>
      <p:sp>
        <p:nvSpPr>
          <p:cNvPr id="497" name="Google Shape;497;p55"/>
          <p:cNvSpPr/>
          <p:nvPr/>
        </p:nvSpPr>
        <p:spPr>
          <a:xfrm>
            <a:off x="3539536" y="248515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 sz="500"/>
          </a:p>
        </p:txBody>
      </p:sp>
      <p:sp>
        <p:nvSpPr>
          <p:cNvPr id="498" name="Google Shape;498;p55"/>
          <p:cNvSpPr/>
          <p:nvPr/>
        </p:nvSpPr>
        <p:spPr>
          <a:xfrm>
            <a:off x="5699586" y="248515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500"/>
          </a:p>
        </p:txBody>
      </p:sp>
      <p:sp>
        <p:nvSpPr>
          <p:cNvPr id="499" name="Google Shape;499;p55"/>
          <p:cNvSpPr/>
          <p:nvPr/>
        </p:nvSpPr>
        <p:spPr>
          <a:xfrm>
            <a:off x="7854261" y="248520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 sz="500"/>
          </a:p>
        </p:txBody>
      </p:sp>
      <p:pic>
        <p:nvPicPr>
          <p:cNvPr id="500" name="Google Shape;5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750" y="3872150"/>
            <a:ext cx="230700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600" y="4772048"/>
            <a:ext cx="230700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600" y="4346424"/>
            <a:ext cx="230700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600" y="3920800"/>
            <a:ext cx="230700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3600" y="3552850"/>
            <a:ext cx="230700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3600" y="3184900"/>
            <a:ext cx="230700" cy="23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55"/>
          <p:cNvCxnSpPr>
            <a:stCxn id="505" idx="3"/>
            <a:endCxn id="500" idx="0"/>
          </p:cNvCxnSpPr>
          <p:nvPr/>
        </p:nvCxnSpPr>
        <p:spPr>
          <a:xfrm>
            <a:off x="7314300" y="3300250"/>
            <a:ext cx="1135800" cy="57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507" name="Google Shape;507;p55"/>
          <p:cNvCxnSpPr>
            <a:stCxn id="501" idx="3"/>
            <a:endCxn id="500" idx="2"/>
          </p:cNvCxnSpPr>
          <p:nvPr/>
        </p:nvCxnSpPr>
        <p:spPr>
          <a:xfrm flipH="1" rot="10800000">
            <a:off x="7314300" y="4102898"/>
            <a:ext cx="1135800" cy="78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508" name="Google Shape;508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1900" y="4389613"/>
            <a:ext cx="173100" cy="1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5"/>
          <p:cNvSpPr txBox="1"/>
          <p:nvPr/>
        </p:nvSpPr>
        <p:spPr>
          <a:xfrm>
            <a:off x="6607150" y="479185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SP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6607150" y="439325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SG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6607150" y="3994650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NZ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6607150" y="3618575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QA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3" name="Google Shape;513;p55"/>
          <p:cNvSpPr txBox="1"/>
          <p:nvPr/>
        </p:nvSpPr>
        <p:spPr>
          <a:xfrm>
            <a:off x="6607150" y="3208563"/>
            <a:ext cx="375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EG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1900" y="4058213"/>
            <a:ext cx="173100" cy="1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55"/>
          <p:cNvCxnSpPr>
            <a:endCxn id="500" idx="1"/>
          </p:cNvCxnSpPr>
          <p:nvPr/>
        </p:nvCxnSpPr>
        <p:spPr>
          <a:xfrm flipH="1" rot="10800000">
            <a:off x="7310550" y="3987500"/>
            <a:ext cx="1024200" cy="472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516" name="Google Shape;516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37850" y="3789863"/>
            <a:ext cx="173100" cy="1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Google Shape;517;p55"/>
          <p:cNvCxnSpPr>
            <a:endCxn id="500" idx="1"/>
          </p:cNvCxnSpPr>
          <p:nvPr/>
        </p:nvCxnSpPr>
        <p:spPr>
          <a:xfrm flipH="1" rot="10800000">
            <a:off x="7322250" y="3987500"/>
            <a:ext cx="1012500" cy="4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518" name="Google Shape;518;p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22375" y="3276663"/>
            <a:ext cx="1731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71900" y="3601247"/>
            <a:ext cx="274051" cy="93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55"/>
          <p:cNvCxnSpPr>
            <a:endCxn id="500" idx="1"/>
          </p:cNvCxnSpPr>
          <p:nvPr/>
        </p:nvCxnSpPr>
        <p:spPr>
          <a:xfrm>
            <a:off x="7334250" y="3678800"/>
            <a:ext cx="1000500" cy="3087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21" name="Google Shape;521;p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80150" y="4582163"/>
            <a:ext cx="1731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3525" y="4604825"/>
            <a:ext cx="375001" cy="12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04625" y="4565088"/>
            <a:ext cx="1731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69475" y="4565100"/>
            <a:ext cx="1731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7275" y="4582175"/>
            <a:ext cx="173100" cy="1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5"/>
          <p:cNvSpPr txBox="1"/>
          <p:nvPr/>
        </p:nvSpPr>
        <p:spPr>
          <a:xfrm>
            <a:off x="4042575" y="4496800"/>
            <a:ext cx="734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Singapore Airlines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7" name="Google Shape;527;p55"/>
          <p:cNvSpPr txBox="1"/>
          <p:nvPr/>
        </p:nvSpPr>
        <p:spPr>
          <a:xfrm>
            <a:off x="2115896" y="4509588"/>
            <a:ext cx="706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Turkish Airlines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8" name="Google Shape;528;p55"/>
          <p:cNvSpPr txBox="1"/>
          <p:nvPr/>
        </p:nvSpPr>
        <p:spPr>
          <a:xfrm>
            <a:off x="1121246" y="4496800"/>
            <a:ext cx="706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Qatar Airways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9" name="Google Shape;529;p55"/>
          <p:cNvSpPr txBox="1"/>
          <p:nvPr/>
        </p:nvSpPr>
        <p:spPr>
          <a:xfrm>
            <a:off x="3120496" y="4496788"/>
            <a:ext cx="706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Air New Zealand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0" name="Google Shape;530;p55"/>
          <p:cNvSpPr txBox="1"/>
          <p:nvPr/>
        </p:nvSpPr>
        <p:spPr>
          <a:xfrm>
            <a:off x="4971759" y="4496800"/>
            <a:ext cx="706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Emirates Airlines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1" name="Google Shape;531;p55"/>
          <p:cNvSpPr/>
          <p:nvPr/>
        </p:nvSpPr>
        <p:spPr>
          <a:xfrm>
            <a:off x="8579700" y="2143150"/>
            <a:ext cx="173100" cy="7845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7158300" y="243550"/>
            <a:ext cx="1594500" cy="1278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3" name="Google Shape;533;p55"/>
          <p:cNvSpPr txBox="1"/>
          <p:nvPr/>
        </p:nvSpPr>
        <p:spPr>
          <a:xfrm>
            <a:off x="7158300" y="464150"/>
            <a:ext cx="15945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Target Audience: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Public Health Officials, Governing Officials,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Airline Companies,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Airports,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Travel Agencies,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Travelers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/>
          <p:nvPr>
            <p:ph idx="2" type="pic"/>
          </p:nvPr>
        </p:nvSpPr>
        <p:spPr>
          <a:xfrm>
            <a:off x="3194226" y="2009950"/>
            <a:ext cx="1890000" cy="22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Gasoline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9" name="Google Shape;539;p56"/>
          <p:cNvSpPr/>
          <p:nvPr>
            <p:ph idx="3" type="pic"/>
          </p:nvPr>
        </p:nvSpPr>
        <p:spPr>
          <a:xfrm>
            <a:off x="5125598" y="2009950"/>
            <a:ext cx="1890000" cy="22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International Ticket</a:t>
            </a:r>
            <a:endParaRPr b="1" sz="14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0" name="Google Shape;540;p56"/>
          <p:cNvSpPr/>
          <p:nvPr>
            <p:ph idx="4" type="pic"/>
          </p:nvPr>
        </p:nvSpPr>
        <p:spPr>
          <a:xfrm>
            <a:off x="7056971" y="2009950"/>
            <a:ext cx="1890000" cy="22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Per Hour Flying</a:t>
            </a:r>
            <a:endParaRPr b="1" sz="14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1" name="Google Shape;541;p56"/>
          <p:cNvSpPr/>
          <p:nvPr>
            <p:ph idx="5" type="pic"/>
          </p:nvPr>
        </p:nvSpPr>
        <p:spPr>
          <a:xfrm>
            <a:off x="7056977" y="4343454"/>
            <a:ext cx="1890000" cy="5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$2,550.00</a:t>
            </a:r>
            <a:endParaRPr sz="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42" name="Google Shape;542;p56"/>
          <p:cNvSpPr/>
          <p:nvPr>
            <p:ph idx="6" type="pic"/>
          </p:nvPr>
        </p:nvSpPr>
        <p:spPr>
          <a:xfrm>
            <a:off x="5125608" y="4343454"/>
            <a:ext cx="1890000" cy="5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$356.51</a:t>
            </a:r>
            <a:endParaRPr sz="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43" name="Google Shape;543;p56"/>
          <p:cNvSpPr/>
          <p:nvPr>
            <p:ph idx="7" type="pic"/>
          </p:nvPr>
        </p:nvSpPr>
        <p:spPr>
          <a:xfrm>
            <a:off x="3194238" y="4343454"/>
            <a:ext cx="1890000" cy="5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$4,000.00-$14,000.00</a:t>
            </a:r>
            <a:endParaRPr sz="100"/>
          </a:p>
        </p:txBody>
      </p:sp>
      <p:sp>
        <p:nvSpPr>
          <p:cNvPr id="544" name="Google Shape;544;p56"/>
          <p:cNvSpPr/>
          <p:nvPr/>
        </p:nvSpPr>
        <p:spPr>
          <a:xfrm>
            <a:off x="478347" y="1441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lang="en" sz="17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Methodology</a:t>
            </a:r>
            <a:endParaRPr sz="1100"/>
          </a:p>
        </p:txBody>
      </p:sp>
      <p:cxnSp>
        <p:nvCxnSpPr>
          <p:cNvPr id="545" name="Google Shape;545;p56"/>
          <p:cNvCxnSpPr/>
          <p:nvPr/>
        </p:nvCxnSpPr>
        <p:spPr>
          <a:xfrm>
            <a:off x="478358" y="1856926"/>
            <a:ext cx="1884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46" name="Google Shape;546;p56"/>
          <p:cNvSpPr/>
          <p:nvPr/>
        </p:nvSpPr>
        <p:spPr>
          <a:xfrm>
            <a:off x="5293992" y="2481192"/>
            <a:ext cx="681469" cy="573385"/>
          </a:xfrm>
          <a:custGeom>
            <a:rect b="b" l="l" r="r" t="t"/>
            <a:pathLst>
              <a:path extrusionOk="0" h="380" w="380">
                <a:moveTo>
                  <a:pt x="88" y="221"/>
                </a:moveTo>
                <a:cubicBezTo>
                  <a:pt x="159" y="292"/>
                  <a:pt x="159" y="292"/>
                  <a:pt x="159" y="292"/>
                </a:cubicBezTo>
                <a:cubicBezTo>
                  <a:pt x="289" y="161"/>
                  <a:pt x="289" y="161"/>
                  <a:pt x="289" y="161"/>
                </a:cubicBezTo>
                <a:cubicBezTo>
                  <a:pt x="218" y="90"/>
                  <a:pt x="218" y="90"/>
                  <a:pt x="218" y="90"/>
                </a:cubicBezTo>
                <a:lnTo>
                  <a:pt x="88" y="221"/>
                </a:lnTo>
                <a:close/>
                <a:moveTo>
                  <a:pt x="372" y="123"/>
                </a:moveTo>
                <a:cubicBezTo>
                  <a:pt x="342" y="93"/>
                  <a:pt x="342" y="93"/>
                  <a:pt x="342" y="93"/>
                </a:cubicBezTo>
                <a:cubicBezTo>
                  <a:pt x="336" y="96"/>
                  <a:pt x="329" y="98"/>
                  <a:pt x="322" y="98"/>
                </a:cubicBezTo>
                <a:cubicBezTo>
                  <a:pt x="300" y="98"/>
                  <a:pt x="282" y="80"/>
                  <a:pt x="282" y="57"/>
                </a:cubicBezTo>
                <a:cubicBezTo>
                  <a:pt x="282" y="50"/>
                  <a:pt x="284" y="44"/>
                  <a:pt x="287" y="38"/>
                </a:cubicBezTo>
                <a:cubicBezTo>
                  <a:pt x="256" y="8"/>
                  <a:pt x="256" y="8"/>
                  <a:pt x="256" y="8"/>
                </a:cubicBezTo>
                <a:cubicBezTo>
                  <a:pt x="249" y="0"/>
                  <a:pt x="236" y="0"/>
                  <a:pt x="228" y="8"/>
                </a:cubicBezTo>
                <a:cubicBezTo>
                  <a:pt x="8" y="228"/>
                  <a:pt x="8" y="228"/>
                  <a:pt x="8" y="228"/>
                </a:cubicBezTo>
                <a:cubicBezTo>
                  <a:pt x="0" y="236"/>
                  <a:pt x="0" y="249"/>
                  <a:pt x="8" y="257"/>
                </a:cubicBezTo>
                <a:cubicBezTo>
                  <a:pt x="38" y="287"/>
                  <a:pt x="38" y="287"/>
                  <a:pt x="38" y="287"/>
                </a:cubicBezTo>
                <a:cubicBezTo>
                  <a:pt x="44" y="284"/>
                  <a:pt x="50" y="282"/>
                  <a:pt x="57" y="282"/>
                </a:cubicBezTo>
                <a:cubicBezTo>
                  <a:pt x="80" y="282"/>
                  <a:pt x="98" y="300"/>
                  <a:pt x="98" y="322"/>
                </a:cubicBezTo>
                <a:cubicBezTo>
                  <a:pt x="98" y="329"/>
                  <a:pt x="96" y="336"/>
                  <a:pt x="93" y="342"/>
                </a:cubicBezTo>
                <a:cubicBezTo>
                  <a:pt x="123" y="372"/>
                  <a:pt x="123" y="372"/>
                  <a:pt x="123" y="372"/>
                </a:cubicBezTo>
                <a:cubicBezTo>
                  <a:pt x="131" y="380"/>
                  <a:pt x="144" y="380"/>
                  <a:pt x="152" y="372"/>
                </a:cubicBezTo>
                <a:cubicBezTo>
                  <a:pt x="372" y="152"/>
                  <a:pt x="372" y="152"/>
                  <a:pt x="372" y="152"/>
                </a:cubicBezTo>
                <a:cubicBezTo>
                  <a:pt x="380" y="144"/>
                  <a:pt x="380" y="131"/>
                  <a:pt x="372" y="123"/>
                </a:cubicBezTo>
                <a:close/>
                <a:moveTo>
                  <a:pt x="159" y="324"/>
                </a:moveTo>
                <a:cubicBezTo>
                  <a:pt x="55" y="221"/>
                  <a:pt x="55" y="221"/>
                  <a:pt x="55" y="221"/>
                </a:cubicBezTo>
                <a:cubicBezTo>
                  <a:pt x="218" y="58"/>
                  <a:pt x="218" y="58"/>
                  <a:pt x="218" y="58"/>
                </a:cubicBezTo>
                <a:cubicBezTo>
                  <a:pt x="322" y="161"/>
                  <a:pt x="322" y="161"/>
                  <a:pt x="322" y="161"/>
                </a:cubicBezTo>
                <a:lnTo>
                  <a:pt x="159" y="324"/>
                </a:ln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966" y="2457304"/>
            <a:ext cx="620490" cy="62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515" y="2423836"/>
            <a:ext cx="681469" cy="688093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6"/>
          <p:cNvSpPr/>
          <p:nvPr>
            <p:ph idx="6" type="pic"/>
          </p:nvPr>
        </p:nvSpPr>
        <p:spPr>
          <a:xfrm>
            <a:off x="4307025" y="502625"/>
            <a:ext cx="3854100" cy="81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Average Price Per Trip</a:t>
            </a: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7675887" y="2320533"/>
            <a:ext cx="620502" cy="734043"/>
          </a:xfrm>
          <a:custGeom>
            <a:rect b="b" l="l" r="r" t="t"/>
            <a:pathLst>
              <a:path extrusionOk="0" h="159" w="132">
                <a:moveTo>
                  <a:pt x="132" y="93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2" y="102"/>
                  <a:pt x="131" y="104"/>
                  <a:pt x="130" y="105"/>
                </a:cubicBezTo>
                <a:cubicBezTo>
                  <a:pt x="129" y="106"/>
                  <a:pt x="128" y="107"/>
                  <a:pt x="126" y="107"/>
                </a:cubicBezTo>
                <a:cubicBezTo>
                  <a:pt x="126" y="107"/>
                  <a:pt x="125" y="106"/>
                  <a:pt x="125" y="106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1"/>
                  <a:pt x="92" y="152"/>
                  <a:pt x="92" y="153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2" y="156"/>
                  <a:pt x="92" y="157"/>
                  <a:pt x="91" y="158"/>
                </a:cubicBezTo>
                <a:cubicBezTo>
                  <a:pt x="90" y="159"/>
                  <a:pt x="89" y="159"/>
                  <a:pt x="88" y="159"/>
                </a:cubicBezTo>
                <a:cubicBezTo>
                  <a:pt x="88" y="159"/>
                  <a:pt x="88" y="159"/>
                  <a:pt x="87" y="159"/>
                </a:cubicBezTo>
                <a:cubicBezTo>
                  <a:pt x="66" y="156"/>
                  <a:pt x="66" y="156"/>
                  <a:pt x="66" y="156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4" y="159"/>
                  <a:pt x="43" y="159"/>
                  <a:pt x="42" y="158"/>
                </a:cubicBezTo>
                <a:cubicBezTo>
                  <a:pt x="41" y="157"/>
                  <a:pt x="40" y="156"/>
                  <a:pt x="40" y="155"/>
                </a:cubicBezTo>
                <a:cubicBezTo>
                  <a:pt x="40" y="153"/>
                  <a:pt x="40" y="153"/>
                  <a:pt x="40" y="153"/>
                </a:cubicBezTo>
                <a:cubicBezTo>
                  <a:pt x="40" y="152"/>
                  <a:pt x="41" y="151"/>
                  <a:pt x="42" y="150"/>
                </a:cubicBezTo>
                <a:cubicBezTo>
                  <a:pt x="55" y="141"/>
                  <a:pt x="55" y="141"/>
                  <a:pt x="55" y="141"/>
                </a:cubicBezTo>
                <a:cubicBezTo>
                  <a:pt x="55" y="95"/>
                  <a:pt x="55" y="95"/>
                  <a:pt x="55" y="95"/>
                </a:cubicBezTo>
                <a:cubicBezTo>
                  <a:pt x="8" y="106"/>
                  <a:pt x="8" y="106"/>
                  <a:pt x="8" y="106"/>
                </a:cubicBezTo>
                <a:cubicBezTo>
                  <a:pt x="6" y="107"/>
                  <a:pt x="4" y="106"/>
                  <a:pt x="3" y="105"/>
                </a:cubicBezTo>
                <a:cubicBezTo>
                  <a:pt x="1" y="104"/>
                  <a:pt x="0" y="102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1" y="89"/>
                  <a:pt x="3" y="88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11"/>
                  <a:pt x="55" y="11"/>
                  <a:pt x="55" y="11"/>
                </a:cubicBezTo>
                <a:cubicBezTo>
                  <a:pt x="55" y="5"/>
                  <a:pt x="60" y="0"/>
                  <a:pt x="66" y="0"/>
                </a:cubicBezTo>
                <a:cubicBezTo>
                  <a:pt x="72" y="0"/>
                  <a:pt x="77" y="5"/>
                  <a:pt x="77" y="11"/>
                </a:cubicBezTo>
                <a:cubicBezTo>
                  <a:pt x="77" y="59"/>
                  <a:pt x="77" y="59"/>
                  <a:pt x="77" y="59"/>
                </a:cubicBezTo>
                <a:cubicBezTo>
                  <a:pt x="129" y="88"/>
                  <a:pt x="129" y="88"/>
                  <a:pt x="129" y="88"/>
                </a:cubicBezTo>
                <a:cubicBezTo>
                  <a:pt x="131" y="89"/>
                  <a:pt x="132" y="91"/>
                  <a:pt x="132" y="93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 txBox="1"/>
          <p:nvPr/>
        </p:nvSpPr>
        <p:spPr>
          <a:xfrm>
            <a:off x="487500" y="2024950"/>
            <a:ext cx="22569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Primary Focus: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lay"/>
              <a:buChar char="●"/>
            </a:pPr>
            <a:r>
              <a:rPr lang="en" sz="11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Tracking airplane gas expense</a:t>
            </a:r>
            <a:endParaRPr sz="11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lay"/>
              <a:buChar char="●"/>
            </a:pPr>
            <a:r>
              <a:rPr lang="en" sz="11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Profit gained from ticket sales</a:t>
            </a:r>
            <a:endParaRPr sz="11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/>
          <p:nvPr>
            <p:ph idx="2" type="pic"/>
          </p:nvPr>
        </p:nvSpPr>
        <p:spPr>
          <a:xfrm>
            <a:off x="603450" y="1620600"/>
            <a:ext cx="1577700" cy="32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WHO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BusinessInsider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Bts.gov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Worldometers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Mckinsey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HowStuffWorks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Icao.int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7" name="Google Shape;557;p57"/>
          <p:cNvSpPr/>
          <p:nvPr>
            <p:ph idx="3" type="pic"/>
          </p:nvPr>
        </p:nvSpPr>
        <p:spPr>
          <a:xfrm>
            <a:off x="2218592" y="1620600"/>
            <a:ext cx="1577700" cy="32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Beta - </a:t>
            </a:r>
            <a:r>
              <a:rPr b="1" lang="en"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Rate</a:t>
            </a:r>
            <a:endParaRPr b="1" sz="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1/7 infected every 7 days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Gamma</a:t>
            </a:r>
            <a:r>
              <a:rPr b="1" lang="en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b="1" lang="en"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 Rate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1/14 recovered every 2 weeks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8" name="Google Shape;558;p57"/>
          <p:cNvSpPr/>
          <p:nvPr>
            <p:ph idx="4" type="pic"/>
          </p:nvPr>
        </p:nvSpPr>
        <p:spPr>
          <a:xfrm>
            <a:off x="3833746" y="1620600"/>
            <a:ext cx="1577700" cy="32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Ticket Price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Seat Capacity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Total Income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Fuel Cost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Foreign Population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"/>
              <a:buChar char="➢"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US Population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60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Char char="➢"/>
            </a:pPr>
            <a:r>
              <a:t/>
            </a:r>
            <a:endParaRPr sz="500"/>
          </a:p>
        </p:txBody>
      </p:sp>
      <p:sp>
        <p:nvSpPr>
          <p:cNvPr id="559" name="Google Shape;559;p57"/>
          <p:cNvSpPr/>
          <p:nvPr>
            <p:ph idx="5" type="pic"/>
          </p:nvPr>
        </p:nvSpPr>
        <p:spPr>
          <a:xfrm>
            <a:off x="5448875" y="1620600"/>
            <a:ext cx="1577700" cy="32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Non-Parallel flights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Same Beta/Gamma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Random number of people boarded the airplane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No passenger recovered on a flight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At least one infected individual per flight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One hour flight travel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➢"/>
            </a:pPr>
            <a:r>
              <a:rPr lang="en" sz="900">
                <a:solidFill>
                  <a:srgbClr val="FFFFFF"/>
                </a:solidFill>
              </a:rPr>
              <a:t>Airline reached zero flights, could no longer fly again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>
            <p:ph idx="6" type="pic"/>
          </p:nvPr>
        </p:nvSpPr>
        <p:spPr>
          <a:xfrm>
            <a:off x="5448875" y="951892"/>
            <a:ext cx="1577700" cy="58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Assumptions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1" name="Google Shape;561;p57"/>
          <p:cNvSpPr/>
          <p:nvPr>
            <p:ph idx="7" type="pic"/>
          </p:nvPr>
        </p:nvSpPr>
        <p:spPr>
          <a:xfrm>
            <a:off x="3833733" y="951892"/>
            <a:ext cx="1577700" cy="58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Variables/Data Used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" name="Google Shape;562;p57"/>
          <p:cNvSpPr/>
          <p:nvPr>
            <p:ph idx="9" type="pic"/>
          </p:nvPr>
        </p:nvSpPr>
        <p:spPr>
          <a:xfrm>
            <a:off x="603450" y="951892"/>
            <a:ext cx="1577700" cy="58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Data Sources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3" name="Google Shape;563;p57"/>
          <p:cNvSpPr/>
          <p:nvPr/>
        </p:nvSpPr>
        <p:spPr>
          <a:xfrm>
            <a:off x="7141900" y="951899"/>
            <a:ext cx="1608000" cy="39084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4" name="Google Shape;564;p57"/>
          <p:cNvSpPr/>
          <p:nvPr/>
        </p:nvSpPr>
        <p:spPr>
          <a:xfrm>
            <a:off x="7257974" y="2167950"/>
            <a:ext cx="1365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lay"/>
              <a:buNone/>
            </a:pPr>
            <a:r>
              <a:rPr b="1" lang="en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Methodology</a:t>
            </a:r>
            <a:endParaRPr sz="800"/>
          </a:p>
        </p:txBody>
      </p:sp>
      <p:cxnSp>
        <p:nvCxnSpPr>
          <p:cNvPr id="565" name="Google Shape;565;p57"/>
          <p:cNvCxnSpPr/>
          <p:nvPr/>
        </p:nvCxnSpPr>
        <p:spPr>
          <a:xfrm>
            <a:off x="7257981" y="2961044"/>
            <a:ext cx="129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66" name="Google Shape;566;p57"/>
          <p:cNvSpPr/>
          <p:nvPr>
            <p:ph idx="9" type="pic"/>
          </p:nvPr>
        </p:nvSpPr>
        <p:spPr>
          <a:xfrm>
            <a:off x="2218588" y="951892"/>
            <a:ext cx="1577700" cy="58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Beta/</a:t>
            </a:r>
            <a:r>
              <a:rPr b="1" lang="en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Gamma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8"/>
          <p:cNvSpPr txBox="1"/>
          <p:nvPr>
            <p:ph idx="12" type="sldNum"/>
          </p:nvPr>
        </p:nvSpPr>
        <p:spPr>
          <a:xfrm>
            <a:off x="2769668" y="91083"/>
            <a:ext cx="2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58"/>
          <p:cNvSpPr/>
          <p:nvPr>
            <p:ph idx="2" type="pic"/>
          </p:nvPr>
        </p:nvSpPr>
        <p:spPr>
          <a:xfrm>
            <a:off x="-376678" y="-423285"/>
            <a:ext cx="1126200" cy="10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8"/>
          <p:cNvSpPr/>
          <p:nvPr/>
        </p:nvSpPr>
        <p:spPr>
          <a:xfrm>
            <a:off x="4237236" y="841213"/>
            <a:ext cx="655800" cy="6558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4" name="Google Shape;574;p58"/>
          <p:cNvSpPr/>
          <p:nvPr/>
        </p:nvSpPr>
        <p:spPr>
          <a:xfrm>
            <a:off x="4250929" y="3646451"/>
            <a:ext cx="655800" cy="6558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5" name="Google Shape;575;p58"/>
          <p:cNvSpPr/>
          <p:nvPr/>
        </p:nvSpPr>
        <p:spPr>
          <a:xfrm>
            <a:off x="4237236" y="2243832"/>
            <a:ext cx="655800" cy="655800"/>
          </a:xfrm>
          <a:prstGeom prst="ellipse">
            <a:avLst/>
          </a:prstGeom>
          <a:solidFill>
            <a:srgbClr val="414A5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76" name="Google Shape;576;p58"/>
          <p:cNvCxnSpPr/>
          <p:nvPr/>
        </p:nvCxnSpPr>
        <p:spPr>
          <a:xfrm rot="10800000">
            <a:off x="4561786" y="1500365"/>
            <a:ext cx="0" cy="7401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577" name="Google Shape;577;p58"/>
          <p:cNvCxnSpPr/>
          <p:nvPr/>
        </p:nvCxnSpPr>
        <p:spPr>
          <a:xfrm rot="10800000">
            <a:off x="4576465" y="2894222"/>
            <a:ext cx="0" cy="7401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4569619" y="4302301"/>
            <a:ext cx="0" cy="8412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5259621" y="1070999"/>
            <a:ext cx="105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Setup our system with each countries airline and population data beginning on March 8th, 2020</a:t>
            </a:r>
            <a:endParaRPr sz="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6E77"/>
              </a:buClr>
              <a:buSzPts val="1900"/>
              <a:buFont typeface="Play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t/>
            </a:r>
            <a:endParaRPr sz="600"/>
          </a:p>
        </p:txBody>
      </p:sp>
      <p:cxnSp>
        <p:nvCxnSpPr>
          <p:cNvPr id="580" name="Google Shape;580;p58"/>
          <p:cNvCxnSpPr/>
          <p:nvPr/>
        </p:nvCxnSpPr>
        <p:spPr>
          <a:xfrm>
            <a:off x="5259621" y="1713069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6A6E7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1" name="Google Shape;581;p58"/>
          <p:cNvSpPr/>
          <p:nvPr/>
        </p:nvSpPr>
        <p:spPr>
          <a:xfrm>
            <a:off x="5145321" y="3308737"/>
            <a:ext cx="105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The beta and gamma influence the total infected population, altering the number of passengers and flights</a:t>
            </a:r>
            <a:endParaRPr sz="600"/>
          </a:p>
        </p:txBody>
      </p:sp>
      <p:sp>
        <p:nvSpPr>
          <p:cNvPr id="582" name="Google Shape;582;p58"/>
          <p:cNvSpPr/>
          <p:nvPr/>
        </p:nvSpPr>
        <p:spPr>
          <a:xfrm>
            <a:off x="4424976" y="1038801"/>
            <a:ext cx="273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500"/>
          </a:p>
        </p:txBody>
      </p:sp>
      <p:sp>
        <p:nvSpPr>
          <p:cNvPr id="583" name="Google Shape;583;p58"/>
          <p:cNvSpPr txBox="1"/>
          <p:nvPr/>
        </p:nvSpPr>
        <p:spPr>
          <a:xfrm>
            <a:off x="3444325" y="133300"/>
            <a:ext cx="2756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Methodology - Simulation Overview</a:t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424976" y="2432651"/>
            <a:ext cx="273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 sz="500"/>
          </a:p>
        </p:txBody>
      </p:sp>
      <p:sp>
        <p:nvSpPr>
          <p:cNvPr id="585" name="Google Shape;585;p58"/>
          <p:cNvSpPr/>
          <p:nvPr/>
        </p:nvSpPr>
        <p:spPr>
          <a:xfrm>
            <a:off x="2943039" y="1971993"/>
            <a:ext cx="105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The run simulation function simulates the pandemic for 6 months while calling our update function. This then updates the airline, foreign country, and United States</a:t>
            </a:r>
            <a:endParaRPr b="1" sz="600"/>
          </a:p>
        </p:txBody>
      </p:sp>
      <p:cxnSp>
        <p:nvCxnSpPr>
          <p:cNvPr id="586" name="Google Shape;586;p58"/>
          <p:cNvCxnSpPr/>
          <p:nvPr/>
        </p:nvCxnSpPr>
        <p:spPr>
          <a:xfrm>
            <a:off x="3516632" y="2927638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6A6E7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7" name="Google Shape;587;p58"/>
          <p:cNvSpPr/>
          <p:nvPr/>
        </p:nvSpPr>
        <p:spPr>
          <a:xfrm>
            <a:off x="4424976" y="3833601"/>
            <a:ext cx="273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500"/>
          </a:p>
        </p:txBody>
      </p:sp>
      <p:cxnSp>
        <p:nvCxnSpPr>
          <p:cNvPr id="588" name="Google Shape;588;p58"/>
          <p:cNvCxnSpPr/>
          <p:nvPr/>
        </p:nvCxnSpPr>
        <p:spPr>
          <a:xfrm>
            <a:off x="5145332" y="4295263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6A6E7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89" name="Google Shape;5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8353" y="705475"/>
            <a:ext cx="575445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8525" y="2009562"/>
            <a:ext cx="575450" cy="58570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8"/>
          <p:cNvSpPr/>
          <p:nvPr/>
        </p:nvSpPr>
        <p:spPr>
          <a:xfrm>
            <a:off x="6439019" y="3281375"/>
            <a:ext cx="575450" cy="585700"/>
          </a:xfrm>
          <a:custGeom>
            <a:rect b="b" l="l" r="r" t="t"/>
            <a:pathLst>
              <a:path extrusionOk="0" h="376" w="400">
                <a:moveTo>
                  <a:pt x="107" y="376"/>
                </a:moveTo>
                <a:cubicBezTo>
                  <a:pt x="147" y="376"/>
                  <a:pt x="147" y="376"/>
                  <a:pt x="147" y="376"/>
                </a:cubicBezTo>
                <a:cubicBezTo>
                  <a:pt x="237" y="216"/>
                  <a:pt x="237" y="216"/>
                  <a:pt x="237" y="216"/>
                </a:cubicBezTo>
                <a:cubicBezTo>
                  <a:pt x="340" y="216"/>
                  <a:pt x="340" y="216"/>
                  <a:pt x="340" y="216"/>
                </a:cubicBezTo>
                <a:cubicBezTo>
                  <a:pt x="340" y="216"/>
                  <a:pt x="400" y="216"/>
                  <a:pt x="400" y="188"/>
                </a:cubicBezTo>
                <a:cubicBezTo>
                  <a:pt x="400" y="160"/>
                  <a:pt x="340" y="160"/>
                  <a:pt x="340" y="160"/>
                </a:cubicBezTo>
                <a:cubicBezTo>
                  <a:pt x="237" y="160"/>
                  <a:pt x="237" y="160"/>
                  <a:pt x="237" y="160"/>
                </a:cubicBezTo>
                <a:cubicBezTo>
                  <a:pt x="147" y="0"/>
                  <a:pt x="147" y="0"/>
                  <a:pt x="14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57" y="160"/>
                  <a:pt x="157" y="160"/>
                  <a:pt x="157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32" y="188"/>
                  <a:pt x="32" y="188"/>
                  <a:pt x="32" y="188"/>
                </a:cubicBezTo>
                <a:cubicBezTo>
                  <a:pt x="0" y="256"/>
                  <a:pt x="0" y="256"/>
                  <a:pt x="0" y="256"/>
                </a:cubicBezTo>
                <a:cubicBezTo>
                  <a:pt x="40" y="256"/>
                  <a:pt x="40" y="256"/>
                  <a:pt x="40" y="256"/>
                </a:cubicBezTo>
                <a:cubicBezTo>
                  <a:pt x="85" y="216"/>
                  <a:pt x="85" y="216"/>
                  <a:pt x="85" y="216"/>
                </a:cubicBezTo>
                <a:cubicBezTo>
                  <a:pt x="157" y="216"/>
                  <a:pt x="157" y="216"/>
                  <a:pt x="157" y="216"/>
                </a:cubicBezTo>
                <a:lnTo>
                  <a:pt x="107" y="376"/>
                </a:ln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8"/>
          <p:cNvSpPr/>
          <p:nvPr/>
        </p:nvSpPr>
        <p:spPr>
          <a:xfrm>
            <a:off x="8579700" y="2143150"/>
            <a:ext cx="173100" cy="7845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3" name="Google Shape;593;p58"/>
          <p:cNvSpPr/>
          <p:nvPr/>
        </p:nvSpPr>
        <p:spPr>
          <a:xfrm>
            <a:off x="7158300" y="243550"/>
            <a:ext cx="1594500" cy="1278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4" name="Google Shape;594;p58"/>
          <p:cNvSpPr txBox="1"/>
          <p:nvPr/>
        </p:nvSpPr>
        <p:spPr>
          <a:xfrm>
            <a:off x="0" y="2571749"/>
            <a:ext cx="29550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Country Population</a:t>
            </a: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: 328.2 million - 541 Infected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: 98.42 million - 1 Infected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: 46.94 million - 647 Infected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: 5.639 million - 150 Infected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: 4.886 million - 5 Infected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: 2.782 million - 15 Infected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95" name="Google Shape;59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25" y="2937767"/>
            <a:ext cx="230700" cy="2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25" y="3297085"/>
            <a:ext cx="230700" cy="2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925" y="3656401"/>
            <a:ext cx="230700" cy="2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925" y="4373124"/>
            <a:ext cx="230700" cy="2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925" y="4007118"/>
            <a:ext cx="230700" cy="2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8925" y="4772815"/>
            <a:ext cx="230700" cy="2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9417" y="4773507"/>
            <a:ext cx="163825" cy="14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6375" y="4792727"/>
            <a:ext cx="354908" cy="10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48997" y="4759026"/>
            <a:ext cx="163825" cy="14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62147" y="4759036"/>
            <a:ext cx="163825" cy="14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21304" y="4773518"/>
            <a:ext cx="163825" cy="146807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7525971" y="4701111"/>
            <a:ext cx="6954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SA (SG)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285 Seats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5702531" y="4711956"/>
            <a:ext cx="6684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TA (EG)	</a:t>
            </a: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337 Seats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8" name="Google Shape;608;p58"/>
          <p:cNvSpPr txBox="1"/>
          <p:nvPr/>
        </p:nvSpPr>
        <p:spPr>
          <a:xfrm>
            <a:off x="4761178" y="4701111"/>
            <a:ext cx="6684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QT (QA)	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254 Seats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9" name="Google Shape;609;p58"/>
          <p:cNvSpPr txBox="1"/>
          <p:nvPr/>
        </p:nvSpPr>
        <p:spPr>
          <a:xfrm>
            <a:off x="6653301" y="4701100"/>
            <a:ext cx="6684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ANZ (NZ)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168 Seats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10" name="Google Shape;610;p58"/>
          <p:cNvSpPr txBox="1"/>
          <p:nvPr/>
        </p:nvSpPr>
        <p:spPr>
          <a:xfrm>
            <a:off x="8405366" y="4701111"/>
            <a:ext cx="6684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EA (SP)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517 Seats</a:t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9"/>
          <p:cNvSpPr txBox="1"/>
          <p:nvPr>
            <p:ph idx="12" type="sldNum"/>
          </p:nvPr>
        </p:nvSpPr>
        <p:spPr>
          <a:xfrm>
            <a:off x="2769668" y="91083"/>
            <a:ext cx="28500" cy="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59"/>
          <p:cNvSpPr/>
          <p:nvPr>
            <p:ph idx="2" type="pic"/>
          </p:nvPr>
        </p:nvSpPr>
        <p:spPr>
          <a:xfrm>
            <a:off x="-376678" y="-423285"/>
            <a:ext cx="1126200" cy="10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9"/>
          <p:cNvSpPr/>
          <p:nvPr/>
        </p:nvSpPr>
        <p:spPr>
          <a:xfrm>
            <a:off x="4237236" y="841213"/>
            <a:ext cx="655800" cy="6558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8" name="Google Shape;618;p59"/>
          <p:cNvSpPr/>
          <p:nvPr/>
        </p:nvSpPr>
        <p:spPr>
          <a:xfrm>
            <a:off x="4250929" y="3646451"/>
            <a:ext cx="655800" cy="655800"/>
          </a:xfrm>
          <a:prstGeom prst="ellipse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4237236" y="2243832"/>
            <a:ext cx="655800" cy="655800"/>
          </a:xfrm>
          <a:prstGeom prst="ellipse">
            <a:avLst/>
          </a:prstGeom>
          <a:solidFill>
            <a:srgbClr val="414A5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20" name="Google Shape;620;p59"/>
          <p:cNvCxnSpPr/>
          <p:nvPr/>
        </p:nvCxnSpPr>
        <p:spPr>
          <a:xfrm rot="10800000">
            <a:off x="4561786" y="1500365"/>
            <a:ext cx="0" cy="7401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621" name="Google Shape;621;p59"/>
          <p:cNvCxnSpPr/>
          <p:nvPr/>
        </p:nvCxnSpPr>
        <p:spPr>
          <a:xfrm rot="10800000">
            <a:off x="4576465" y="2894222"/>
            <a:ext cx="0" cy="7401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622" name="Google Shape;622;p59"/>
          <p:cNvCxnSpPr/>
          <p:nvPr/>
        </p:nvCxnSpPr>
        <p:spPr>
          <a:xfrm rot="10800000">
            <a:off x="4569619" y="4302301"/>
            <a:ext cx="0" cy="8412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623" name="Google Shape;623;p59"/>
          <p:cNvSpPr/>
          <p:nvPr/>
        </p:nvSpPr>
        <p:spPr>
          <a:xfrm>
            <a:off x="5001896" y="1308199"/>
            <a:ext cx="105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Simulate 60 flights per day. Based on the percent infected from both countries, a random amount of seats get filled on the airplane</a:t>
            </a:r>
            <a:endParaRPr b="1" sz="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6E77"/>
              </a:buClr>
              <a:buSzPts val="1900"/>
              <a:buFont typeface="Play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t/>
            </a:r>
            <a:endParaRPr b="1" sz="600"/>
          </a:p>
        </p:txBody>
      </p:sp>
      <p:cxnSp>
        <p:nvCxnSpPr>
          <p:cNvPr id="624" name="Google Shape;624;p59"/>
          <p:cNvCxnSpPr/>
          <p:nvPr/>
        </p:nvCxnSpPr>
        <p:spPr>
          <a:xfrm>
            <a:off x="5001896" y="2075344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6A6E7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25" name="Google Shape;625;p59"/>
          <p:cNvSpPr/>
          <p:nvPr/>
        </p:nvSpPr>
        <p:spPr>
          <a:xfrm>
            <a:off x="5116196" y="3571175"/>
            <a:ext cx="105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The susceptible and infected population contribute to the destination country’s population.</a:t>
            </a:r>
            <a:endParaRPr b="1" sz="600"/>
          </a:p>
        </p:txBody>
      </p:sp>
      <p:sp>
        <p:nvSpPr>
          <p:cNvPr id="626" name="Google Shape;626;p59"/>
          <p:cNvSpPr/>
          <p:nvPr/>
        </p:nvSpPr>
        <p:spPr>
          <a:xfrm>
            <a:off x="4424976" y="1038801"/>
            <a:ext cx="273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 sz="500"/>
          </a:p>
        </p:txBody>
      </p:sp>
      <p:sp>
        <p:nvSpPr>
          <p:cNvPr id="627" name="Google Shape;627;p59"/>
          <p:cNvSpPr txBox="1"/>
          <p:nvPr/>
        </p:nvSpPr>
        <p:spPr>
          <a:xfrm>
            <a:off x="3444325" y="133300"/>
            <a:ext cx="2756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Methodology - Flight Simulation</a:t>
            </a:r>
            <a:endParaRPr/>
          </a:p>
        </p:txBody>
      </p:sp>
      <p:sp>
        <p:nvSpPr>
          <p:cNvPr id="628" name="Google Shape;628;p59"/>
          <p:cNvSpPr/>
          <p:nvPr/>
        </p:nvSpPr>
        <p:spPr>
          <a:xfrm>
            <a:off x="4424976" y="2432651"/>
            <a:ext cx="273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 sz="500"/>
          </a:p>
        </p:txBody>
      </p:sp>
      <p:sp>
        <p:nvSpPr>
          <p:cNvPr id="629" name="Google Shape;629;p59"/>
          <p:cNvSpPr/>
          <p:nvPr/>
        </p:nvSpPr>
        <p:spPr>
          <a:xfrm>
            <a:off x="2951201" y="2202318"/>
            <a:ext cx="105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Percent of infected individuals on the flight is determined by the total percent infected from both countries</a:t>
            </a:r>
            <a:endParaRPr b="1" sz="600"/>
          </a:p>
        </p:txBody>
      </p:sp>
      <p:cxnSp>
        <p:nvCxnSpPr>
          <p:cNvPr id="630" name="Google Shape;630;p59"/>
          <p:cNvCxnSpPr/>
          <p:nvPr/>
        </p:nvCxnSpPr>
        <p:spPr>
          <a:xfrm>
            <a:off x="2951195" y="3116788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6A6E7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31" name="Google Shape;631;p59"/>
          <p:cNvSpPr/>
          <p:nvPr/>
        </p:nvSpPr>
        <p:spPr>
          <a:xfrm>
            <a:off x="4424976" y="3833601"/>
            <a:ext cx="273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11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 sz="500"/>
          </a:p>
        </p:txBody>
      </p:sp>
      <p:cxnSp>
        <p:nvCxnSpPr>
          <p:cNvPr id="632" name="Google Shape;632;p59"/>
          <p:cNvCxnSpPr/>
          <p:nvPr/>
        </p:nvCxnSpPr>
        <p:spPr>
          <a:xfrm>
            <a:off x="5116207" y="4451225"/>
            <a:ext cx="114300" cy="0"/>
          </a:xfrm>
          <a:prstGeom prst="straightConnector1">
            <a:avLst/>
          </a:prstGeom>
          <a:noFill/>
          <a:ln cap="flat" cmpd="sng" w="12700">
            <a:solidFill>
              <a:srgbClr val="6A6E7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33" name="Google Shape;633;p59"/>
          <p:cNvSpPr/>
          <p:nvPr/>
        </p:nvSpPr>
        <p:spPr>
          <a:xfrm>
            <a:off x="8655900" y="2143150"/>
            <a:ext cx="173100" cy="7845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4" name="Google Shape;634;p59"/>
          <p:cNvSpPr/>
          <p:nvPr/>
        </p:nvSpPr>
        <p:spPr>
          <a:xfrm>
            <a:off x="7158300" y="243550"/>
            <a:ext cx="1594500" cy="1278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5" name="Google Shape;635;p59"/>
          <p:cNvSpPr txBox="1"/>
          <p:nvPr/>
        </p:nvSpPr>
        <p:spPr>
          <a:xfrm>
            <a:off x="4302725" y="4764925"/>
            <a:ext cx="515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36" name="Google Shape;636;p59"/>
          <p:cNvSpPr/>
          <p:nvPr/>
        </p:nvSpPr>
        <p:spPr>
          <a:xfrm>
            <a:off x="6442613" y="890937"/>
            <a:ext cx="418866" cy="417273"/>
          </a:xfrm>
          <a:custGeom>
            <a:rect b="b" l="l" r="r" t="t"/>
            <a:pathLst>
              <a:path extrusionOk="0" h="227707" w="228576">
                <a:moveTo>
                  <a:pt x="208508" y="14288"/>
                </a:moveTo>
                <a:cubicBezTo>
                  <a:pt x="202258" y="14288"/>
                  <a:pt x="196305" y="17115"/>
                  <a:pt x="190649" y="22771"/>
                </a:cubicBezTo>
                <a:lnTo>
                  <a:pt x="143768" y="69652"/>
                </a:lnTo>
                <a:lnTo>
                  <a:pt x="138857" y="74117"/>
                </a:lnTo>
                <a:lnTo>
                  <a:pt x="132606" y="73670"/>
                </a:lnTo>
                <a:cubicBezTo>
                  <a:pt x="123676" y="73075"/>
                  <a:pt x="105073" y="71884"/>
                  <a:pt x="76796" y="70098"/>
                </a:cubicBezTo>
                <a:cubicBezTo>
                  <a:pt x="51197" y="68312"/>
                  <a:pt x="37951" y="67419"/>
                  <a:pt x="37058" y="67419"/>
                </a:cubicBezTo>
                <a:lnTo>
                  <a:pt x="36612" y="67419"/>
                </a:lnTo>
                <a:cubicBezTo>
                  <a:pt x="36017" y="67419"/>
                  <a:pt x="35421" y="67717"/>
                  <a:pt x="34826" y="68312"/>
                </a:cubicBezTo>
                <a:cubicBezTo>
                  <a:pt x="32742" y="70098"/>
                  <a:pt x="29171" y="73224"/>
                  <a:pt x="24110" y="77688"/>
                </a:cubicBezTo>
                <a:cubicBezTo>
                  <a:pt x="47923" y="86618"/>
                  <a:pt x="68015" y="94059"/>
                  <a:pt x="84386" y="100013"/>
                </a:cubicBezTo>
                <a:lnTo>
                  <a:pt x="105371" y="108049"/>
                </a:lnTo>
                <a:lnTo>
                  <a:pt x="89297" y="123676"/>
                </a:lnTo>
                <a:lnTo>
                  <a:pt x="61615" y="152698"/>
                </a:lnTo>
                <a:lnTo>
                  <a:pt x="57150" y="156716"/>
                </a:lnTo>
                <a:lnTo>
                  <a:pt x="51792" y="156716"/>
                </a:lnTo>
                <a:cubicBezTo>
                  <a:pt x="50304" y="156716"/>
                  <a:pt x="48667" y="156716"/>
                  <a:pt x="46881" y="156716"/>
                </a:cubicBezTo>
                <a:cubicBezTo>
                  <a:pt x="43905" y="156716"/>
                  <a:pt x="38249" y="156716"/>
                  <a:pt x="29915" y="156716"/>
                </a:cubicBezTo>
                <a:cubicBezTo>
                  <a:pt x="24855" y="156716"/>
                  <a:pt x="21431" y="156716"/>
                  <a:pt x="19646" y="156716"/>
                </a:cubicBezTo>
                <a:lnTo>
                  <a:pt x="19465" y="156716"/>
                </a:lnTo>
                <a:lnTo>
                  <a:pt x="48667" y="175022"/>
                </a:lnTo>
                <a:lnTo>
                  <a:pt x="51792" y="176808"/>
                </a:lnTo>
                <a:lnTo>
                  <a:pt x="53578" y="179487"/>
                </a:lnTo>
                <a:cubicBezTo>
                  <a:pt x="55067" y="182166"/>
                  <a:pt x="60573" y="191095"/>
                  <a:pt x="70098" y="206276"/>
                </a:cubicBezTo>
                <a:lnTo>
                  <a:pt x="70991" y="207839"/>
                </a:lnTo>
                <a:lnTo>
                  <a:pt x="70991" y="204490"/>
                </a:lnTo>
                <a:cubicBezTo>
                  <a:pt x="70991" y="202406"/>
                  <a:pt x="70991" y="199727"/>
                  <a:pt x="70991" y="196453"/>
                </a:cubicBezTo>
                <a:cubicBezTo>
                  <a:pt x="70991" y="186035"/>
                  <a:pt x="70991" y="179487"/>
                  <a:pt x="70991" y="176808"/>
                </a:cubicBezTo>
                <a:lnTo>
                  <a:pt x="71438" y="171004"/>
                </a:lnTo>
                <a:lnTo>
                  <a:pt x="75456" y="166985"/>
                </a:lnTo>
                <a:lnTo>
                  <a:pt x="104478" y="138857"/>
                </a:lnTo>
                <a:lnTo>
                  <a:pt x="120551" y="122783"/>
                </a:lnTo>
                <a:lnTo>
                  <a:pt x="128141" y="144215"/>
                </a:lnTo>
                <a:cubicBezTo>
                  <a:pt x="134094" y="160288"/>
                  <a:pt x="141387" y="180082"/>
                  <a:pt x="150019" y="203597"/>
                </a:cubicBezTo>
                <a:cubicBezTo>
                  <a:pt x="154484" y="198834"/>
                  <a:pt x="157609" y="195263"/>
                  <a:pt x="159395" y="192881"/>
                </a:cubicBezTo>
                <a:cubicBezTo>
                  <a:pt x="159990" y="192286"/>
                  <a:pt x="160288" y="191542"/>
                  <a:pt x="160288" y="190649"/>
                </a:cubicBezTo>
                <a:cubicBezTo>
                  <a:pt x="160288" y="189756"/>
                  <a:pt x="159544" y="177403"/>
                  <a:pt x="158056" y="153591"/>
                </a:cubicBezTo>
                <a:cubicBezTo>
                  <a:pt x="156270" y="126206"/>
                  <a:pt x="155079" y="106859"/>
                  <a:pt x="154484" y="95548"/>
                </a:cubicBezTo>
                <a:lnTo>
                  <a:pt x="154037" y="89297"/>
                </a:lnTo>
                <a:lnTo>
                  <a:pt x="158502" y="84832"/>
                </a:lnTo>
                <a:lnTo>
                  <a:pt x="205830" y="37505"/>
                </a:lnTo>
                <a:cubicBezTo>
                  <a:pt x="209997" y="33338"/>
                  <a:pt x="212601" y="28724"/>
                  <a:pt x="213643" y="23664"/>
                </a:cubicBezTo>
                <a:cubicBezTo>
                  <a:pt x="214685" y="18604"/>
                  <a:pt x="214610" y="15776"/>
                  <a:pt x="213420" y="15181"/>
                </a:cubicBezTo>
                <a:cubicBezTo>
                  <a:pt x="212229" y="14585"/>
                  <a:pt x="210592" y="14288"/>
                  <a:pt x="208508" y="14288"/>
                </a:cubicBezTo>
                <a:close/>
                <a:moveTo>
                  <a:pt x="208508" y="0"/>
                </a:moveTo>
                <a:cubicBezTo>
                  <a:pt x="215355" y="0"/>
                  <a:pt x="220415" y="1637"/>
                  <a:pt x="223689" y="4911"/>
                </a:cubicBezTo>
                <a:cubicBezTo>
                  <a:pt x="225772" y="6995"/>
                  <a:pt x="227261" y="10269"/>
                  <a:pt x="228154" y="14734"/>
                </a:cubicBezTo>
                <a:cubicBezTo>
                  <a:pt x="229047" y="19199"/>
                  <a:pt x="228526" y="24557"/>
                  <a:pt x="226591" y="30808"/>
                </a:cubicBezTo>
                <a:cubicBezTo>
                  <a:pt x="224656" y="37058"/>
                  <a:pt x="221010" y="42714"/>
                  <a:pt x="215652" y="47774"/>
                </a:cubicBezTo>
                <a:lnTo>
                  <a:pt x="168771" y="94655"/>
                </a:lnTo>
                <a:cubicBezTo>
                  <a:pt x="169069" y="102096"/>
                  <a:pt x="169739" y="113779"/>
                  <a:pt x="170781" y="129704"/>
                </a:cubicBezTo>
                <a:cubicBezTo>
                  <a:pt x="171822" y="145628"/>
                  <a:pt x="172715" y="159544"/>
                  <a:pt x="173459" y="171450"/>
                </a:cubicBezTo>
                <a:cubicBezTo>
                  <a:pt x="174204" y="183356"/>
                  <a:pt x="174576" y="189607"/>
                  <a:pt x="174576" y="190202"/>
                </a:cubicBezTo>
                <a:cubicBezTo>
                  <a:pt x="174576" y="194667"/>
                  <a:pt x="173162" y="198686"/>
                  <a:pt x="170334" y="202258"/>
                </a:cubicBezTo>
                <a:cubicBezTo>
                  <a:pt x="167506" y="205829"/>
                  <a:pt x="162669" y="211187"/>
                  <a:pt x="155823" y="218331"/>
                </a:cubicBezTo>
                <a:cubicBezTo>
                  <a:pt x="153144" y="220712"/>
                  <a:pt x="150317" y="221903"/>
                  <a:pt x="147340" y="221903"/>
                </a:cubicBezTo>
                <a:cubicBezTo>
                  <a:pt x="147042" y="221903"/>
                  <a:pt x="146745" y="221903"/>
                  <a:pt x="146447" y="221903"/>
                </a:cubicBezTo>
                <a:cubicBezTo>
                  <a:pt x="143173" y="221605"/>
                  <a:pt x="140792" y="219670"/>
                  <a:pt x="139303" y="216099"/>
                </a:cubicBezTo>
                <a:cubicBezTo>
                  <a:pt x="136029" y="207467"/>
                  <a:pt x="127844" y="185142"/>
                  <a:pt x="114747" y="149126"/>
                </a:cubicBezTo>
                <a:lnTo>
                  <a:pt x="85279" y="176808"/>
                </a:lnTo>
                <a:cubicBezTo>
                  <a:pt x="85279" y="179784"/>
                  <a:pt x="85279" y="185738"/>
                  <a:pt x="85279" y="194667"/>
                </a:cubicBezTo>
                <a:cubicBezTo>
                  <a:pt x="85279" y="203597"/>
                  <a:pt x="85279" y="208657"/>
                  <a:pt x="85279" y="209848"/>
                </a:cubicBezTo>
                <a:cubicBezTo>
                  <a:pt x="85279" y="214313"/>
                  <a:pt x="83195" y="218926"/>
                  <a:pt x="79028" y="223689"/>
                </a:cubicBezTo>
                <a:cubicBezTo>
                  <a:pt x="76349" y="226368"/>
                  <a:pt x="73670" y="227707"/>
                  <a:pt x="70991" y="227707"/>
                </a:cubicBezTo>
                <a:lnTo>
                  <a:pt x="70545" y="227707"/>
                </a:lnTo>
                <a:cubicBezTo>
                  <a:pt x="67866" y="227707"/>
                  <a:pt x="65782" y="226517"/>
                  <a:pt x="64294" y="224135"/>
                </a:cubicBezTo>
                <a:cubicBezTo>
                  <a:pt x="63996" y="223838"/>
                  <a:pt x="60499" y="218182"/>
                  <a:pt x="53802" y="207169"/>
                </a:cubicBezTo>
                <a:cubicBezTo>
                  <a:pt x="47104" y="196156"/>
                  <a:pt x="43012" y="189458"/>
                  <a:pt x="41523" y="187077"/>
                </a:cubicBezTo>
                <a:cubicBezTo>
                  <a:pt x="19497" y="173980"/>
                  <a:pt x="6698" y="165943"/>
                  <a:pt x="3126" y="162967"/>
                </a:cubicBezTo>
                <a:cubicBezTo>
                  <a:pt x="1042" y="161479"/>
                  <a:pt x="0" y="159395"/>
                  <a:pt x="0" y="156716"/>
                </a:cubicBezTo>
                <a:cubicBezTo>
                  <a:pt x="298" y="154037"/>
                  <a:pt x="1489" y="151656"/>
                  <a:pt x="3572" y="149572"/>
                </a:cubicBezTo>
                <a:lnTo>
                  <a:pt x="4019" y="149126"/>
                </a:lnTo>
                <a:cubicBezTo>
                  <a:pt x="9376" y="144661"/>
                  <a:pt x="13990" y="142429"/>
                  <a:pt x="17860" y="142429"/>
                </a:cubicBezTo>
                <a:cubicBezTo>
                  <a:pt x="18157" y="142429"/>
                  <a:pt x="18753" y="142429"/>
                  <a:pt x="19646" y="142429"/>
                </a:cubicBezTo>
                <a:cubicBezTo>
                  <a:pt x="21134" y="142429"/>
                  <a:pt x="25227" y="142429"/>
                  <a:pt x="31924" y="142429"/>
                </a:cubicBezTo>
                <a:cubicBezTo>
                  <a:pt x="38621" y="142429"/>
                  <a:pt x="43607" y="142429"/>
                  <a:pt x="46881" y="142429"/>
                </a:cubicBezTo>
                <a:cubicBezTo>
                  <a:pt x="48667" y="142429"/>
                  <a:pt x="50155" y="142429"/>
                  <a:pt x="51346" y="142429"/>
                </a:cubicBezTo>
                <a:lnTo>
                  <a:pt x="79474" y="113407"/>
                </a:lnTo>
                <a:cubicBezTo>
                  <a:pt x="43756" y="100310"/>
                  <a:pt x="21134" y="91976"/>
                  <a:pt x="11609" y="88404"/>
                </a:cubicBezTo>
                <a:cubicBezTo>
                  <a:pt x="8037" y="86916"/>
                  <a:pt x="6102" y="84534"/>
                  <a:pt x="5805" y="81260"/>
                </a:cubicBezTo>
                <a:cubicBezTo>
                  <a:pt x="5507" y="77986"/>
                  <a:pt x="6698" y="75009"/>
                  <a:pt x="9376" y="72331"/>
                </a:cubicBezTo>
                <a:lnTo>
                  <a:pt x="25896" y="57597"/>
                </a:lnTo>
                <a:cubicBezTo>
                  <a:pt x="29171" y="54620"/>
                  <a:pt x="32742" y="53132"/>
                  <a:pt x="36612" y="53132"/>
                </a:cubicBezTo>
                <a:cubicBezTo>
                  <a:pt x="36910" y="53132"/>
                  <a:pt x="37207" y="53132"/>
                  <a:pt x="37505" y="53132"/>
                </a:cubicBezTo>
                <a:cubicBezTo>
                  <a:pt x="38100" y="53132"/>
                  <a:pt x="44351" y="53578"/>
                  <a:pt x="56257" y="54471"/>
                </a:cubicBezTo>
                <a:cubicBezTo>
                  <a:pt x="68164" y="55364"/>
                  <a:pt x="82228" y="56332"/>
                  <a:pt x="98450" y="57373"/>
                </a:cubicBezTo>
                <a:cubicBezTo>
                  <a:pt x="114672" y="58415"/>
                  <a:pt x="126355" y="59085"/>
                  <a:pt x="133499" y="59383"/>
                </a:cubicBezTo>
                <a:lnTo>
                  <a:pt x="180380" y="12502"/>
                </a:lnTo>
                <a:cubicBezTo>
                  <a:pt x="188714" y="4167"/>
                  <a:pt x="198090" y="0"/>
                  <a:pt x="208508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9"/>
          <p:cNvSpPr/>
          <p:nvPr/>
        </p:nvSpPr>
        <p:spPr>
          <a:xfrm>
            <a:off x="2301375" y="2258375"/>
            <a:ext cx="418910" cy="418910"/>
          </a:xfrm>
          <a:custGeom>
            <a:rect b="b" l="l" r="r" t="t"/>
            <a:pathLst>
              <a:path extrusionOk="0" h="228600" w="228600">
                <a:moveTo>
                  <a:pt x="89744" y="50006"/>
                </a:moveTo>
                <a:cubicBezTo>
                  <a:pt x="80219" y="50006"/>
                  <a:pt x="71215" y="53280"/>
                  <a:pt x="62731" y="59829"/>
                </a:cubicBezTo>
                <a:cubicBezTo>
                  <a:pt x="54248" y="66377"/>
                  <a:pt x="50006" y="72330"/>
                  <a:pt x="50006" y="77688"/>
                </a:cubicBezTo>
                <a:lnTo>
                  <a:pt x="50006" y="108049"/>
                </a:lnTo>
                <a:cubicBezTo>
                  <a:pt x="50006" y="114895"/>
                  <a:pt x="51495" y="122560"/>
                  <a:pt x="54471" y="131043"/>
                </a:cubicBezTo>
                <a:cubicBezTo>
                  <a:pt x="57448" y="139526"/>
                  <a:pt x="61615" y="146000"/>
                  <a:pt x="66973" y="150465"/>
                </a:cubicBezTo>
                <a:cubicBezTo>
                  <a:pt x="71140" y="153441"/>
                  <a:pt x="73000" y="157534"/>
                  <a:pt x="72554" y="162743"/>
                </a:cubicBezTo>
                <a:cubicBezTo>
                  <a:pt x="72107" y="167952"/>
                  <a:pt x="69652" y="171747"/>
                  <a:pt x="65187" y="174129"/>
                </a:cubicBezTo>
                <a:lnTo>
                  <a:pt x="18753" y="199132"/>
                </a:lnTo>
                <a:cubicBezTo>
                  <a:pt x="18455" y="199132"/>
                  <a:pt x="18157" y="199280"/>
                  <a:pt x="17860" y="199578"/>
                </a:cubicBezTo>
                <a:cubicBezTo>
                  <a:pt x="16669" y="200173"/>
                  <a:pt x="15478" y="200918"/>
                  <a:pt x="14288" y="201811"/>
                </a:cubicBezTo>
                <a:lnTo>
                  <a:pt x="14288" y="214312"/>
                </a:lnTo>
                <a:lnTo>
                  <a:pt x="164306" y="214312"/>
                </a:lnTo>
                <a:lnTo>
                  <a:pt x="164306" y="201364"/>
                </a:lnTo>
                <a:cubicBezTo>
                  <a:pt x="163116" y="200769"/>
                  <a:pt x="162074" y="200173"/>
                  <a:pt x="161181" y="199578"/>
                </a:cubicBezTo>
                <a:cubicBezTo>
                  <a:pt x="160586" y="199280"/>
                  <a:pt x="160139" y="199132"/>
                  <a:pt x="159842" y="199132"/>
                </a:cubicBezTo>
                <a:lnTo>
                  <a:pt x="114747" y="174129"/>
                </a:lnTo>
                <a:cubicBezTo>
                  <a:pt x="110282" y="171747"/>
                  <a:pt x="107826" y="167952"/>
                  <a:pt x="107380" y="162743"/>
                </a:cubicBezTo>
                <a:cubicBezTo>
                  <a:pt x="106933" y="157534"/>
                  <a:pt x="108645" y="153441"/>
                  <a:pt x="112514" y="150465"/>
                </a:cubicBezTo>
                <a:cubicBezTo>
                  <a:pt x="118170" y="146000"/>
                  <a:pt x="122263" y="139600"/>
                  <a:pt x="124793" y="131266"/>
                </a:cubicBezTo>
                <a:cubicBezTo>
                  <a:pt x="127323" y="122932"/>
                  <a:pt x="128588" y="115193"/>
                  <a:pt x="128588" y="108049"/>
                </a:cubicBezTo>
                <a:lnTo>
                  <a:pt x="128588" y="77688"/>
                </a:lnTo>
                <a:cubicBezTo>
                  <a:pt x="128588" y="72032"/>
                  <a:pt x="124495" y="66005"/>
                  <a:pt x="116309" y="59605"/>
                </a:cubicBezTo>
                <a:cubicBezTo>
                  <a:pt x="108124" y="53206"/>
                  <a:pt x="99269" y="50006"/>
                  <a:pt x="89744" y="50006"/>
                </a:cubicBezTo>
                <a:close/>
                <a:moveTo>
                  <a:pt x="89520" y="35718"/>
                </a:moveTo>
                <a:cubicBezTo>
                  <a:pt x="102766" y="35718"/>
                  <a:pt x="114970" y="40183"/>
                  <a:pt x="126132" y="49113"/>
                </a:cubicBezTo>
                <a:cubicBezTo>
                  <a:pt x="137294" y="58043"/>
                  <a:pt x="142875" y="67568"/>
                  <a:pt x="142875" y="77688"/>
                </a:cubicBezTo>
                <a:lnTo>
                  <a:pt x="142875" y="108049"/>
                </a:lnTo>
                <a:cubicBezTo>
                  <a:pt x="142875" y="117276"/>
                  <a:pt x="141164" y="127024"/>
                  <a:pt x="137741" y="137294"/>
                </a:cubicBezTo>
                <a:cubicBezTo>
                  <a:pt x="134318" y="147563"/>
                  <a:pt x="128885" y="155674"/>
                  <a:pt x="121444" y="161627"/>
                </a:cubicBezTo>
                <a:lnTo>
                  <a:pt x="166539" y="186630"/>
                </a:lnTo>
                <a:lnTo>
                  <a:pt x="167878" y="187077"/>
                </a:lnTo>
                <a:cubicBezTo>
                  <a:pt x="168771" y="187374"/>
                  <a:pt x="169813" y="187895"/>
                  <a:pt x="171004" y="188639"/>
                </a:cubicBezTo>
                <a:cubicBezTo>
                  <a:pt x="172194" y="189383"/>
                  <a:pt x="173311" y="190202"/>
                  <a:pt x="174352" y="191095"/>
                </a:cubicBezTo>
                <a:cubicBezTo>
                  <a:pt x="175394" y="191988"/>
                  <a:pt x="176362" y="193104"/>
                  <a:pt x="177255" y="194444"/>
                </a:cubicBezTo>
                <a:cubicBezTo>
                  <a:pt x="178148" y="195783"/>
                  <a:pt x="178594" y="197197"/>
                  <a:pt x="178594" y="198685"/>
                </a:cubicBezTo>
                <a:lnTo>
                  <a:pt x="178594" y="216545"/>
                </a:lnTo>
                <a:cubicBezTo>
                  <a:pt x="178594" y="219819"/>
                  <a:pt x="177403" y="222647"/>
                  <a:pt x="175022" y="225028"/>
                </a:cubicBezTo>
                <a:cubicBezTo>
                  <a:pt x="172641" y="227409"/>
                  <a:pt x="169813" y="228600"/>
                  <a:pt x="166539" y="228600"/>
                </a:cubicBezTo>
                <a:lnTo>
                  <a:pt x="12055" y="228600"/>
                </a:lnTo>
                <a:cubicBezTo>
                  <a:pt x="8781" y="228600"/>
                  <a:pt x="5953" y="227409"/>
                  <a:pt x="3572" y="225028"/>
                </a:cubicBezTo>
                <a:cubicBezTo>
                  <a:pt x="1191" y="222647"/>
                  <a:pt x="0" y="219819"/>
                  <a:pt x="0" y="216545"/>
                </a:cubicBezTo>
                <a:lnTo>
                  <a:pt x="0" y="198685"/>
                </a:lnTo>
                <a:cubicBezTo>
                  <a:pt x="0" y="194220"/>
                  <a:pt x="4019" y="190202"/>
                  <a:pt x="12055" y="186630"/>
                </a:cubicBezTo>
                <a:lnTo>
                  <a:pt x="58043" y="161627"/>
                </a:lnTo>
                <a:cubicBezTo>
                  <a:pt x="50602" y="155376"/>
                  <a:pt x="45021" y="146967"/>
                  <a:pt x="41300" y="136401"/>
                </a:cubicBezTo>
                <a:cubicBezTo>
                  <a:pt x="37579" y="125834"/>
                  <a:pt x="35719" y="116383"/>
                  <a:pt x="35719" y="108049"/>
                </a:cubicBezTo>
                <a:lnTo>
                  <a:pt x="35719" y="77688"/>
                </a:lnTo>
                <a:cubicBezTo>
                  <a:pt x="35719" y="67865"/>
                  <a:pt x="41374" y="58415"/>
                  <a:pt x="52685" y="49336"/>
                </a:cubicBezTo>
                <a:cubicBezTo>
                  <a:pt x="63996" y="40258"/>
                  <a:pt x="76275" y="35718"/>
                  <a:pt x="89520" y="35718"/>
                </a:cubicBezTo>
                <a:close/>
                <a:moveTo>
                  <a:pt x="138857" y="0"/>
                </a:moveTo>
                <a:cubicBezTo>
                  <a:pt x="152251" y="0"/>
                  <a:pt x="164604" y="4539"/>
                  <a:pt x="175915" y="13617"/>
                </a:cubicBezTo>
                <a:cubicBezTo>
                  <a:pt x="187226" y="22696"/>
                  <a:pt x="192881" y="32295"/>
                  <a:pt x="192881" y="42416"/>
                </a:cubicBezTo>
                <a:lnTo>
                  <a:pt x="192881" y="72330"/>
                </a:lnTo>
                <a:cubicBezTo>
                  <a:pt x="192881" y="81557"/>
                  <a:pt x="191096" y="91306"/>
                  <a:pt x="187524" y="101575"/>
                </a:cubicBezTo>
                <a:cubicBezTo>
                  <a:pt x="183952" y="111844"/>
                  <a:pt x="178445" y="119955"/>
                  <a:pt x="171004" y="125908"/>
                </a:cubicBezTo>
                <a:lnTo>
                  <a:pt x="216545" y="150911"/>
                </a:lnTo>
                <a:lnTo>
                  <a:pt x="219671" y="152251"/>
                </a:lnTo>
                <a:cubicBezTo>
                  <a:pt x="221456" y="153144"/>
                  <a:pt x="223391" y="154632"/>
                  <a:pt x="225475" y="156716"/>
                </a:cubicBezTo>
                <a:cubicBezTo>
                  <a:pt x="227558" y="158799"/>
                  <a:pt x="228600" y="160883"/>
                  <a:pt x="228600" y="162966"/>
                </a:cubicBezTo>
                <a:lnTo>
                  <a:pt x="228600" y="180826"/>
                </a:lnTo>
                <a:cubicBezTo>
                  <a:pt x="228600" y="184100"/>
                  <a:pt x="227410" y="186928"/>
                  <a:pt x="225028" y="189309"/>
                </a:cubicBezTo>
                <a:cubicBezTo>
                  <a:pt x="222647" y="191690"/>
                  <a:pt x="219819" y="192881"/>
                  <a:pt x="216545" y="192881"/>
                </a:cubicBezTo>
                <a:lnTo>
                  <a:pt x="192881" y="192881"/>
                </a:lnTo>
                <a:cubicBezTo>
                  <a:pt x="190798" y="185737"/>
                  <a:pt x="188268" y="180975"/>
                  <a:pt x="185291" y="178593"/>
                </a:cubicBezTo>
                <a:lnTo>
                  <a:pt x="214313" y="178593"/>
                </a:lnTo>
                <a:lnTo>
                  <a:pt x="214313" y="166092"/>
                </a:lnTo>
                <a:cubicBezTo>
                  <a:pt x="213122" y="165199"/>
                  <a:pt x="212080" y="164455"/>
                  <a:pt x="211187" y="163859"/>
                </a:cubicBezTo>
                <a:cubicBezTo>
                  <a:pt x="210592" y="163859"/>
                  <a:pt x="210146" y="163711"/>
                  <a:pt x="209848" y="163413"/>
                </a:cubicBezTo>
                <a:lnTo>
                  <a:pt x="163860" y="138410"/>
                </a:lnTo>
                <a:cubicBezTo>
                  <a:pt x="159395" y="136029"/>
                  <a:pt x="156940" y="132308"/>
                  <a:pt x="156493" y="127248"/>
                </a:cubicBezTo>
                <a:cubicBezTo>
                  <a:pt x="156047" y="122188"/>
                  <a:pt x="157907" y="118020"/>
                  <a:pt x="162074" y="114746"/>
                </a:cubicBezTo>
                <a:cubicBezTo>
                  <a:pt x="167730" y="110281"/>
                  <a:pt x="171897" y="103882"/>
                  <a:pt x="174576" y="95547"/>
                </a:cubicBezTo>
                <a:cubicBezTo>
                  <a:pt x="177255" y="87213"/>
                  <a:pt x="178594" y="79474"/>
                  <a:pt x="178594" y="72330"/>
                </a:cubicBezTo>
                <a:lnTo>
                  <a:pt x="178594" y="42416"/>
                </a:lnTo>
                <a:cubicBezTo>
                  <a:pt x="178594" y="36760"/>
                  <a:pt x="174427" y="30658"/>
                  <a:pt x="166092" y="24110"/>
                </a:cubicBezTo>
                <a:cubicBezTo>
                  <a:pt x="157758" y="17561"/>
                  <a:pt x="148680" y="14287"/>
                  <a:pt x="138857" y="14287"/>
                </a:cubicBezTo>
                <a:cubicBezTo>
                  <a:pt x="128737" y="14287"/>
                  <a:pt x="119658" y="17413"/>
                  <a:pt x="111621" y="23663"/>
                </a:cubicBezTo>
                <a:cubicBezTo>
                  <a:pt x="108942" y="22770"/>
                  <a:pt x="102989" y="22026"/>
                  <a:pt x="93762" y="21431"/>
                </a:cubicBezTo>
                <a:cubicBezTo>
                  <a:pt x="99120" y="15180"/>
                  <a:pt x="105891" y="10046"/>
                  <a:pt x="114077" y="6027"/>
                </a:cubicBezTo>
                <a:cubicBezTo>
                  <a:pt x="122263" y="2009"/>
                  <a:pt x="130523" y="0"/>
                  <a:pt x="138857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9"/>
          <p:cNvSpPr/>
          <p:nvPr/>
        </p:nvSpPr>
        <p:spPr>
          <a:xfrm rot="-5758459">
            <a:off x="4364000" y="4630555"/>
            <a:ext cx="393141" cy="440350"/>
          </a:xfrm>
          <a:custGeom>
            <a:rect b="b" l="l" r="r" t="t"/>
            <a:pathLst>
              <a:path extrusionOk="0" h="228409" w="202070">
                <a:moveTo>
                  <a:pt x="59249" y="25354"/>
                </a:moveTo>
                <a:cubicBezTo>
                  <a:pt x="61184" y="25950"/>
                  <a:pt x="62598" y="27140"/>
                  <a:pt x="63491" y="28926"/>
                </a:cubicBezTo>
                <a:cubicBezTo>
                  <a:pt x="65574" y="32796"/>
                  <a:pt x="64532" y="35921"/>
                  <a:pt x="60365" y="38302"/>
                </a:cubicBezTo>
                <a:cubicBezTo>
                  <a:pt x="39232" y="49018"/>
                  <a:pt x="25093" y="65389"/>
                  <a:pt x="17949" y="87416"/>
                </a:cubicBezTo>
                <a:cubicBezTo>
                  <a:pt x="11103" y="109442"/>
                  <a:pt x="13038" y="130873"/>
                  <a:pt x="23753" y="151709"/>
                </a:cubicBezTo>
                <a:cubicBezTo>
                  <a:pt x="29111" y="162127"/>
                  <a:pt x="36478" y="171131"/>
                  <a:pt x="45854" y="178722"/>
                </a:cubicBezTo>
                <a:cubicBezTo>
                  <a:pt x="55231" y="186312"/>
                  <a:pt x="65574" y="191595"/>
                  <a:pt x="76885" y="194572"/>
                </a:cubicBezTo>
                <a:cubicBezTo>
                  <a:pt x="77480" y="194572"/>
                  <a:pt x="78225" y="194646"/>
                  <a:pt x="79118" y="194795"/>
                </a:cubicBezTo>
                <a:cubicBezTo>
                  <a:pt x="80010" y="194944"/>
                  <a:pt x="80457" y="195018"/>
                  <a:pt x="80457" y="195018"/>
                </a:cubicBezTo>
                <a:lnTo>
                  <a:pt x="67062" y="174927"/>
                </a:lnTo>
                <a:cubicBezTo>
                  <a:pt x="65276" y="171355"/>
                  <a:pt x="65723" y="168825"/>
                  <a:pt x="68402" y="167336"/>
                </a:cubicBezTo>
                <a:lnTo>
                  <a:pt x="70188" y="166443"/>
                </a:lnTo>
                <a:cubicBezTo>
                  <a:pt x="73164" y="164955"/>
                  <a:pt x="75546" y="165550"/>
                  <a:pt x="77332" y="168229"/>
                </a:cubicBezTo>
                <a:lnTo>
                  <a:pt x="97870" y="200376"/>
                </a:lnTo>
                <a:lnTo>
                  <a:pt x="99209" y="202609"/>
                </a:lnTo>
                <a:cubicBezTo>
                  <a:pt x="99805" y="203799"/>
                  <a:pt x="99953" y="205064"/>
                  <a:pt x="99656" y="206404"/>
                </a:cubicBezTo>
                <a:cubicBezTo>
                  <a:pt x="99358" y="207743"/>
                  <a:pt x="98614" y="208710"/>
                  <a:pt x="97423" y="209306"/>
                </a:cubicBezTo>
                <a:lnTo>
                  <a:pt x="95191" y="210645"/>
                </a:lnTo>
                <a:lnTo>
                  <a:pt x="94744" y="210645"/>
                </a:lnTo>
                <a:lnTo>
                  <a:pt x="61705" y="227612"/>
                </a:lnTo>
                <a:cubicBezTo>
                  <a:pt x="59026" y="229100"/>
                  <a:pt x="56793" y="228505"/>
                  <a:pt x="55007" y="225826"/>
                </a:cubicBezTo>
                <a:lnTo>
                  <a:pt x="54561" y="224040"/>
                </a:lnTo>
                <a:cubicBezTo>
                  <a:pt x="52775" y="221063"/>
                  <a:pt x="53370" y="218831"/>
                  <a:pt x="56347" y="217343"/>
                </a:cubicBezTo>
                <a:lnTo>
                  <a:pt x="74653" y="207966"/>
                </a:lnTo>
                <a:cubicBezTo>
                  <a:pt x="74355" y="207966"/>
                  <a:pt x="74132" y="207966"/>
                  <a:pt x="73983" y="207966"/>
                </a:cubicBezTo>
                <a:cubicBezTo>
                  <a:pt x="73834" y="207966"/>
                  <a:pt x="73760" y="207966"/>
                  <a:pt x="73760" y="207966"/>
                </a:cubicBezTo>
                <a:cubicBezTo>
                  <a:pt x="60068" y="204394"/>
                  <a:pt x="47789" y="198293"/>
                  <a:pt x="36925" y="189661"/>
                </a:cubicBezTo>
                <a:cubicBezTo>
                  <a:pt x="26060" y="181028"/>
                  <a:pt x="17503" y="170462"/>
                  <a:pt x="11252" y="157960"/>
                </a:cubicBezTo>
                <a:cubicBezTo>
                  <a:pt x="-1250" y="133850"/>
                  <a:pt x="-3333" y="108996"/>
                  <a:pt x="5001" y="83397"/>
                </a:cubicBezTo>
                <a:cubicBezTo>
                  <a:pt x="13038" y="57799"/>
                  <a:pt x="29409" y="38600"/>
                  <a:pt x="54114" y="25801"/>
                </a:cubicBezTo>
                <a:cubicBezTo>
                  <a:pt x="55603" y="24908"/>
                  <a:pt x="57314" y="24759"/>
                  <a:pt x="59249" y="25354"/>
                </a:cubicBezTo>
                <a:close/>
                <a:moveTo>
                  <a:pt x="139839" y="128"/>
                </a:moveTo>
                <a:cubicBezTo>
                  <a:pt x="141030" y="426"/>
                  <a:pt x="142072" y="1244"/>
                  <a:pt x="142965" y="2584"/>
                </a:cubicBezTo>
                <a:lnTo>
                  <a:pt x="143411" y="4816"/>
                </a:lnTo>
                <a:cubicBezTo>
                  <a:pt x="145197" y="7495"/>
                  <a:pt x="144453" y="9727"/>
                  <a:pt x="141179" y="11513"/>
                </a:cubicBezTo>
                <a:lnTo>
                  <a:pt x="123319" y="20443"/>
                </a:lnTo>
                <a:cubicBezTo>
                  <a:pt x="125998" y="21038"/>
                  <a:pt x="127933" y="21485"/>
                  <a:pt x="129124" y="21782"/>
                </a:cubicBezTo>
                <a:cubicBezTo>
                  <a:pt x="142518" y="25354"/>
                  <a:pt x="154499" y="31456"/>
                  <a:pt x="165066" y="40088"/>
                </a:cubicBezTo>
                <a:cubicBezTo>
                  <a:pt x="175633" y="48720"/>
                  <a:pt x="184190" y="59138"/>
                  <a:pt x="190739" y="71342"/>
                </a:cubicBezTo>
                <a:cubicBezTo>
                  <a:pt x="203240" y="95452"/>
                  <a:pt x="205398" y="120455"/>
                  <a:pt x="197213" y="146352"/>
                </a:cubicBezTo>
                <a:cubicBezTo>
                  <a:pt x="189027" y="172248"/>
                  <a:pt x="172879" y="191446"/>
                  <a:pt x="148769" y="203948"/>
                </a:cubicBezTo>
                <a:cubicBezTo>
                  <a:pt x="147578" y="204246"/>
                  <a:pt x="146537" y="204394"/>
                  <a:pt x="145644" y="204394"/>
                </a:cubicBezTo>
                <a:cubicBezTo>
                  <a:pt x="142667" y="204394"/>
                  <a:pt x="140584" y="203204"/>
                  <a:pt x="139393" y="200823"/>
                </a:cubicBezTo>
                <a:cubicBezTo>
                  <a:pt x="137309" y="196655"/>
                  <a:pt x="138351" y="193530"/>
                  <a:pt x="142518" y="191446"/>
                </a:cubicBezTo>
                <a:cubicBezTo>
                  <a:pt x="163057" y="180731"/>
                  <a:pt x="176823" y="164285"/>
                  <a:pt x="183818" y="142110"/>
                </a:cubicBezTo>
                <a:cubicBezTo>
                  <a:pt x="190813" y="119935"/>
                  <a:pt x="188953" y="98578"/>
                  <a:pt x="178237" y="78039"/>
                </a:cubicBezTo>
                <a:cubicBezTo>
                  <a:pt x="166926" y="55715"/>
                  <a:pt x="149364" y="41428"/>
                  <a:pt x="125552" y="35177"/>
                </a:cubicBezTo>
                <a:cubicBezTo>
                  <a:pt x="123171" y="34582"/>
                  <a:pt x="120343" y="33986"/>
                  <a:pt x="117069" y="33391"/>
                </a:cubicBezTo>
                <a:lnTo>
                  <a:pt x="130017" y="53929"/>
                </a:lnTo>
                <a:cubicBezTo>
                  <a:pt x="132100" y="57203"/>
                  <a:pt x="131803" y="59585"/>
                  <a:pt x="129124" y="61073"/>
                </a:cubicBezTo>
                <a:lnTo>
                  <a:pt x="127338" y="62412"/>
                </a:lnTo>
                <a:cubicBezTo>
                  <a:pt x="124361" y="63901"/>
                  <a:pt x="121980" y="63157"/>
                  <a:pt x="120194" y="60180"/>
                </a:cubicBezTo>
                <a:lnTo>
                  <a:pt x="99656" y="28480"/>
                </a:lnTo>
                <a:lnTo>
                  <a:pt x="99656" y="28033"/>
                </a:lnTo>
                <a:lnTo>
                  <a:pt x="98316" y="25801"/>
                </a:lnTo>
                <a:cubicBezTo>
                  <a:pt x="97721" y="24610"/>
                  <a:pt x="97572" y="23345"/>
                  <a:pt x="97870" y="22006"/>
                </a:cubicBezTo>
                <a:cubicBezTo>
                  <a:pt x="98168" y="20666"/>
                  <a:pt x="98912" y="19699"/>
                  <a:pt x="100102" y="19103"/>
                </a:cubicBezTo>
                <a:lnTo>
                  <a:pt x="102335" y="17764"/>
                </a:lnTo>
                <a:lnTo>
                  <a:pt x="102781" y="17764"/>
                </a:lnTo>
                <a:lnTo>
                  <a:pt x="135821" y="798"/>
                </a:lnTo>
                <a:cubicBezTo>
                  <a:pt x="137309" y="53"/>
                  <a:pt x="138649" y="-170"/>
                  <a:pt x="139839" y="128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9"/>
          <p:cNvSpPr txBox="1"/>
          <p:nvPr/>
        </p:nvSpPr>
        <p:spPr>
          <a:xfrm>
            <a:off x="115625" y="3989175"/>
            <a:ext cx="3624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Total Infected Percent =  US Infected + Foreign Country  Infected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40" name="Google Shape;640;p59"/>
          <p:cNvSpPr txBox="1"/>
          <p:nvPr/>
        </p:nvSpPr>
        <p:spPr>
          <a:xfrm>
            <a:off x="349584" y="4365426"/>
            <a:ext cx="2027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Total 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Infected =          Flights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41" name="Google Shape;641;p59"/>
          <p:cNvSpPr/>
          <p:nvPr/>
        </p:nvSpPr>
        <p:spPr>
          <a:xfrm>
            <a:off x="200575" y="4471310"/>
            <a:ext cx="176594" cy="132588"/>
          </a:xfrm>
          <a:custGeom>
            <a:rect b="b" l="l" r="r" t="t"/>
            <a:pathLst>
              <a:path extrusionOk="0" h="228600" w="228600">
                <a:moveTo>
                  <a:pt x="114300" y="57596"/>
                </a:moveTo>
                <a:lnTo>
                  <a:pt x="157609" y="99566"/>
                </a:lnTo>
                <a:cubicBezTo>
                  <a:pt x="160883" y="102840"/>
                  <a:pt x="160809" y="106188"/>
                  <a:pt x="157386" y="109612"/>
                </a:cubicBezTo>
                <a:cubicBezTo>
                  <a:pt x="153963" y="113035"/>
                  <a:pt x="150614" y="113109"/>
                  <a:pt x="147340" y="109835"/>
                </a:cubicBezTo>
                <a:lnTo>
                  <a:pt x="121444" y="83939"/>
                </a:lnTo>
                <a:lnTo>
                  <a:pt x="121444" y="164306"/>
                </a:lnTo>
                <a:cubicBezTo>
                  <a:pt x="121444" y="166389"/>
                  <a:pt x="120774" y="168101"/>
                  <a:pt x="119435" y="169440"/>
                </a:cubicBezTo>
                <a:cubicBezTo>
                  <a:pt x="118095" y="170780"/>
                  <a:pt x="116458" y="171450"/>
                  <a:pt x="114523" y="171450"/>
                </a:cubicBezTo>
                <a:cubicBezTo>
                  <a:pt x="112589" y="171450"/>
                  <a:pt x="110877" y="170780"/>
                  <a:pt x="109389" y="169440"/>
                </a:cubicBezTo>
                <a:cubicBezTo>
                  <a:pt x="107901" y="168101"/>
                  <a:pt x="107156" y="166389"/>
                  <a:pt x="107156" y="164306"/>
                </a:cubicBezTo>
                <a:lnTo>
                  <a:pt x="107156" y="83492"/>
                </a:lnTo>
                <a:lnTo>
                  <a:pt x="80814" y="109835"/>
                </a:lnTo>
                <a:cubicBezTo>
                  <a:pt x="77540" y="113109"/>
                  <a:pt x="74265" y="113109"/>
                  <a:pt x="70991" y="109835"/>
                </a:cubicBezTo>
                <a:cubicBezTo>
                  <a:pt x="69503" y="108347"/>
                  <a:pt x="68759" y="106635"/>
                  <a:pt x="68759" y="104700"/>
                </a:cubicBezTo>
                <a:cubicBezTo>
                  <a:pt x="68759" y="102765"/>
                  <a:pt x="69503" y="101054"/>
                  <a:pt x="70991" y="99566"/>
                </a:cubicBezTo>
                <a:lnTo>
                  <a:pt x="114300" y="57596"/>
                </a:ln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571"/>
                  <a:pt x="43532" y="185067"/>
                </a:cubicBezTo>
                <a:cubicBezTo>
                  <a:pt x="63029" y="204564"/>
                  <a:pt x="86618" y="214312"/>
                  <a:pt x="114300" y="214312"/>
                </a:cubicBezTo>
                <a:cubicBezTo>
                  <a:pt x="141982" y="214312"/>
                  <a:pt x="165572" y="204564"/>
                  <a:pt x="185068" y="185067"/>
                </a:cubicBezTo>
                <a:cubicBezTo>
                  <a:pt x="204564" y="165571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9"/>
          <p:cNvSpPr/>
          <p:nvPr/>
        </p:nvSpPr>
        <p:spPr>
          <a:xfrm>
            <a:off x="1344397" y="4471312"/>
            <a:ext cx="176593" cy="132588"/>
          </a:xfrm>
          <a:custGeom>
            <a:rect b="b" l="l" r="r" t="t"/>
            <a:pathLst>
              <a:path extrusionOk="0" h="228600" w="228600">
                <a:moveTo>
                  <a:pt x="114077" y="57150"/>
                </a:moveTo>
                <a:cubicBezTo>
                  <a:pt x="116012" y="57150"/>
                  <a:pt x="117723" y="57819"/>
                  <a:pt x="119212" y="59159"/>
                </a:cubicBezTo>
                <a:cubicBezTo>
                  <a:pt x="120700" y="60498"/>
                  <a:pt x="121444" y="62210"/>
                  <a:pt x="121444" y="64293"/>
                </a:cubicBezTo>
                <a:lnTo>
                  <a:pt x="121444" y="145107"/>
                </a:lnTo>
                <a:lnTo>
                  <a:pt x="147787" y="118764"/>
                </a:lnTo>
                <a:cubicBezTo>
                  <a:pt x="151061" y="115490"/>
                  <a:pt x="154335" y="115490"/>
                  <a:pt x="157609" y="118764"/>
                </a:cubicBezTo>
                <a:cubicBezTo>
                  <a:pt x="159098" y="120253"/>
                  <a:pt x="159842" y="121964"/>
                  <a:pt x="159842" y="123899"/>
                </a:cubicBezTo>
                <a:cubicBezTo>
                  <a:pt x="159842" y="125834"/>
                  <a:pt x="159098" y="127545"/>
                  <a:pt x="157609" y="129034"/>
                </a:cubicBezTo>
                <a:lnTo>
                  <a:pt x="114300" y="171003"/>
                </a:lnTo>
                <a:lnTo>
                  <a:pt x="70991" y="129034"/>
                </a:lnTo>
                <a:cubicBezTo>
                  <a:pt x="67717" y="125462"/>
                  <a:pt x="67791" y="122039"/>
                  <a:pt x="71215" y="118764"/>
                </a:cubicBezTo>
                <a:cubicBezTo>
                  <a:pt x="74638" y="115490"/>
                  <a:pt x="77986" y="115490"/>
                  <a:pt x="81260" y="118764"/>
                </a:cubicBezTo>
                <a:lnTo>
                  <a:pt x="107156" y="144661"/>
                </a:lnTo>
                <a:lnTo>
                  <a:pt x="107156" y="64293"/>
                </a:lnTo>
                <a:cubicBezTo>
                  <a:pt x="107156" y="62210"/>
                  <a:pt x="107826" y="60498"/>
                  <a:pt x="109166" y="59159"/>
                </a:cubicBezTo>
                <a:cubicBezTo>
                  <a:pt x="110505" y="57819"/>
                  <a:pt x="112142" y="57150"/>
                  <a:pt x="114077" y="57150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571"/>
                  <a:pt x="43532" y="185067"/>
                </a:cubicBezTo>
                <a:cubicBezTo>
                  <a:pt x="63029" y="204564"/>
                  <a:pt x="86618" y="214312"/>
                  <a:pt x="114300" y="214312"/>
                </a:cubicBezTo>
                <a:cubicBezTo>
                  <a:pt x="141982" y="214312"/>
                  <a:pt x="165646" y="204564"/>
                  <a:pt x="185291" y="185067"/>
                </a:cubicBezTo>
                <a:cubicBezTo>
                  <a:pt x="204937" y="165571"/>
                  <a:pt x="214759" y="141982"/>
                  <a:pt x="214759" y="114300"/>
                </a:cubicBezTo>
                <a:cubicBezTo>
                  <a:pt x="214759" y="86618"/>
                  <a:pt x="204937" y="63028"/>
                  <a:pt x="185291" y="43532"/>
                </a:cubicBezTo>
                <a:cubicBezTo>
                  <a:pt x="165646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9"/>
          <p:cNvSpPr txBox="1"/>
          <p:nvPr/>
        </p:nvSpPr>
        <p:spPr>
          <a:xfrm>
            <a:off x="349575" y="4731500"/>
            <a:ext cx="36243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Total </a:t>
            </a:r>
            <a:r>
              <a:rPr b="1"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Infected =          Chance of Infected Passengers</a:t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44" name="Google Shape;644;p59"/>
          <p:cNvSpPr/>
          <p:nvPr/>
        </p:nvSpPr>
        <p:spPr>
          <a:xfrm>
            <a:off x="200575" y="4837372"/>
            <a:ext cx="176594" cy="132588"/>
          </a:xfrm>
          <a:custGeom>
            <a:rect b="b" l="l" r="r" t="t"/>
            <a:pathLst>
              <a:path extrusionOk="0" h="228600" w="228600">
                <a:moveTo>
                  <a:pt x="114300" y="57596"/>
                </a:moveTo>
                <a:lnTo>
                  <a:pt x="157609" y="99566"/>
                </a:lnTo>
                <a:cubicBezTo>
                  <a:pt x="160883" y="102840"/>
                  <a:pt x="160809" y="106188"/>
                  <a:pt x="157386" y="109612"/>
                </a:cubicBezTo>
                <a:cubicBezTo>
                  <a:pt x="153963" y="113035"/>
                  <a:pt x="150614" y="113109"/>
                  <a:pt x="147340" y="109835"/>
                </a:cubicBezTo>
                <a:lnTo>
                  <a:pt x="121444" y="83939"/>
                </a:lnTo>
                <a:lnTo>
                  <a:pt x="121444" y="164306"/>
                </a:lnTo>
                <a:cubicBezTo>
                  <a:pt x="121444" y="166389"/>
                  <a:pt x="120774" y="168101"/>
                  <a:pt x="119435" y="169440"/>
                </a:cubicBezTo>
                <a:cubicBezTo>
                  <a:pt x="118095" y="170780"/>
                  <a:pt x="116458" y="171450"/>
                  <a:pt x="114523" y="171450"/>
                </a:cubicBezTo>
                <a:cubicBezTo>
                  <a:pt x="112589" y="171450"/>
                  <a:pt x="110877" y="170780"/>
                  <a:pt x="109389" y="169440"/>
                </a:cubicBezTo>
                <a:cubicBezTo>
                  <a:pt x="107901" y="168101"/>
                  <a:pt x="107156" y="166389"/>
                  <a:pt x="107156" y="164306"/>
                </a:cubicBezTo>
                <a:lnTo>
                  <a:pt x="107156" y="83492"/>
                </a:lnTo>
                <a:lnTo>
                  <a:pt x="80814" y="109835"/>
                </a:lnTo>
                <a:cubicBezTo>
                  <a:pt x="77540" y="113109"/>
                  <a:pt x="74265" y="113109"/>
                  <a:pt x="70991" y="109835"/>
                </a:cubicBezTo>
                <a:cubicBezTo>
                  <a:pt x="69503" y="108347"/>
                  <a:pt x="68759" y="106635"/>
                  <a:pt x="68759" y="104700"/>
                </a:cubicBezTo>
                <a:cubicBezTo>
                  <a:pt x="68759" y="102765"/>
                  <a:pt x="69503" y="101054"/>
                  <a:pt x="70991" y="99566"/>
                </a:cubicBezTo>
                <a:lnTo>
                  <a:pt x="114300" y="57596"/>
                </a:ln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571"/>
                  <a:pt x="43532" y="185067"/>
                </a:cubicBezTo>
                <a:cubicBezTo>
                  <a:pt x="63029" y="204564"/>
                  <a:pt x="86618" y="214312"/>
                  <a:pt x="114300" y="214312"/>
                </a:cubicBezTo>
                <a:cubicBezTo>
                  <a:pt x="141982" y="214312"/>
                  <a:pt x="165572" y="204564"/>
                  <a:pt x="185068" y="185067"/>
                </a:cubicBezTo>
                <a:cubicBezTo>
                  <a:pt x="204564" y="165571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9"/>
          <p:cNvSpPr/>
          <p:nvPr/>
        </p:nvSpPr>
        <p:spPr>
          <a:xfrm>
            <a:off x="1344400" y="4837372"/>
            <a:ext cx="176593" cy="132588"/>
          </a:xfrm>
          <a:custGeom>
            <a:rect b="b" l="l" r="r" t="t"/>
            <a:pathLst>
              <a:path extrusionOk="0" h="228600" w="228600">
                <a:moveTo>
                  <a:pt x="114300" y="57596"/>
                </a:moveTo>
                <a:lnTo>
                  <a:pt x="157609" y="99566"/>
                </a:lnTo>
                <a:cubicBezTo>
                  <a:pt x="160883" y="102840"/>
                  <a:pt x="160809" y="106188"/>
                  <a:pt x="157386" y="109612"/>
                </a:cubicBezTo>
                <a:cubicBezTo>
                  <a:pt x="153963" y="113035"/>
                  <a:pt x="150614" y="113109"/>
                  <a:pt x="147340" y="109835"/>
                </a:cubicBezTo>
                <a:lnTo>
                  <a:pt x="121444" y="83939"/>
                </a:lnTo>
                <a:lnTo>
                  <a:pt x="121444" y="164306"/>
                </a:lnTo>
                <a:cubicBezTo>
                  <a:pt x="121444" y="166389"/>
                  <a:pt x="120774" y="168101"/>
                  <a:pt x="119435" y="169440"/>
                </a:cubicBezTo>
                <a:cubicBezTo>
                  <a:pt x="118095" y="170780"/>
                  <a:pt x="116458" y="171450"/>
                  <a:pt x="114523" y="171450"/>
                </a:cubicBezTo>
                <a:cubicBezTo>
                  <a:pt x="112589" y="171450"/>
                  <a:pt x="110877" y="170780"/>
                  <a:pt x="109389" y="169440"/>
                </a:cubicBezTo>
                <a:cubicBezTo>
                  <a:pt x="107901" y="168101"/>
                  <a:pt x="107156" y="166389"/>
                  <a:pt x="107156" y="164306"/>
                </a:cubicBezTo>
                <a:lnTo>
                  <a:pt x="107156" y="83492"/>
                </a:lnTo>
                <a:lnTo>
                  <a:pt x="80814" y="109835"/>
                </a:lnTo>
                <a:cubicBezTo>
                  <a:pt x="77540" y="113109"/>
                  <a:pt x="74265" y="113109"/>
                  <a:pt x="70991" y="109835"/>
                </a:cubicBezTo>
                <a:cubicBezTo>
                  <a:pt x="69503" y="108347"/>
                  <a:pt x="68759" y="106635"/>
                  <a:pt x="68759" y="104700"/>
                </a:cubicBezTo>
                <a:cubicBezTo>
                  <a:pt x="68759" y="102765"/>
                  <a:pt x="69503" y="101054"/>
                  <a:pt x="70991" y="99566"/>
                </a:cubicBezTo>
                <a:lnTo>
                  <a:pt x="114300" y="57596"/>
                </a:ln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571"/>
                  <a:pt x="43532" y="185067"/>
                </a:cubicBezTo>
                <a:cubicBezTo>
                  <a:pt x="63029" y="204564"/>
                  <a:pt x="86618" y="214312"/>
                  <a:pt x="114300" y="214312"/>
                </a:cubicBezTo>
                <a:cubicBezTo>
                  <a:pt x="141982" y="214312"/>
                  <a:pt x="165572" y="204564"/>
                  <a:pt x="185068" y="185067"/>
                </a:cubicBezTo>
                <a:cubicBezTo>
                  <a:pt x="204564" y="165571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9"/>
          <p:cNvSpPr/>
          <p:nvPr/>
        </p:nvSpPr>
        <p:spPr>
          <a:xfrm>
            <a:off x="6318687" y="3620762"/>
            <a:ext cx="542783" cy="431841"/>
          </a:xfrm>
          <a:custGeom>
            <a:rect b="b" l="l" r="r" t="t"/>
            <a:pathLst>
              <a:path extrusionOk="0" h="185738" w="233958">
                <a:moveTo>
                  <a:pt x="43309" y="107157"/>
                </a:moveTo>
                <a:lnTo>
                  <a:pt x="77689" y="107157"/>
                </a:lnTo>
                <a:lnTo>
                  <a:pt x="77689" y="114300"/>
                </a:lnTo>
                <a:lnTo>
                  <a:pt x="47774" y="114300"/>
                </a:lnTo>
                <a:lnTo>
                  <a:pt x="12502" y="178594"/>
                </a:lnTo>
                <a:lnTo>
                  <a:pt x="221457" y="178594"/>
                </a:lnTo>
                <a:lnTo>
                  <a:pt x="186184" y="114300"/>
                </a:lnTo>
                <a:lnTo>
                  <a:pt x="156270" y="114300"/>
                </a:lnTo>
                <a:lnTo>
                  <a:pt x="156270" y="107157"/>
                </a:lnTo>
                <a:lnTo>
                  <a:pt x="190649" y="107157"/>
                </a:lnTo>
                <a:lnTo>
                  <a:pt x="233958" y="185738"/>
                </a:lnTo>
                <a:lnTo>
                  <a:pt x="0" y="185738"/>
                </a:lnTo>
                <a:lnTo>
                  <a:pt x="43309" y="107157"/>
                </a:lnTo>
                <a:close/>
                <a:moveTo>
                  <a:pt x="116979" y="35719"/>
                </a:moveTo>
                <a:cubicBezTo>
                  <a:pt x="114003" y="35719"/>
                  <a:pt x="111473" y="36761"/>
                  <a:pt x="109389" y="38845"/>
                </a:cubicBezTo>
                <a:cubicBezTo>
                  <a:pt x="107305" y="40928"/>
                  <a:pt x="106264" y="43458"/>
                  <a:pt x="106264" y="46435"/>
                </a:cubicBezTo>
                <a:cubicBezTo>
                  <a:pt x="106264" y="49411"/>
                  <a:pt x="107305" y="51941"/>
                  <a:pt x="109389" y="54025"/>
                </a:cubicBezTo>
                <a:cubicBezTo>
                  <a:pt x="111473" y="56109"/>
                  <a:pt x="114003" y="57150"/>
                  <a:pt x="116979" y="57150"/>
                </a:cubicBezTo>
                <a:cubicBezTo>
                  <a:pt x="119956" y="57150"/>
                  <a:pt x="122486" y="56109"/>
                  <a:pt x="124569" y="54025"/>
                </a:cubicBezTo>
                <a:cubicBezTo>
                  <a:pt x="126653" y="51941"/>
                  <a:pt x="127695" y="49411"/>
                  <a:pt x="127695" y="46435"/>
                </a:cubicBezTo>
                <a:cubicBezTo>
                  <a:pt x="127695" y="43458"/>
                  <a:pt x="126653" y="40928"/>
                  <a:pt x="124569" y="38845"/>
                </a:cubicBezTo>
                <a:cubicBezTo>
                  <a:pt x="122486" y="36761"/>
                  <a:pt x="119956" y="35719"/>
                  <a:pt x="116979" y="35719"/>
                </a:cubicBezTo>
                <a:close/>
                <a:moveTo>
                  <a:pt x="116979" y="28575"/>
                </a:moveTo>
                <a:cubicBezTo>
                  <a:pt x="121742" y="28575"/>
                  <a:pt x="125909" y="30361"/>
                  <a:pt x="129481" y="33933"/>
                </a:cubicBezTo>
                <a:cubicBezTo>
                  <a:pt x="133053" y="37505"/>
                  <a:pt x="134839" y="41672"/>
                  <a:pt x="134839" y="46435"/>
                </a:cubicBezTo>
                <a:cubicBezTo>
                  <a:pt x="134839" y="51197"/>
                  <a:pt x="133053" y="55364"/>
                  <a:pt x="129481" y="58936"/>
                </a:cubicBezTo>
                <a:cubicBezTo>
                  <a:pt x="125909" y="62508"/>
                  <a:pt x="121742" y="64294"/>
                  <a:pt x="116979" y="64294"/>
                </a:cubicBezTo>
                <a:cubicBezTo>
                  <a:pt x="112217" y="64294"/>
                  <a:pt x="108050" y="62508"/>
                  <a:pt x="104478" y="58936"/>
                </a:cubicBezTo>
                <a:cubicBezTo>
                  <a:pt x="100906" y="55364"/>
                  <a:pt x="99120" y="51197"/>
                  <a:pt x="99120" y="46435"/>
                </a:cubicBezTo>
                <a:cubicBezTo>
                  <a:pt x="99120" y="41672"/>
                  <a:pt x="100906" y="37505"/>
                  <a:pt x="104478" y="33933"/>
                </a:cubicBezTo>
                <a:cubicBezTo>
                  <a:pt x="108050" y="30361"/>
                  <a:pt x="112217" y="28575"/>
                  <a:pt x="116979" y="28575"/>
                </a:cubicBezTo>
                <a:close/>
                <a:moveTo>
                  <a:pt x="116979" y="7144"/>
                </a:moveTo>
                <a:cubicBezTo>
                  <a:pt x="105073" y="7144"/>
                  <a:pt x="94953" y="11683"/>
                  <a:pt x="86618" y="20762"/>
                </a:cubicBezTo>
                <a:cubicBezTo>
                  <a:pt x="78284" y="29840"/>
                  <a:pt x="74117" y="40779"/>
                  <a:pt x="74117" y="53579"/>
                </a:cubicBezTo>
                <a:cubicBezTo>
                  <a:pt x="74117" y="73819"/>
                  <a:pt x="88404" y="102841"/>
                  <a:pt x="116979" y="140643"/>
                </a:cubicBezTo>
                <a:cubicBezTo>
                  <a:pt x="145554" y="102841"/>
                  <a:pt x="159842" y="73819"/>
                  <a:pt x="159842" y="53579"/>
                </a:cubicBezTo>
                <a:cubicBezTo>
                  <a:pt x="159842" y="40779"/>
                  <a:pt x="155675" y="29840"/>
                  <a:pt x="147340" y="20762"/>
                </a:cubicBezTo>
                <a:cubicBezTo>
                  <a:pt x="139006" y="11683"/>
                  <a:pt x="128885" y="7144"/>
                  <a:pt x="116979" y="7144"/>
                </a:cubicBezTo>
                <a:close/>
                <a:moveTo>
                  <a:pt x="116979" y="0"/>
                </a:moveTo>
                <a:cubicBezTo>
                  <a:pt x="130671" y="0"/>
                  <a:pt x="142429" y="5284"/>
                  <a:pt x="152252" y="15851"/>
                </a:cubicBezTo>
                <a:cubicBezTo>
                  <a:pt x="162074" y="26417"/>
                  <a:pt x="166985" y="38993"/>
                  <a:pt x="166985" y="53579"/>
                </a:cubicBezTo>
                <a:cubicBezTo>
                  <a:pt x="166985" y="77391"/>
                  <a:pt x="151210" y="109091"/>
                  <a:pt x="119658" y="148680"/>
                </a:cubicBezTo>
                <a:lnTo>
                  <a:pt x="116979" y="152252"/>
                </a:lnTo>
                <a:lnTo>
                  <a:pt x="114300" y="148680"/>
                </a:lnTo>
                <a:cubicBezTo>
                  <a:pt x="111919" y="146298"/>
                  <a:pt x="107380" y="140494"/>
                  <a:pt x="100683" y="131267"/>
                </a:cubicBezTo>
                <a:cubicBezTo>
                  <a:pt x="93985" y="122039"/>
                  <a:pt x="86693" y="109538"/>
                  <a:pt x="78805" y="93762"/>
                </a:cubicBezTo>
                <a:cubicBezTo>
                  <a:pt x="70917" y="77986"/>
                  <a:pt x="66973" y="64592"/>
                  <a:pt x="66973" y="53579"/>
                </a:cubicBezTo>
                <a:cubicBezTo>
                  <a:pt x="66973" y="38696"/>
                  <a:pt x="71884" y="26045"/>
                  <a:pt x="81707" y="15627"/>
                </a:cubicBezTo>
                <a:cubicBezTo>
                  <a:pt x="91530" y="5209"/>
                  <a:pt x="103287" y="0"/>
                  <a:pt x="116979" y="0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9"/>
          <p:cNvSpPr txBox="1"/>
          <p:nvPr/>
        </p:nvSpPr>
        <p:spPr>
          <a:xfrm>
            <a:off x="200575" y="2877675"/>
            <a:ext cx="2664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Predictions: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Emirates will go bankrupt</a:t>
            </a:r>
            <a:endParaRPr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Emirates will be the first to stop flying</a:t>
            </a:r>
            <a:endParaRPr sz="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0"/>
          <p:cNvSpPr txBox="1"/>
          <p:nvPr>
            <p:ph idx="12" type="sldNum"/>
          </p:nvPr>
        </p:nvSpPr>
        <p:spPr>
          <a:xfrm>
            <a:off x="478358" y="4797078"/>
            <a:ext cx="870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60"/>
          <p:cNvSpPr/>
          <p:nvPr/>
        </p:nvSpPr>
        <p:spPr>
          <a:xfrm>
            <a:off x="478346" y="639789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Results</a:t>
            </a:r>
            <a:endParaRPr b="1" sz="1000"/>
          </a:p>
        </p:txBody>
      </p:sp>
      <p:cxnSp>
        <p:nvCxnSpPr>
          <p:cNvPr id="654" name="Google Shape;654;p60"/>
          <p:cNvCxnSpPr/>
          <p:nvPr/>
        </p:nvCxnSpPr>
        <p:spPr>
          <a:xfrm>
            <a:off x="478346" y="1118467"/>
            <a:ext cx="1884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55" name="Google Shape;655;p60"/>
          <p:cNvSpPr/>
          <p:nvPr/>
        </p:nvSpPr>
        <p:spPr>
          <a:xfrm>
            <a:off x="465600" y="1231375"/>
            <a:ext cx="483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(1):</a:t>
            </a:r>
            <a:endParaRPr b="1"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No airline had gone bankruptcy for as long as there were available flights.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Spain had made the  most income 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56" name="Google Shape;6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" y="2832400"/>
            <a:ext cx="3268237" cy="18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50" y="2832400"/>
            <a:ext cx="3012901" cy="1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0"/>
          <p:cNvSpPr/>
          <p:nvPr/>
        </p:nvSpPr>
        <p:spPr>
          <a:xfrm>
            <a:off x="8579700" y="2143150"/>
            <a:ext cx="173100" cy="7845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465600" y="1910575"/>
            <a:ext cx="4599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(2):</a:t>
            </a:r>
            <a:endParaRPr b="1"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As the number of infected individuals increased, the number of flights decreased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Qatar Airlines was the first airline to terminate operations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0" name="Google Shape;660;p60"/>
          <p:cNvSpPr/>
          <p:nvPr/>
        </p:nvSpPr>
        <p:spPr>
          <a:xfrm>
            <a:off x="5536100" y="4695500"/>
            <a:ext cx="1492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12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(2)</a:t>
            </a:r>
            <a:endParaRPr sz="12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1" name="Google Shape;661;p60"/>
          <p:cNvSpPr/>
          <p:nvPr/>
        </p:nvSpPr>
        <p:spPr>
          <a:xfrm>
            <a:off x="1415925" y="4695500"/>
            <a:ext cx="1492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12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(1)</a:t>
            </a:r>
            <a:endParaRPr sz="12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2" name="Google Shape;662;p60"/>
          <p:cNvSpPr/>
          <p:nvPr/>
        </p:nvSpPr>
        <p:spPr>
          <a:xfrm rot="-5400000">
            <a:off x="7774100" y="4042575"/>
            <a:ext cx="213000" cy="17034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60"/>
          <p:cNvSpPr/>
          <p:nvPr/>
        </p:nvSpPr>
        <p:spPr>
          <a:xfrm>
            <a:off x="1415925" y="639800"/>
            <a:ext cx="260625" cy="213000"/>
          </a:xfrm>
          <a:custGeom>
            <a:rect b="b" l="l" r="r" t="t"/>
            <a:pathLst>
              <a:path extrusionOk="0" h="137" w="127">
                <a:moveTo>
                  <a:pt x="0" y="82"/>
                </a:moveTo>
                <a:lnTo>
                  <a:pt x="24" y="82"/>
                </a:lnTo>
                <a:lnTo>
                  <a:pt x="24" y="137"/>
                </a:lnTo>
                <a:lnTo>
                  <a:pt x="0" y="137"/>
                </a:lnTo>
                <a:lnTo>
                  <a:pt x="0" y="82"/>
                </a:lnTo>
                <a:close/>
                <a:moveTo>
                  <a:pt x="34" y="137"/>
                </a:moveTo>
                <a:lnTo>
                  <a:pt x="34" y="34"/>
                </a:lnTo>
                <a:lnTo>
                  <a:pt x="59" y="34"/>
                </a:lnTo>
                <a:lnTo>
                  <a:pt x="59" y="137"/>
                </a:lnTo>
                <a:lnTo>
                  <a:pt x="34" y="137"/>
                </a:lnTo>
                <a:close/>
                <a:moveTo>
                  <a:pt x="69" y="137"/>
                </a:moveTo>
                <a:lnTo>
                  <a:pt x="69" y="0"/>
                </a:lnTo>
                <a:lnTo>
                  <a:pt x="92" y="0"/>
                </a:lnTo>
                <a:lnTo>
                  <a:pt x="92" y="137"/>
                </a:lnTo>
                <a:lnTo>
                  <a:pt x="69" y="137"/>
                </a:lnTo>
                <a:close/>
                <a:moveTo>
                  <a:pt x="103" y="137"/>
                </a:moveTo>
                <a:lnTo>
                  <a:pt x="103" y="54"/>
                </a:lnTo>
                <a:lnTo>
                  <a:pt x="127" y="54"/>
                </a:lnTo>
                <a:lnTo>
                  <a:pt x="127" y="137"/>
                </a:lnTo>
                <a:lnTo>
                  <a:pt x="103" y="137"/>
                </a:ln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1"/>
          <p:cNvSpPr txBox="1"/>
          <p:nvPr>
            <p:ph idx="12" type="sldNum"/>
          </p:nvPr>
        </p:nvSpPr>
        <p:spPr>
          <a:xfrm>
            <a:off x="478358" y="4797078"/>
            <a:ext cx="870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61"/>
          <p:cNvSpPr/>
          <p:nvPr/>
        </p:nvSpPr>
        <p:spPr>
          <a:xfrm>
            <a:off x="478346" y="639789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Results</a:t>
            </a:r>
            <a:endParaRPr b="1" sz="1000"/>
          </a:p>
        </p:txBody>
      </p:sp>
      <p:cxnSp>
        <p:nvCxnSpPr>
          <p:cNvPr id="670" name="Google Shape;670;p61"/>
          <p:cNvCxnSpPr/>
          <p:nvPr/>
        </p:nvCxnSpPr>
        <p:spPr>
          <a:xfrm>
            <a:off x="478346" y="1118467"/>
            <a:ext cx="1884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1" name="Google Shape;671;p61"/>
          <p:cNvSpPr/>
          <p:nvPr/>
        </p:nvSpPr>
        <p:spPr>
          <a:xfrm>
            <a:off x="465600" y="1231375"/>
            <a:ext cx="457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(3):</a:t>
            </a:r>
            <a:endParaRPr b="1"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Spike increases are additional infected individuals added to a country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Countries with largest population had the smallest marginal affected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72" name="Google Shape;672;p61"/>
          <p:cNvSpPr/>
          <p:nvPr/>
        </p:nvSpPr>
        <p:spPr>
          <a:xfrm>
            <a:off x="8579700" y="2143150"/>
            <a:ext cx="173100" cy="7845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61"/>
          <p:cNvSpPr/>
          <p:nvPr/>
        </p:nvSpPr>
        <p:spPr>
          <a:xfrm>
            <a:off x="465600" y="1902412"/>
            <a:ext cx="4790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b="1"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(4):</a:t>
            </a:r>
            <a:endParaRPr b="1"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Changing the beta values did not produce a significant difference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Air New Zealand was the first airline to terminate operations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9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 sz="9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74" name="Google Shape;6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" y="3115225"/>
            <a:ext cx="2990125" cy="16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475" y="3115225"/>
            <a:ext cx="3900750" cy="16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1"/>
          <p:cNvSpPr/>
          <p:nvPr/>
        </p:nvSpPr>
        <p:spPr>
          <a:xfrm rot="-5400000">
            <a:off x="7774100" y="4042575"/>
            <a:ext cx="213000" cy="17034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7" name="Google Shape;677;p61"/>
          <p:cNvSpPr/>
          <p:nvPr/>
        </p:nvSpPr>
        <p:spPr>
          <a:xfrm>
            <a:off x="5196450" y="4715475"/>
            <a:ext cx="1492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12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(4)</a:t>
            </a:r>
            <a:endParaRPr sz="12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78" name="Google Shape;678;p61"/>
          <p:cNvSpPr/>
          <p:nvPr/>
        </p:nvSpPr>
        <p:spPr>
          <a:xfrm>
            <a:off x="1415925" y="4695500"/>
            <a:ext cx="1492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rPr lang="en" sz="12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Figure (3)</a:t>
            </a:r>
            <a:endParaRPr sz="12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79" name="Google Shape;679;p61"/>
          <p:cNvSpPr/>
          <p:nvPr/>
        </p:nvSpPr>
        <p:spPr>
          <a:xfrm>
            <a:off x="1415925" y="639800"/>
            <a:ext cx="260625" cy="213000"/>
          </a:xfrm>
          <a:custGeom>
            <a:rect b="b" l="l" r="r" t="t"/>
            <a:pathLst>
              <a:path extrusionOk="0" h="137" w="127">
                <a:moveTo>
                  <a:pt x="0" y="82"/>
                </a:moveTo>
                <a:lnTo>
                  <a:pt x="24" y="82"/>
                </a:lnTo>
                <a:lnTo>
                  <a:pt x="24" y="137"/>
                </a:lnTo>
                <a:lnTo>
                  <a:pt x="0" y="137"/>
                </a:lnTo>
                <a:lnTo>
                  <a:pt x="0" y="82"/>
                </a:lnTo>
                <a:close/>
                <a:moveTo>
                  <a:pt x="34" y="137"/>
                </a:moveTo>
                <a:lnTo>
                  <a:pt x="34" y="34"/>
                </a:lnTo>
                <a:lnTo>
                  <a:pt x="59" y="34"/>
                </a:lnTo>
                <a:lnTo>
                  <a:pt x="59" y="137"/>
                </a:lnTo>
                <a:lnTo>
                  <a:pt x="34" y="137"/>
                </a:lnTo>
                <a:close/>
                <a:moveTo>
                  <a:pt x="69" y="137"/>
                </a:moveTo>
                <a:lnTo>
                  <a:pt x="69" y="0"/>
                </a:lnTo>
                <a:lnTo>
                  <a:pt x="92" y="0"/>
                </a:lnTo>
                <a:lnTo>
                  <a:pt x="92" y="137"/>
                </a:lnTo>
                <a:lnTo>
                  <a:pt x="69" y="137"/>
                </a:lnTo>
                <a:close/>
                <a:moveTo>
                  <a:pt x="103" y="137"/>
                </a:moveTo>
                <a:lnTo>
                  <a:pt x="103" y="54"/>
                </a:lnTo>
                <a:lnTo>
                  <a:pt x="127" y="54"/>
                </a:lnTo>
                <a:lnTo>
                  <a:pt x="127" y="137"/>
                </a:lnTo>
                <a:lnTo>
                  <a:pt x="103" y="137"/>
                </a:ln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2"/>
          <p:cNvSpPr txBox="1"/>
          <p:nvPr>
            <p:ph idx="12" type="sldNum"/>
          </p:nvPr>
        </p:nvSpPr>
        <p:spPr>
          <a:xfrm flipH="1">
            <a:off x="429531" y="4787924"/>
            <a:ext cx="1254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Play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685" name="Google Shape;685;p62"/>
          <p:cNvSpPr/>
          <p:nvPr/>
        </p:nvSpPr>
        <p:spPr>
          <a:xfrm>
            <a:off x="870007" y="2876104"/>
            <a:ext cx="510900" cy="498000"/>
          </a:xfrm>
          <a:prstGeom prst="heptagon">
            <a:avLst>
              <a:gd fmla="val 102572" name="hf"/>
              <a:gd fmla="val 105210" name="vf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009666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6" name="Google Shape;686;p62"/>
          <p:cNvSpPr/>
          <p:nvPr/>
        </p:nvSpPr>
        <p:spPr>
          <a:xfrm>
            <a:off x="164050" y="3538100"/>
            <a:ext cx="20184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Values Dependent on Probability: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rPr lang="en" sz="11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Number of airplane seats taken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 Number of passengers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Play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 Number of infected passengers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t/>
            </a:r>
            <a:endParaRPr sz="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87" name="Google Shape;687;p62"/>
          <p:cNvSpPr/>
          <p:nvPr/>
        </p:nvSpPr>
        <p:spPr>
          <a:xfrm>
            <a:off x="3230072" y="2876104"/>
            <a:ext cx="510900" cy="498000"/>
          </a:xfrm>
          <a:prstGeom prst="heptagon">
            <a:avLst>
              <a:gd fmla="val 102572" name="hf"/>
              <a:gd fmla="val 105210" name="vf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009666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8" name="Google Shape;688;p62"/>
          <p:cNvSpPr/>
          <p:nvPr/>
        </p:nvSpPr>
        <p:spPr>
          <a:xfrm>
            <a:off x="6459162" y="2876104"/>
            <a:ext cx="510900" cy="498000"/>
          </a:xfrm>
          <a:prstGeom prst="heptagon">
            <a:avLst>
              <a:gd fmla="val 102572" name="hf"/>
              <a:gd fmla="val 105210" name="vf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009666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6507709" y="2923433"/>
            <a:ext cx="413700" cy="4032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23232A"/>
          </a:solidFill>
          <a:ln>
            <a:noFill/>
          </a:ln>
          <a:effectLst>
            <a:outerShdw blurRad="88900" rotWithShape="0" dir="5400000" dist="25400">
              <a:srgbClr val="000000">
                <a:alpha val="2431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</a:t>
            </a:r>
            <a:endParaRPr sz="500"/>
          </a:p>
        </p:txBody>
      </p:sp>
      <p:sp>
        <p:nvSpPr>
          <p:cNvPr id="690" name="Google Shape;690;p62"/>
          <p:cNvSpPr/>
          <p:nvPr/>
        </p:nvSpPr>
        <p:spPr>
          <a:xfrm>
            <a:off x="8579700" y="2143150"/>
            <a:ext cx="173100" cy="7845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1" name="Google Shape;691;p62"/>
          <p:cNvSpPr/>
          <p:nvPr/>
        </p:nvSpPr>
        <p:spPr>
          <a:xfrm>
            <a:off x="429521" y="609064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6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Analysis</a:t>
            </a:r>
            <a:endParaRPr b="1" sz="1000"/>
          </a:p>
        </p:txBody>
      </p:sp>
      <p:cxnSp>
        <p:nvCxnSpPr>
          <p:cNvPr id="692" name="Google Shape;692;p62"/>
          <p:cNvCxnSpPr/>
          <p:nvPr/>
        </p:nvCxnSpPr>
        <p:spPr>
          <a:xfrm>
            <a:off x="429521" y="1087742"/>
            <a:ext cx="1884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3" name="Google Shape;693;p62"/>
          <p:cNvSpPr txBox="1"/>
          <p:nvPr/>
        </p:nvSpPr>
        <p:spPr>
          <a:xfrm>
            <a:off x="460250" y="1209775"/>
            <a:ext cx="67317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Large population </a:t>
            </a:r>
            <a:r>
              <a:rPr b="1" lang="en" sz="1000">
                <a:solidFill>
                  <a:schemeClr val="accent2"/>
                </a:solidFill>
                <a:latin typeface="Play"/>
                <a:ea typeface="Play"/>
                <a:cs typeface="Play"/>
                <a:sym typeface="Play"/>
              </a:rPr>
              <a:t>does not always equate</a:t>
            </a: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to an airline stopping operations first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Difficult to produce the same outcome because the model is </a:t>
            </a:r>
            <a:r>
              <a:rPr b="1" lang="en" sz="1000">
                <a:solidFill>
                  <a:schemeClr val="accent2"/>
                </a:solidFill>
                <a:latin typeface="Play"/>
                <a:ea typeface="Play"/>
                <a:cs typeface="Play"/>
                <a:sym typeface="Play"/>
              </a:rPr>
              <a:t>highly dependent</a:t>
            </a:r>
            <a:r>
              <a:rPr lang="en" sz="1000">
                <a:solidFill>
                  <a:schemeClr val="accent2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on probability and randomness</a:t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94" name="Google Shape;694;p62"/>
          <p:cNvSpPr/>
          <p:nvPr/>
        </p:nvSpPr>
        <p:spPr>
          <a:xfrm>
            <a:off x="1331698" y="660302"/>
            <a:ext cx="188400" cy="140175"/>
          </a:xfrm>
          <a:custGeom>
            <a:rect b="b" l="l" r="r" t="t"/>
            <a:pathLst>
              <a:path extrusionOk="0" h="208" w="208">
                <a:moveTo>
                  <a:pt x="0" y="78"/>
                </a:moveTo>
                <a:cubicBezTo>
                  <a:pt x="0" y="64"/>
                  <a:pt x="3" y="51"/>
                  <a:pt x="10" y="39"/>
                </a:cubicBezTo>
                <a:cubicBezTo>
                  <a:pt x="17" y="27"/>
                  <a:pt x="26" y="18"/>
                  <a:pt x="38" y="11"/>
                </a:cubicBezTo>
                <a:cubicBezTo>
                  <a:pt x="51" y="4"/>
                  <a:pt x="64" y="0"/>
                  <a:pt x="78" y="0"/>
                </a:cubicBezTo>
                <a:cubicBezTo>
                  <a:pt x="92" y="0"/>
                  <a:pt x="105" y="4"/>
                  <a:pt x="117" y="11"/>
                </a:cubicBezTo>
                <a:cubicBezTo>
                  <a:pt x="129" y="18"/>
                  <a:pt x="138" y="27"/>
                  <a:pt x="145" y="39"/>
                </a:cubicBezTo>
                <a:cubicBezTo>
                  <a:pt x="152" y="51"/>
                  <a:pt x="156" y="64"/>
                  <a:pt x="156" y="78"/>
                </a:cubicBezTo>
                <a:cubicBezTo>
                  <a:pt x="156" y="92"/>
                  <a:pt x="152" y="105"/>
                  <a:pt x="146" y="117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6" y="177"/>
                  <a:pt x="208" y="182"/>
                  <a:pt x="208" y="187"/>
                </a:cubicBezTo>
                <a:cubicBezTo>
                  <a:pt x="208" y="190"/>
                  <a:pt x="207" y="193"/>
                  <a:pt x="206" y="195"/>
                </a:cubicBezTo>
                <a:cubicBezTo>
                  <a:pt x="205" y="198"/>
                  <a:pt x="204" y="200"/>
                  <a:pt x="202" y="202"/>
                </a:cubicBezTo>
                <a:cubicBezTo>
                  <a:pt x="200" y="204"/>
                  <a:pt x="197" y="206"/>
                  <a:pt x="195" y="207"/>
                </a:cubicBezTo>
                <a:cubicBezTo>
                  <a:pt x="193" y="208"/>
                  <a:pt x="190" y="208"/>
                  <a:pt x="187" y="208"/>
                </a:cubicBezTo>
                <a:cubicBezTo>
                  <a:pt x="181" y="208"/>
                  <a:pt x="176" y="206"/>
                  <a:pt x="172" y="202"/>
                </a:cubicBezTo>
                <a:cubicBezTo>
                  <a:pt x="116" y="146"/>
                  <a:pt x="116" y="146"/>
                  <a:pt x="116" y="146"/>
                </a:cubicBezTo>
                <a:cubicBezTo>
                  <a:pt x="104" y="153"/>
                  <a:pt x="91" y="156"/>
                  <a:pt x="78" y="156"/>
                </a:cubicBezTo>
                <a:cubicBezTo>
                  <a:pt x="64" y="156"/>
                  <a:pt x="50" y="153"/>
                  <a:pt x="38" y="146"/>
                </a:cubicBezTo>
                <a:cubicBezTo>
                  <a:pt x="27" y="139"/>
                  <a:pt x="17" y="129"/>
                  <a:pt x="10" y="118"/>
                </a:cubicBezTo>
                <a:cubicBezTo>
                  <a:pt x="3" y="105"/>
                  <a:pt x="0" y="92"/>
                  <a:pt x="0" y="78"/>
                </a:cubicBezTo>
                <a:close/>
                <a:moveTo>
                  <a:pt x="21" y="78"/>
                </a:moveTo>
                <a:cubicBezTo>
                  <a:pt x="20" y="86"/>
                  <a:pt x="22" y="93"/>
                  <a:pt x="25" y="100"/>
                </a:cubicBezTo>
                <a:cubicBezTo>
                  <a:pt x="28" y="107"/>
                  <a:pt x="32" y="113"/>
                  <a:pt x="37" y="119"/>
                </a:cubicBezTo>
                <a:cubicBezTo>
                  <a:pt x="43" y="124"/>
                  <a:pt x="49" y="128"/>
                  <a:pt x="56" y="131"/>
                </a:cubicBezTo>
                <a:cubicBezTo>
                  <a:pt x="63" y="134"/>
                  <a:pt x="70" y="136"/>
                  <a:pt x="78" y="136"/>
                </a:cubicBezTo>
                <a:cubicBezTo>
                  <a:pt x="83" y="136"/>
                  <a:pt x="88" y="135"/>
                  <a:pt x="93" y="133"/>
                </a:cubicBezTo>
                <a:cubicBezTo>
                  <a:pt x="97" y="132"/>
                  <a:pt x="102" y="130"/>
                  <a:pt x="106" y="128"/>
                </a:cubicBezTo>
                <a:cubicBezTo>
                  <a:pt x="110" y="125"/>
                  <a:pt x="114" y="122"/>
                  <a:pt x="118" y="119"/>
                </a:cubicBezTo>
                <a:cubicBezTo>
                  <a:pt x="121" y="115"/>
                  <a:pt x="124" y="111"/>
                  <a:pt x="127" y="107"/>
                </a:cubicBezTo>
                <a:cubicBezTo>
                  <a:pt x="129" y="103"/>
                  <a:pt x="131" y="98"/>
                  <a:pt x="133" y="93"/>
                </a:cubicBezTo>
                <a:cubicBezTo>
                  <a:pt x="134" y="88"/>
                  <a:pt x="135" y="84"/>
                  <a:pt x="135" y="78"/>
                </a:cubicBezTo>
                <a:cubicBezTo>
                  <a:pt x="135" y="71"/>
                  <a:pt x="133" y="63"/>
                  <a:pt x="130" y="56"/>
                </a:cubicBezTo>
                <a:cubicBezTo>
                  <a:pt x="127" y="49"/>
                  <a:pt x="123" y="43"/>
                  <a:pt x="118" y="38"/>
                </a:cubicBezTo>
                <a:cubicBezTo>
                  <a:pt x="113" y="33"/>
                  <a:pt x="107" y="29"/>
                  <a:pt x="100" y="26"/>
                </a:cubicBezTo>
                <a:cubicBezTo>
                  <a:pt x="93" y="23"/>
                  <a:pt x="85" y="21"/>
                  <a:pt x="78" y="21"/>
                </a:cubicBezTo>
                <a:cubicBezTo>
                  <a:pt x="70" y="21"/>
                  <a:pt x="62" y="23"/>
                  <a:pt x="56" y="26"/>
                </a:cubicBezTo>
                <a:cubicBezTo>
                  <a:pt x="49" y="28"/>
                  <a:pt x="43" y="32"/>
                  <a:pt x="37" y="38"/>
                </a:cubicBezTo>
                <a:cubicBezTo>
                  <a:pt x="32" y="44"/>
                  <a:pt x="27" y="50"/>
                  <a:pt x="25" y="56"/>
                </a:cubicBezTo>
                <a:cubicBezTo>
                  <a:pt x="22" y="63"/>
                  <a:pt x="21" y="70"/>
                  <a:pt x="21" y="78"/>
                </a:cubicBezTo>
                <a:close/>
              </a:path>
            </a:pathLst>
          </a:custGeom>
          <a:solidFill>
            <a:srgbClr val="F2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2"/>
          <p:cNvSpPr/>
          <p:nvPr/>
        </p:nvSpPr>
        <p:spPr>
          <a:xfrm>
            <a:off x="1412921" y="2363989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3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Limitations</a:t>
            </a:r>
            <a:endParaRPr b="1" sz="700"/>
          </a:p>
        </p:txBody>
      </p:sp>
      <p:sp>
        <p:nvSpPr>
          <p:cNvPr id="696" name="Google Shape;696;p62"/>
          <p:cNvSpPr/>
          <p:nvPr/>
        </p:nvSpPr>
        <p:spPr>
          <a:xfrm>
            <a:off x="4555425" y="2571750"/>
            <a:ext cx="33000" cy="2454900"/>
          </a:xfrm>
          <a:prstGeom prst="rect">
            <a:avLst/>
          </a:prstGeom>
          <a:gradFill>
            <a:gsLst>
              <a:gs pos="0">
                <a:srgbClr val="C73647"/>
              </a:gs>
              <a:gs pos="100000">
                <a:srgbClr val="FF4C00"/>
              </a:gs>
            </a:gsLst>
            <a:lin ang="189454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7" name="Google Shape;697;p62"/>
          <p:cNvSpPr/>
          <p:nvPr/>
        </p:nvSpPr>
        <p:spPr>
          <a:xfrm>
            <a:off x="5781596" y="2363989"/>
            <a:ext cx="186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lay"/>
              <a:buNone/>
            </a:pPr>
            <a:r>
              <a:rPr b="1" lang="en" sz="13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Improvements</a:t>
            </a:r>
            <a:endParaRPr b="1" sz="700"/>
          </a:p>
        </p:txBody>
      </p:sp>
      <p:sp>
        <p:nvSpPr>
          <p:cNvPr id="698" name="Google Shape;698;p62"/>
          <p:cNvSpPr txBox="1"/>
          <p:nvPr/>
        </p:nvSpPr>
        <p:spPr>
          <a:xfrm>
            <a:off x="2275000" y="3429700"/>
            <a:ext cx="20934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99" name="Google Shape;699;p62"/>
          <p:cNvSpPr/>
          <p:nvPr/>
        </p:nvSpPr>
        <p:spPr>
          <a:xfrm>
            <a:off x="2275000" y="3538100"/>
            <a:ext cx="23973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Insufficient Data: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Relies only on income from ticket sales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Only expense tracked is gasoline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Neglects countries containing the same airline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Lacking sweeping data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Precise Beta and Gamma values for COVID-19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0" name="Google Shape;700;p62"/>
          <p:cNvSpPr/>
          <p:nvPr/>
        </p:nvSpPr>
        <p:spPr>
          <a:xfrm>
            <a:off x="5287050" y="3538100"/>
            <a:ext cx="29715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Sources and Computation</a:t>
            </a:r>
            <a:r>
              <a:rPr b="1" lang="en" sz="1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b="1" sz="1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Accurate</a:t>
            </a: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Beta and Gamma values for COVID-19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Updated susceptibility and infected population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Average number of passengers on board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Larger variety of expenses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Computers with faster processing speed</a:t>
            </a:r>
            <a:endParaRPr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endParaRPr sz="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endParaRPr sz="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Play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Creative#1 Light">
      <a:dk1>
        <a:srgbClr val="000000"/>
      </a:dk1>
      <a:lt1>
        <a:srgbClr val="FFFFFF"/>
      </a:lt1>
      <a:dk2>
        <a:srgbClr val="303038"/>
      </a:dk2>
      <a:lt2>
        <a:srgbClr val="F1F5F8"/>
      </a:lt2>
      <a:accent1>
        <a:srgbClr val="C73647"/>
      </a:accent1>
      <a:accent2>
        <a:srgbClr val="E15228"/>
      </a:accent2>
      <a:accent3>
        <a:srgbClr val="434955"/>
      </a:accent3>
      <a:accent4>
        <a:srgbClr val="BBC5C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