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Customer Churn Analysis - Telecom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Objective: Predict churn &amp; retain users using ML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Tools: Python, SQL, Scikit-learn, ELI5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Best Model: Random Forest (F1-score: 0.54 on churn class)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Top Churn Drivers:- </a:t>
            </a:r>
            <a:r>
              <a:rPr sz="2800" dirty="0" err="1"/>
              <a:t>PaperlessBilling_Yes</a:t>
            </a:r>
            <a:r>
              <a:rPr sz="2800" dirty="0"/>
              <a:t>, Fiber optic, One year contract, Low tenure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Insight: High churn risk linked to short tenure &amp; fiber users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Customer Segments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At Risk: Tenure &lt; </a:t>
            </a:r>
            <a:r>
              <a:rPr lang="en-US" sz="2800" dirty="0"/>
              <a:t>6-month</a:t>
            </a:r>
            <a:r>
              <a:rPr sz="2800" dirty="0"/>
              <a:t>, High charges, Paperless billing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Loyal: Tenure &gt; 24</a:t>
            </a:r>
            <a:r>
              <a:rPr lang="en-US" sz="2800" dirty="0"/>
              <a:t>-</a:t>
            </a:r>
            <a:r>
              <a:rPr sz="2800" dirty="0"/>
              <a:t>mo</a:t>
            </a:r>
            <a:r>
              <a:rPr lang="en-US" sz="2800" dirty="0"/>
              <a:t>nth</a:t>
            </a:r>
            <a:r>
              <a:rPr sz="2800" dirty="0"/>
              <a:t>, 2-year contract, Low churn score</a:t>
            </a:r>
            <a:r>
              <a:rPr lang="en-US" sz="2800" dirty="0"/>
              <a:t>.</a:t>
            </a:r>
            <a:endParaRPr sz="2800" dirty="0"/>
          </a:p>
          <a:p>
            <a:r>
              <a:rPr sz="2800" dirty="0"/>
              <a:t>Dormant: Low engagement, avg. churn risk</a:t>
            </a:r>
            <a:r>
              <a:rPr lang="en-US" sz="2800" dirty="0"/>
              <a:t>.</a:t>
            </a:r>
            <a:endParaRPr sz="2800" dirty="0"/>
          </a:p>
          <a:p>
            <a:pPr marL="0" indent="0">
              <a:buNone/>
            </a:pPr>
            <a:r>
              <a:rPr sz="2800" b="1" dirty="0"/>
              <a:t>Recommendations:</a:t>
            </a:r>
            <a:r>
              <a:rPr lang="en-US" sz="2800" b="1" dirty="0"/>
              <a:t>-</a:t>
            </a:r>
            <a:endParaRPr sz="2800" b="1" dirty="0"/>
          </a:p>
          <a:p>
            <a:pPr marL="0" indent="0">
              <a:buNone/>
            </a:pPr>
            <a:r>
              <a:rPr sz="2800" dirty="0"/>
              <a:t>- Offer discounts to At Risk users</a:t>
            </a:r>
            <a:r>
              <a:rPr lang="en-US" sz="2800" dirty="0"/>
              <a:t>.</a:t>
            </a:r>
            <a:endParaRPr sz="2800" dirty="0"/>
          </a:p>
          <a:p>
            <a:pPr marL="0" indent="0">
              <a:buNone/>
            </a:pPr>
            <a:r>
              <a:rPr sz="2800" dirty="0"/>
              <a:t>- Loyalty rewards for long-term users</a:t>
            </a:r>
            <a:r>
              <a:rPr lang="en-US" sz="2800" dirty="0"/>
              <a:t>.</a:t>
            </a:r>
            <a:endParaRPr sz="2800" dirty="0"/>
          </a:p>
          <a:p>
            <a:pPr marL="0" indent="0">
              <a:buNone/>
            </a:pPr>
            <a:r>
              <a:rPr sz="2800" dirty="0"/>
              <a:t>- Engage dormant users with promotions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Customer Churn Analysis - Telecom Industry</vt:lpstr>
      <vt:lpstr>Customer Segments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Mayank Shukla</cp:lastModifiedBy>
  <cp:revision>2</cp:revision>
  <dcterms:created xsi:type="dcterms:W3CDTF">2013-01-27T09:14:16Z</dcterms:created>
  <dcterms:modified xsi:type="dcterms:W3CDTF">2025-05-19T03:36:40Z</dcterms:modified>
  <cp:category/>
</cp:coreProperties>
</file>