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204" y="994824"/>
            <a:ext cx="8361229" cy="2098226"/>
          </a:xfrm>
        </p:spPr>
        <p:txBody>
          <a:bodyPr/>
          <a:lstStyle/>
          <a:p>
            <a:r>
              <a:rPr lang="en-US" sz="5400" dirty="0" smtClean="0"/>
              <a:t>Loan processing system </a:t>
            </a:r>
            <a:r>
              <a:rPr lang="en-US" sz="3600" dirty="0" smtClean="0"/>
              <a:t>Application development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94030"/>
            <a:ext cx="6831673" cy="11559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Presented By 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sz="2000" dirty="0" err="1" smtClean="0"/>
              <a:t>Mayank</a:t>
            </a:r>
            <a:r>
              <a:rPr lang="en-US" sz="2000" dirty="0" smtClean="0"/>
              <a:t> Singh</a:t>
            </a:r>
            <a:endParaRPr lang="en-US" sz="2000" dirty="0"/>
          </a:p>
          <a:p>
            <a:r>
              <a:rPr lang="en-US" sz="1600" dirty="0" smtClean="0"/>
              <a:t>                                                                                    </a:t>
            </a:r>
            <a:r>
              <a:rPr lang="en-US" sz="2000" dirty="0" smtClean="0"/>
              <a:t>Poonam Raghuwanshi</a:t>
            </a:r>
            <a:endParaRPr lang="en-US" sz="2000" dirty="0"/>
          </a:p>
          <a:p>
            <a:r>
              <a:rPr lang="en-US" sz="2000" dirty="0" smtClean="0"/>
              <a:t>                                                        </a:t>
            </a:r>
            <a:r>
              <a:rPr lang="en-US" sz="2000" dirty="0" err="1" smtClean="0"/>
              <a:t>Saswata</a:t>
            </a:r>
            <a:r>
              <a:rPr lang="en-US" sz="2000" dirty="0" smtClean="0"/>
              <a:t> Biswas</a:t>
            </a:r>
            <a:endParaRPr lang="en-US" sz="2000" dirty="0"/>
          </a:p>
          <a:p>
            <a:r>
              <a:rPr lang="en-US" sz="2000" dirty="0" smtClean="0"/>
              <a:t>                                                    </a:t>
            </a:r>
            <a:r>
              <a:rPr lang="en-US" sz="2000" dirty="0" err="1" smtClean="0"/>
              <a:t>Tarushi</a:t>
            </a:r>
            <a:r>
              <a:rPr lang="en-US" sz="2000" dirty="0" smtClean="0"/>
              <a:t> </a:t>
            </a:r>
            <a:r>
              <a:rPr lang="en-US" sz="2000" dirty="0" err="1" smtClean="0"/>
              <a:t>verma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20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Customer should be able to 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 to the system using his/her credentials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all loan programs offered by the home finance provider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Apply online for a loan program offered by the home finance provider.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the application status of application , based on the application ID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 available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Change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7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member of loan approval  department should be able to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into the system using his/her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all loan programs offered by the home finance provider.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loan applications for a specific loan program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Change the status of requested application to approved or rejected.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want to make loan system easy better &amp; quick for everyone, that’s why we created Loan Processing System. </a:t>
            </a:r>
          </a:p>
          <a:p>
            <a:r>
              <a:rPr lang="en-US" dirty="0" smtClean="0"/>
              <a:t>We created this system according to the needs of the user with this a person can easily avail the </a:t>
            </a:r>
            <a:r>
              <a:rPr lang="en-US" dirty="0" err="1" smtClean="0"/>
              <a:t>sevices</a:t>
            </a:r>
            <a:r>
              <a:rPr lang="en-US" dirty="0" smtClean="0"/>
              <a:t> of loan without any </a:t>
            </a:r>
            <a:r>
              <a:rPr lang="en-US" dirty="0" err="1" smtClean="0"/>
              <a:t>hassels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used Technology </a:t>
            </a:r>
            <a:r>
              <a:rPr lang="en-US" dirty="0"/>
              <a:t>– Java 1.8, Collection().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8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325" y="2756139"/>
            <a:ext cx="9601200" cy="1485900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303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2" y="2234241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 is to develop LOAN PROCESSING System Application Development.</a:t>
            </a:r>
          </a:p>
          <a:p>
            <a:r>
              <a:rPr lang="en-US" dirty="0" smtClean="0"/>
              <a:t>The project LAPS will create a platform in which it automates the loan process from both, bankers as well as customer’s side. Here customers may see various loans provided with required documents.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the changes that have taken place in the world, we found that paperwork is </a:t>
            </a:r>
            <a:r>
              <a:rPr lang="en-US" dirty="0" smtClean="0"/>
              <a:t>record </a:t>
            </a:r>
            <a:r>
              <a:rPr lang="en-US" dirty="0"/>
              <a:t>all the details on the papers. No online </a:t>
            </a:r>
            <a:r>
              <a:rPr lang="en-US" dirty="0" smtClean="0"/>
              <a:t>service. When </a:t>
            </a:r>
            <a:r>
              <a:rPr lang="en-US" dirty="0"/>
              <a:t>a customer wants to know the remaining amount, he needs to go to in person or </a:t>
            </a:r>
            <a:r>
              <a:rPr lang="en-US" dirty="0" smtClean="0"/>
              <a:t>contact </a:t>
            </a:r>
            <a:r>
              <a:rPr lang="en-US" dirty="0"/>
              <a:t>the provider. Then, the provider representative has to review the customer details </a:t>
            </a:r>
            <a:r>
              <a:rPr lang="en-US" dirty="0" smtClean="0"/>
              <a:t>manually </a:t>
            </a:r>
            <a:r>
              <a:rPr lang="en-US" dirty="0"/>
              <a:t>and calculate the remaining amount. Unfortunately, this method is a waste </a:t>
            </a:r>
            <a:r>
              <a:rPr lang="en-US" dirty="0" smtClean="0"/>
              <a:t>of time</a:t>
            </a:r>
            <a:r>
              <a:rPr lang="en-US" dirty="0"/>
              <a:t>, inaccurate and inefficient. The loan receiver sometimes could argue about missing </a:t>
            </a:r>
            <a:r>
              <a:rPr lang="en-US" dirty="0" smtClean="0"/>
              <a:t>data</a:t>
            </a:r>
            <a:r>
              <a:rPr lang="en-US" dirty="0"/>
              <a:t>, such as an instalment that is missing and is not being </a:t>
            </a:r>
            <a:r>
              <a:rPr lang="en-US" dirty="0" smtClean="0"/>
              <a:t>recorded</a:t>
            </a:r>
            <a:r>
              <a:rPr lang="en-US" dirty="0" smtClean="0"/>
              <a:t>. Here </a:t>
            </a:r>
            <a:r>
              <a:rPr lang="en-US" dirty="0"/>
              <a:t>comes the idea of the project.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automate </a:t>
            </a:r>
            <a:r>
              <a:rPr lang="en-US" dirty="0" smtClean="0"/>
              <a:t>the process of Loan Processing System &amp; Management.</a:t>
            </a:r>
          </a:p>
          <a:p>
            <a:r>
              <a:rPr lang="en-US" dirty="0" smtClean="0"/>
              <a:t>This project is used to minimize errors resulting from manual system operations.</a:t>
            </a:r>
          </a:p>
          <a:p>
            <a:r>
              <a:rPr lang="en-US" dirty="0" smtClean="0"/>
              <a:t> Saving time and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4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67154"/>
            <a:ext cx="9601200" cy="3400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Functionalities of the system.</a:t>
            </a:r>
          </a:p>
          <a:p>
            <a:pPr marL="0" indent="0">
              <a:buNone/>
            </a:pPr>
            <a:r>
              <a:rPr lang="en-US" dirty="0" smtClean="0"/>
              <a:t> There are 3 types of users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LAD </a:t>
            </a:r>
            <a:r>
              <a:rPr lang="en-US" dirty="0"/>
              <a:t>(loan approval department).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:  </a:t>
            </a:r>
            <a:r>
              <a:rPr lang="en-US" sz="2400" dirty="0" smtClean="0"/>
              <a:t>a set of items or amount of materials produces.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41314"/>
          </a:xfrm>
        </p:spPr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:  A linked list is a linear data structure. It is a collection of data element is called node.</a:t>
            </a:r>
          </a:p>
          <a:p>
            <a:pPr marL="0" indent="0">
              <a:buNone/>
            </a:pPr>
            <a:r>
              <a:rPr lang="en-US" dirty="0" smtClean="0"/>
              <a:t>      Every node has two part one is information and second is pointer or address part                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which link to next element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HashMap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It provides the basic implementation of the Map interface of Java. It stores the data in (Key, Value) pairs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HashMap</a:t>
            </a:r>
            <a:r>
              <a:rPr lang="en-US" dirty="0"/>
              <a:t> is a part of </a:t>
            </a:r>
            <a:r>
              <a:rPr lang="en-US" dirty="0" err="1"/>
              <a:t>java.util</a:t>
            </a:r>
            <a:r>
              <a:rPr lang="en-US" dirty="0"/>
              <a:t> </a:t>
            </a:r>
            <a:r>
              <a:rPr lang="en-US" dirty="0" smtClean="0"/>
              <a:t>package.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doesn’t allow duplicate keys but allows duplicate values.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Linked list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data structure.</a:t>
            </a:r>
          </a:p>
          <a:p>
            <a:r>
              <a:rPr lang="en-US" dirty="0"/>
              <a:t> </a:t>
            </a:r>
            <a:r>
              <a:rPr lang="en-US" dirty="0" smtClean="0"/>
              <a:t>Efficient  memory utilization.</a:t>
            </a:r>
          </a:p>
          <a:p>
            <a:r>
              <a:rPr lang="en-US" dirty="0"/>
              <a:t> </a:t>
            </a:r>
            <a:r>
              <a:rPr lang="en-US" dirty="0" smtClean="0"/>
              <a:t>Insertion and deletion order are easy and efficient.</a:t>
            </a:r>
          </a:p>
          <a:p>
            <a:r>
              <a:rPr lang="en-US" dirty="0"/>
              <a:t> </a:t>
            </a:r>
            <a:r>
              <a:rPr lang="en-US" dirty="0" smtClean="0"/>
              <a:t>It can store any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669702"/>
            <a:ext cx="526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 smtClean="0">
                <a:latin typeface="+mj-lt"/>
              </a:rPr>
              <a:t>Advantages of </a:t>
            </a:r>
            <a:r>
              <a:rPr lang="en-US" sz="3600" b="1" i="0" dirty="0" err="1" smtClean="0">
                <a:latin typeface="+mj-lt"/>
              </a:rPr>
              <a:t>HashMap</a:t>
            </a:r>
            <a:r>
              <a:rPr lang="en-US" sz="3600" b="1" i="0" dirty="0" smtClean="0">
                <a:latin typeface="+mj-lt"/>
              </a:rPr>
              <a:t> :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2890" y="2060619"/>
            <a:ext cx="8860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Allows insertion of key value pair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Faster access of elements due to hashing technology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HashMap</a:t>
            </a:r>
            <a:r>
              <a:rPr lang="en-US" sz="2000" dirty="0" smtClean="0"/>
              <a:t> </a:t>
            </a:r>
            <a:r>
              <a:rPr lang="en-US" sz="2000" dirty="0"/>
              <a:t>is a fail-fast iterator.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Easy to access elements with the use of keys.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4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The admin should be able to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to the system using his/her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and manage information of the loan programs offer by the home finance provider.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list of loan applications approved/accepted/rejected for a loan program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 clients based on status of application if approved.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all the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666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634</TotalTime>
  <Words>555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Loan processing system Application development</vt:lpstr>
      <vt:lpstr>Introduction :</vt:lpstr>
      <vt:lpstr>Problem Statement :</vt:lpstr>
      <vt:lpstr>Objective :</vt:lpstr>
      <vt:lpstr>Implementation : </vt:lpstr>
      <vt:lpstr>Collection :  a set of items or amount of materials produces.</vt:lpstr>
      <vt:lpstr>Advantages of Linked list : </vt:lpstr>
      <vt:lpstr>PowerPoint Presentation</vt:lpstr>
      <vt:lpstr>Admin Module :</vt:lpstr>
      <vt:lpstr>Customer Module :</vt:lpstr>
      <vt:lpstr>LAD Module :</vt:lpstr>
      <vt:lpstr>Conclusion :</vt:lpstr>
      <vt:lpstr>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processing system Application development</dc:title>
  <dc:creator>poonam raghuwanshi</dc:creator>
  <cp:lastModifiedBy>Mayank RaJpoot</cp:lastModifiedBy>
  <cp:revision>27</cp:revision>
  <dcterms:created xsi:type="dcterms:W3CDTF">2020-03-28T10:20:54Z</dcterms:created>
  <dcterms:modified xsi:type="dcterms:W3CDTF">2020-03-29T11:30:18Z</dcterms:modified>
</cp:coreProperties>
</file>