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84" r:id="rId3"/>
    <p:sldId id="288" r:id="rId4"/>
    <p:sldId id="289" r:id="rId5"/>
    <p:sldId id="290" r:id="rId6"/>
    <p:sldId id="259" r:id="rId7"/>
    <p:sldId id="285" r:id="rId8"/>
    <p:sldId id="261" r:id="rId9"/>
    <p:sldId id="291" r:id="rId10"/>
    <p:sldId id="292" r:id="rId11"/>
    <p:sldId id="294" r:id="rId12"/>
    <p:sldId id="295" r:id="rId13"/>
    <p:sldId id="279" r:id="rId14"/>
  </p:sldIdLst>
  <p:sldSz cx="9144000" cy="5143500" type="screen16x9"/>
  <p:notesSz cx="6858000" cy="9144000"/>
  <p:embeddedFontLst>
    <p:embeddedFont>
      <p:font typeface="Roboto Slab Light" panose="020B0604020202020204" charset="0"/>
      <p:regular r:id="rId16"/>
      <p:bold r:id="rId17"/>
    </p:embeddedFont>
    <p:embeddedFont>
      <p:font typeface="Lato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8E8B96-F300-42A6-A8F1-1E741D5E88E8}">
  <a:tblStyle styleId="{258E8B96-F300-42A6-A8F1-1E741D5E88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50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802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02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5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14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70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7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5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8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Shape 2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/>
              <a:t>Git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en" sz="2000"/>
              <a:t>a toolbox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E9EE6-BCC9-4484-AD93-23C9C607CF5B}"/>
              </a:ext>
            </a:extLst>
          </p:cNvPr>
          <p:cNvSpPr txBox="1"/>
          <p:nvPr/>
        </p:nvSpPr>
        <p:spPr>
          <a:xfrm>
            <a:off x="5826699" y="4371975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Mayank Mishra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970474" y="175260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Git Commands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4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333226" y="4857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Now Stash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236818" y="2119705"/>
            <a:ext cx="1416731" cy="1507733"/>
          </a:xfrm>
          <a:prstGeom prst="ellipse">
            <a:avLst/>
          </a:prstGeom>
          <a:noFill/>
          <a:ln w="9525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4A5C65"/>
                </a:solidFill>
                <a:latin typeface="Lato Light"/>
                <a:ea typeface="Lato Light"/>
                <a:cs typeface="Lato Light"/>
              </a:rPr>
              <a:t>1</a:t>
            </a:r>
            <a:endParaRPr lang="en" b="1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algn="ctr"/>
            <a:r>
              <a:rPr lang="en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Stash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445247" y="2092325"/>
            <a:ext cx="1425916" cy="1517571"/>
          </a:xfrm>
          <a:prstGeom prst="ellipse">
            <a:avLst/>
          </a:prstGeom>
          <a:noFill/>
          <a:ln w="9525" cap="flat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lang="en-US" b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Index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3779889" y="2092605"/>
            <a:ext cx="1497012" cy="1534833"/>
          </a:xfrm>
          <a:prstGeom prst="ellipse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lang="en-US" b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algn="ctr"/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Working Directory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Shape 484">
            <a:extLst>
              <a:ext uri="{FF2B5EF4-FFF2-40B4-BE49-F238E27FC236}">
                <a16:creationId xmlns:a16="http://schemas.microsoft.com/office/drawing/2014/main" id="{723215FA-9A81-44BD-9419-A1A2980F5F96}"/>
              </a:ext>
            </a:extLst>
          </p:cNvPr>
          <p:cNvSpPr/>
          <p:nvPr/>
        </p:nvSpPr>
        <p:spPr>
          <a:xfrm>
            <a:off x="6991359" y="2092325"/>
            <a:ext cx="1508579" cy="1591083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lang="en-US" b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Repository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371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754545" y="50482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Stash</a:t>
            </a:r>
            <a:endParaRPr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things are in a messy </a:t>
            </a:r>
            <a:r>
              <a:rPr lang="en-IN" dirty="0" smtClean="0"/>
              <a:t>state, want </a:t>
            </a:r>
            <a:r>
              <a:rPr lang="en-IN" dirty="0"/>
              <a:t>to switch branches for a bit to work on something else</a:t>
            </a:r>
            <a:r>
              <a:rPr lang="en" dirty="0" smtClean="0"/>
              <a:t> </a:t>
            </a:r>
            <a:r>
              <a:rPr lang="en" dirty="0"/>
              <a:t>from working area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Don’</a:t>
            </a:r>
            <a:r>
              <a:rPr lang="en" dirty="0" smtClean="0"/>
              <a:t>t want to do a commit of half done work</a:t>
            </a:r>
            <a:endParaRPr lang="en" dirty="0"/>
          </a:p>
          <a:p>
            <a:pPr>
              <a:spcBef>
                <a:spcPts val="0"/>
              </a:spcBef>
            </a:pPr>
            <a:r>
              <a:rPr lang="en-IN" dirty="0"/>
              <a:t>Stashing takes the dirty state of your working </a:t>
            </a:r>
            <a:r>
              <a:rPr lang="en-IN" dirty="0" smtClean="0"/>
              <a:t>directory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Stashed your modified staged file to a state from where you </a:t>
            </a:r>
            <a:r>
              <a:rPr lang="en-IN" smtClean="0"/>
              <a:t>can rework on them later</a:t>
            </a: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23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239283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/>
              <a:t>We will Cover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3027598" y="1247775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Workflow of Git</a:t>
            </a:r>
          </a:p>
          <a:p>
            <a:pPr>
              <a:spcBef>
                <a:spcPts val="0"/>
              </a:spcBef>
            </a:pPr>
            <a:r>
              <a:rPr lang="en"/>
              <a:t>The Four Areas of Git</a:t>
            </a:r>
            <a:endParaRPr lang="en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/>
              <a:t>GUI of Git</a:t>
            </a:r>
          </a:p>
          <a:p>
            <a:pPr>
              <a:spcBef>
                <a:spcPts val="0"/>
              </a:spcBef>
            </a:pPr>
            <a:r>
              <a:rPr lang="en"/>
              <a:t>Bash Commands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25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27663" y="1781175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Work Flow</a:t>
            </a:r>
            <a:endParaRPr lang="en-US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514120" y="50482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/>
              <a:t>Work flow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FFF75A-8D63-42C6-8677-2D07A98C1AA4}"/>
              </a:ext>
            </a:extLst>
          </p:cNvPr>
          <p:cNvSpPr/>
          <p:nvPr/>
        </p:nvSpPr>
        <p:spPr>
          <a:xfrm>
            <a:off x="7683245" y="800100"/>
            <a:ext cx="520247" cy="482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93003-1859-45B8-A440-82EC1B15ED16}"/>
              </a:ext>
            </a:extLst>
          </p:cNvPr>
          <p:cNvSpPr/>
          <p:nvPr/>
        </p:nvSpPr>
        <p:spPr>
          <a:xfrm>
            <a:off x="7683245" y="1419225"/>
            <a:ext cx="520247" cy="482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5E69AF-C6A0-45E7-A2B7-DFB480AEFBF9}"/>
              </a:ext>
            </a:extLst>
          </p:cNvPr>
          <p:cNvSpPr/>
          <p:nvPr/>
        </p:nvSpPr>
        <p:spPr>
          <a:xfrm>
            <a:off x="5741012" y="1038799"/>
            <a:ext cx="712334" cy="5652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A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144DDC-02CD-4B81-BF65-41718AABF98D}"/>
              </a:ext>
            </a:extLst>
          </p:cNvPr>
          <p:cNvSpPr/>
          <p:nvPr/>
        </p:nvSpPr>
        <p:spPr>
          <a:xfrm>
            <a:off x="5741012" y="2000250"/>
            <a:ext cx="712334" cy="5652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B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604FD5-376E-42AF-9ED8-E83BA85B9F51}"/>
              </a:ext>
            </a:extLst>
          </p:cNvPr>
          <p:cNvSpPr/>
          <p:nvPr/>
        </p:nvSpPr>
        <p:spPr>
          <a:xfrm>
            <a:off x="5745590" y="2968147"/>
            <a:ext cx="712334" cy="5652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C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3A58BC-3A0D-4498-AA04-3779D4428FC5}"/>
              </a:ext>
            </a:extLst>
          </p:cNvPr>
          <p:cNvSpPr/>
          <p:nvPr/>
        </p:nvSpPr>
        <p:spPr>
          <a:xfrm>
            <a:off x="5750180" y="3941303"/>
            <a:ext cx="712334" cy="5652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D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C71853-709C-4136-A8F8-303F5088BDCC}"/>
              </a:ext>
            </a:extLst>
          </p:cNvPr>
          <p:cNvCxnSpPr/>
          <p:nvPr/>
        </p:nvCxnSpPr>
        <p:spPr>
          <a:xfrm flipH="1">
            <a:off x="6098890" y="1605360"/>
            <a:ext cx="4081" cy="399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059AEC-BB5C-4152-841E-DFA5DC2040D9}"/>
              </a:ext>
            </a:extLst>
          </p:cNvPr>
          <p:cNvCxnSpPr>
            <a:cxnSpLocks/>
          </p:cNvCxnSpPr>
          <p:nvPr/>
        </p:nvCxnSpPr>
        <p:spPr>
          <a:xfrm flipV="1">
            <a:off x="6444475" y="1098491"/>
            <a:ext cx="1235869" cy="197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FAE9F-981E-4CC4-A03E-31AC93AE03F6}"/>
              </a:ext>
            </a:extLst>
          </p:cNvPr>
          <p:cNvCxnSpPr>
            <a:cxnSpLocks/>
          </p:cNvCxnSpPr>
          <p:nvPr/>
        </p:nvCxnSpPr>
        <p:spPr>
          <a:xfrm flipH="1">
            <a:off x="6102733" y="2564195"/>
            <a:ext cx="4081" cy="399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BFC41B-E46D-4471-80FD-EC7AD2394877}"/>
              </a:ext>
            </a:extLst>
          </p:cNvPr>
          <p:cNvCxnSpPr>
            <a:cxnSpLocks/>
          </p:cNvCxnSpPr>
          <p:nvPr/>
        </p:nvCxnSpPr>
        <p:spPr>
          <a:xfrm flipH="1">
            <a:off x="6108665" y="3526842"/>
            <a:ext cx="4081" cy="399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7C2F5F-343F-45CE-8431-441DFAA74ACB}"/>
              </a:ext>
            </a:extLst>
          </p:cNvPr>
          <p:cNvCxnSpPr>
            <a:cxnSpLocks/>
          </p:cNvCxnSpPr>
          <p:nvPr/>
        </p:nvCxnSpPr>
        <p:spPr>
          <a:xfrm>
            <a:off x="6459216" y="1322126"/>
            <a:ext cx="1226682" cy="381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6288E8E2-DD48-437C-A3F5-74C5516ACEAB}"/>
              </a:ext>
            </a:extLst>
          </p:cNvPr>
          <p:cNvSpPr/>
          <p:nvPr/>
        </p:nvSpPr>
        <p:spPr>
          <a:xfrm rot="-5400000">
            <a:off x="5194729" y="1052154"/>
            <a:ext cx="318862" cy="69532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5259E-78F3-457C-8C18-0F63D8A15190}"/>
              </a:ext>
            </a:extLst>
          </p:cNvPr>
          <p:cNvSpPr txBox="1"/>
          <p:nvPr/>
        </p:nvSpPr>
        <p:spPr>
          <a:xfrm>
            <a:off x="4858884" y="950913"/>
            <a:ext cx="79579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Master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024B1F-1E15-43A6-8A46-30008016CEA8}"/>
              </a:ext>
            </a:extLst>
          </p:cNvPr>
          <p:cNvCxnSpPr/>
          <p:nvPr/>
        </p:nvCxnSpPr>
        <p:spPr>
          <a:xfrm>
            <a:off x="3712084" y="1383081"/>
            <a:ext cx="1226684" cy="1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B393D4-F3A2-4DFE-A25C-DF8F2EAD77D7}"/>
              </a:ext>
            </a:extLst>
          </p:cNvPr>
          <p:cNvSpPr txBox="1"/>
          <p:nvPr/>
        </p:nvSpPr>
        <p:spPr>
          <a:xfrm>
            <a:off x="2509670" y="1455948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Head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8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  <p:bldP spid="14" grpId="0" animBg="1"/>
      <p:bldP spid="15" grpId="0" animBg="1"/>
      <p:bldP spid="16" grpId="0" animBg="1"/>
      <p:bldP spid="2" grpId="0" animBg="1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Index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722813" y="3303588"/>
            <a:ext cx="1040493" cy="1069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">
                <a:solidFill>
                  <a:srgbClr val="4A5C65"/>
                </a:solidFill>
                <a:latin typeface="Lato Light"/>
                <a:sym typeface="Lato Light"/>
              </a:rPr>
              <a:t>Repo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Work</a:t>
            </a: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</a:rPr>
              <a:t> Area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is easy</a:t>
            </a:r>
            <a:endParaRPr/>
          </a:p>
        </p:txBody>
      </p:sp>
      <p:cxnSp>
        <p:nvCxnSpPr>
          <p:cNvPr id="533" name="Shape 533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534" name="Shape 534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535" name="Shape 535"/>
          <p:cNvCxnSpPr>
            <a:stCxn id="530" idx="4"/>
          </p:cNvCxnSpPr>
          <p:nvPr/>
        </p:nvCxnSpPr>
        <p:spPr>
          <a:xfrm>
            <a:off x="5243060" y="4373563"/>
            <a:ext cx="11515" cy="769812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536" name="Shape 536"/>
          <p:cNvCxnSpPr>
            <a:stCxn id="529" idx="4"/>
            <a:endCxn id="530" idx="0"/>
          </p:cNvCxnSpPr>
          <p:nvPr/>
        </p:nvCxnSpPr>
        <p:spPr>
          <a:xfrm flipH="1">
            <a:off x="5243060" y="3107113"/>
            <a:ext cx="7915" cy="196475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146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951432" y="20764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The FOUR Areas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333226" y="4857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/>
              <a:t>Four Areas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236818" y="2119705"/>
            <a:ext cx="1416731" cy="1507733"/>
          </a:xfrm>
          <a:prstGeom prst="ellipse">
            <a:avLst/>
          </a:prstGeom>
          <a:noFill/>
          <a:ln w="9525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4A5C65"/>
                </a:solidFill>
                <a:latin typeface="Lato Light"/>
                <a:ea typeface="Lato Light"/>
                <a:cs typeface="Lato Light"/>
              </a:rPr>
              <a:t>1</a:t>
            </a:r>
            <a:endParaRPr lang="en" b="1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algn="ctr"/>
            <a:r>
              <a:rPr lang="en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Stash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445247" y="2092325"/>
            <a:ext cx="1425916" cy="1517571"/>
          </a:xfrm>
          <a:prstGeom prst="ellipse">
            <a:avLst/>
          </a:prstGeom>
          <a:noFill/>
          <a:ln w="9525" cap="flat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lang="en-US" b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Index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3779889" y="2092605"/>
            <a:ext cx="1497012" cy="1534833"/>
          </a:xfrm>
          <a:prstGeom prst="ellipse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lang="en-US" b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algn="ctr"/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Working Directory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Shape 484">
            <a:extLst>
              <a:ext uri="{FF2B5EF4-FFF2-40B4-BE49-F238E27FC236}">
                <a16:creationId xmlns:a16="http://schemas.microsoft.com/office/drawing/2014/main" id="{723215FA-9A81-44BD-9419-A1A2980F5F96}"/>
              </a:ext>
            </a:extLst>
          </p:cNvPr>
          <p:cNvSpPr/>
          <p:nvPr/>
        </p:nvSpPr>
        <p:spPr>
          <a:xfrm>
            <a:off x="6991359" y="2092325"/>
            <a:ext cx="1508579" cy="1591083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lang="en-US" b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Repository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132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754545" y="50482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Cannot move data directly to repository from working area</a:t>
            </a:r>
          </a:p>
          <a:p>
            <a:pPr>
              <a:spcBef>
                <a:spcPts val="0"/>
              </a:spcBef>
            </a:pPr>
            <a:r>
              <a:rPr lang="en"/>
              <a:t>Also called the staging area</a:t>
            </a:r>
          </a:p>
          <a:p>
            <a:pPr>
              <a:spcBef>
                <a:spcPts val="0"/>
              </a:spcBef>
            </a:pPr>
            <a:r>
              <a:rPr lang="en"/>
              <a:t>First changes are needed to staged and then commit them</a:t>
            </a:r>
          </a:p>
          <a:p>
            <a:pPr>
              <a:spcBef>
                <a:spcPts val="0"/>
              </a:spcBef>
            </a:pPr>
            <a:endParaRPr lang="en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922870" y="167640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The Git GUI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7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160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 Slab Light</vt:lpstr>
      <vt:lpstr>Lato Light</vt:lpstr>
      <vt:lpstr>Kent template</vt:lpstr>
      <vt:lpstr>Git a toolbox</vt:lpstr>
      <vt:lpstr>We will Cover</vt:lpstr>
      <vt:lpstr>Work Flow</vt:lpstr>
      <vt:lpstr>Work flow</vt:lpstr>
      <vt:lpstr>Process is easy</vt:lpstr>
      <vt:lpstr>The FOUR Areas </vt:lpstr>
      <vt:lpstr>Four Areas</vt:lpstr>
      <vt:lpstr>Index</vt:lpstr>
      <vt:lpstr>The Git GUI</vt:lpstr>
      <vt:lpstr>Git Commands</vt:lpstr>
      <vt:lpstr>Now Stash</vt:lpstr>
      <vt:lpstr>Stash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 toolbox</dc:title>
  <cp:lastModifiedBy>Mayank Mishra</cp:lastModifiedBy>
  <cp:revision>7</cp:revision>
  <dcterms:modified xsi:type="dcterms:W3CDTF">2018-01-16T05:29:23Z</dcterms:modified>
</cp:coreProperties>
</file>