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ECEB-79FC-4D5C-9990-93153C09CCD6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15BC-716A-4464-86D5-25B72BC0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5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ECEB-79FC-4D5C-9990-93153C09CCD6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15BC-716A-4464-86D5-25B72BC0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1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ECEB-79FC-4D5C-9990-93153C09CCD6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15BC-716A-4464-86D5-25B72BC0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8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ECEB-79FC-4D5C-9990-93153C09CCD6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15BC-716A-4464-86D5-25B72BC0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ECEB-79FC-4D5C-9990-93153C09CCD6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15BC-716A-4464-86D5-25B72BC0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0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ECEB-79FC-4D5C-9990-93153C09CCD6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15BC-716A-4464-86D5-25B72BC0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ECEB-79FC-4D5C-9990-93153C09CCD6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15BC-716A-4464-86D5-25B72BC0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2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ECEB-79FC-4D5C-9990-93153C09CCD6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15BC-716A-4464-86D5-25B72BC0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8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ECEB-79FC-4D5C-9990-93153C09CCD6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15BC-716A-4464-86D5-25B72BC0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ECEB-79FC-4D5C-9990-93153C09CCD6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15BC-716A-4464-86D5-25B72BC0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7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ECEB-79FC-4D5C-9990-93153C09CCD6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C15BC-716A-4464-86D5-25B72BC0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8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5ECEB-79FC-4D5C-9990-93153C09CCD6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C15BC-716A-4464-86D5-25B72BC0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3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609600" y="457200"/>
            <a:ext cx="8077200" cy="5943600"/>
            <a:chOff x="609600" y="457200"/>
            <a:chExt cx="8077200" cy="5943600"/>
          </a:xfrm>
        </p:grpSpPr>
        <p:sp>
          <p:nvSpPr>
            <p:cNvPr id="57" name="Rectangle 56"/>
            <p:cNvSpPr/>
            <p:nvPr/>
          </p:nvSpPr>
          <p:spPr>
            <a:xfrm>
              <a:off x="609600" y="685800"/>
              <a:ext cx="2189017" cy="3733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Magnetic Disk 3"/>
            <p:cNvSpPr/>
            <p:nvPr/>
          </p:nvSpPr>
          <p:spPr>
            <a:xfrm>
              <a:off x="1004454" y="4800599"/>
              <a:ext cx="1413164" cy="1129145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My SQL</a:t>
              </a:r>
            </a:p>
            <a:p>
              <a:pPr algn="ctr"/>
              <a:r>
                <a:rPr lang="en-US" dirty="0" smtClean="0"/>
                <a:t>Database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935182" y="3505200"/>
              <a:ext cx="1572491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DAO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35181" y="2209800"/>
              <a:ext cx="1572491" cy="661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Business Layer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35181" y="978024"/>
              <a:ext cx="1572491" cy="661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Rest Controller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1400" y="978023"/>
              <a:ext cx="1524000" cy="66155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Service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581400" y="2301131"/>
              <a:ext cx="1524000" cy="66155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1400" y="3605645"/>
              <a:ext cx="1524000" cy="66155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5" idx="2"/>
              <a:endCxn id="4" idx="1"/>
            </p:cNvCxnSpPr>
            <p:nvPr/>
          </p:nvCxnSpPr>
          <p:spPr>
            <a:xfrm flipH="1">
              <a:off x="1711036" y="4038600"/>
              <a:ext cx="10392" cy="76199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6" idx="2"/>
              <a:endCxn id="5" idx="0"/>
            </p:cNvCxnSpPr>
            <p:nvPr/>
          </p:nvCxnSpPr>
          <p:spPr>
            <a:xfrm>
              <a:off x="1721427" y="2871355"/>
              <a:ext cx="1" cy="63384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7" idx="2"/>
              <a:endCxn id="6" idx="0"/>
            </p:cNvCxnSpPr>
            <p:nvPr/>
          </p:nvCxnSpPr>
          <p:spPr>
            <a:xfrm>
              <a:off x="1721427" y="1639579"/>
              <a:ext cx="0" cy="57022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7" idx="3"/>
              <a:endCxn id="8" idx="1"/>
            </p:cNvCxnSpPr>
            <p:nvPr/>
          </p:nvCxnSpPr>
          <p:spPr>
            <a:xfrm flipV="1">
              <a:off x="2507672" y="1308801"/>
              <a:ext cx="1073728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8" idx="2"/>
              <a:endCxn id="9" idx="0"/>
            </p:cNvCxnSpPr>
            <p:nvPr/>
          </p:nvCxnSpPr>
          <p:spPr>
            <a:xfrm>
              <a:off x="4343400" y="1639578"/>
              <a:ext cx="0" cy="66155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9" idx="2"/>
              <a:endCxn id="10" idx="0"/>
            </p:cNvCxnSpPr>
            <p:nvPr/>
          </p:nvCxnSpPr>
          <p:spPr>
            <a:xfrm>
              <a:off x="4343400" y="2962686"/>
              <a:ext cx="0" cy="64295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5867400" y="457200"/>
              <a:ext cx="2819400" cy="5943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172200" y="1219200"/>
              <a:ext cx="228600" cy="214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172200" y="1614055"/>
              <a:ext cx="228600" cy="21474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172200" y="1995055"/>
              <a:ext cx="228600" cy="21474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172200" y="2376055"/>
              <a:ext cx="228600" cy="21474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019800" y="699655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Legend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414655" y="1136074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</a:t>
              </a:r>
              <a:r>
                <a:rPr lang="en-US" dirty="0" smtClean="0"/>
                <a:t>ava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400800" y="1535668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dirty="0" smtClean="0"/>
                <a:t>ngular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400800" y="1916668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Html / bootstrap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400800" y="2297668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dirty="0" smtClean="0"/>
                <a:t>pring</a:t>
              </a:r>
              <a:endParaRPr lang="en-US" dirty="0"/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>
              <a:off x="6096000" y="3042805"/>
              <a:ext cx="491836" cy="519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6615225" y="2831068"/>
              <a:ext cx="1835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Java Script Object</a:t>
              </a:r>
              <a:endParaRPr lang="en-US" dirty="0"/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>
              <a:off x="6096000" y="3500005"/>
              <a:ext cx="491836" cy="519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6615225" y="3288268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JSON</a:t>
              </a:r>
              <a:endParaRPr lang="en-US" dirty="0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6096000" y="3957205"/>
              <a:ext cx="491836" cy="519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6615225" y="3745468"/>
              <a:ext cx="124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Java Object</a:t>
              </a:r>
              <a:endParaRPr lang="en-US" dirty="0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>
              <a:off x="6096000" y="4414405"/>
              <a:ext cx="491836" cy="519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6615225" y="4202668"/>
              <a:ext cx="11748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SQL Query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8944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26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Mayank Solanki</dc:creator>
  <cp:lastModifiedBy>Mayank Solanki</cp:lastModifiedBy>
  <cp:revision>4</cp:revision>
  <dcterms:created xsi:type="dcterms:W3CDTF">2016-06-24T15:07:50Z</dcterms:created>
  <dcterms:modified xsi:type="dcterms:W3CDTF">2016-06-24T15:39:25Z</dcterms:modified>
</cp:coreProperties>
</file>