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437" r:id="rId3"/>
    <p:sldId id="438" r:id="rId4"/>
    <p:sldId id="439" r:id="rId5"/>
    <p:sldId id="440" r:id="rId6"/>
    <p:sldId id="44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Rupesh" userId="d58614ff-2e7d-4804-8da5-e153be42580f" providerId="ADAL" clId="{207566D7-7D98-4EB0-A463-11577C5FFB4B}"/>
    <pc:docChg chg="delSld modSld">
      <pc:chgData name="Kumar, Rupesh" userId="d58614ff-2e7d-4804-8da5-e153be42580f" providerId="ADAL" clId="{207566D7-7D98-4EB0-A463-11577C5FFB4B}" dt="2024-11-18T09:39:19.371" v="18" actId="20577"/>
      <pc:docMkLst>
        <pc:docMk/>
      </pc:docMkLst>
      <pc:sldChg chg="del">
        <pc:chgData name="Kumar, Rupesh" userId="d58614ff-2e7d-4804-8da5-e153be42580f" providerId="ADAL" clId="{207566D7-7D98-4EB0-A463-11577C5FFB4B}" dt="2024-11-18T09:39:06.372" v="0" actId="47"/>
        <pc:sldMkLst>
          <pc:docMk/>
          <pc:sldMk cId="2934543367" sldId="261"/>
        </pc:sldMkLst>
      </pc:sldChg>
      <pc:sldChg chg="modSp mod">
        <pc:chgData name="Kumar, Rupesh" userId="d58614ff-2e7d-4804-8da5-e153be42580f" providerId="ADAL" clId="{207566D7-7D98-4EB0-A463-11577C5FFB4B}" dt="2024-11-18T09:39:19.371" v="18" actId="20577"/>
        <pc:sldMkLst>
          <pc:docMk/>
          <pc:sldMk cId="2097707395" sldId="262"/>
        </pc:sldMkLst>
        <pc:spChg chg="mod">
          <ac:chgData name="Kumar, Rupesh" userId="d58614ff-2e7d-4804-8da5-e153be42580f" providerId="ADAL" clId="{207566D7-7D98-4EB0-A463-11577C5FFB4B}" dt="2024-11-18T09:39:19.371" v="18" actId="20577"/>
          <ac:spMkLst>
            <pc:docMk/>
            <pc:sldMk cId="2097707395" sldId="262"/>
            <ac:spMk id="9" creationId="{08878E82-45EF-0937-EB42-03227331453D}"/>
          </ac:spMkLst>
        </pc:spChg>
      </pc:sldChg>
      <pc:sldChg chg="del">
        <pc:chgData name="Kumar, Rupesh" userId="d58614ff-2e7d-4804-8da5-e153be42580f" providerId="ADAL" clId="{207566D7-7D98-4EB0-A463-11577C5FFB4B}" dt="2024-11-18T09:39:06.372" v="0" actId="47"/>
        <pc:sldMkLst>
          <pc:docMk/>
          <pc:sldMk cId="3348057040" sldId="442"/>
        </pc:sldMkLst>
      </pc:sldChg>
      <pc:sldChg chg="del">
        <pc:chgData name="Kumar, Rupesh" userId="d58614ff-2e7d-4804-8da5-e153be42580f" providerId="ADAL" clId="{207566D7-7D98-4EB0-A463-11577C5FFB4B}" dt="2024-11-18T09:39:06.372" v="0" actId="47"/>
        <pc:sldMkLst>
          <pc:docMk/>
          <pc:sldMk cId="3241667575" sldId="443"/>
        </pc:sldMkLst>
      </pc:sldChg>
      <pc:sldChg chg="del">
        <pc:chgData name="Kumar, Rupesh" userId="d58614ff-2e7d-4804-8da5-e153be42580f" providerId="ADAL" clId="{207566D7-7D98-4EB0-A463-11577C5FFB4B}" dt="2024-11-18T09:39:06.372" v="0" actId="47"/>
        <pc:sldMkLst>
          <pc:docMk/>
          <pc:sldMk cId="4192889774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52A90-4E91-406E-8E02-A6828DCCAAB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46132-FB13-4266-9C94-BA547C9A8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7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F71A-D343-2F6F-E988-4379C4C35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DF0EB-1246-6FAC-6BFD-17E63AEC6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E4AE-FC6C-6B1F-98A1-48C9377D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5E2E-448C-4B34-A484-CCBBFBF4775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0A5AA-A92A-13DA-CE27-0AB580F0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DC88D-62BA-4C4A-8EFE-C3A5E24D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12A2-94DF-42A2-9453-9952491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7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EA7C-DA38-BB4C-FDE6-02410978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B89F9-0D31-FD59-BD43-0B6CDC9FF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1E945-3B98-72EF-BAAF-EEC288B8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5E2E-448C-4B34-A484-CCBBFBF4775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96BB-60E9-843F-A314-93C51C86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C3778-46EF-E1E9-D499-5BEDDC18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12A2-94DF-42A2-9453-9952491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7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9112B-9A41-96ED-FE07-54F3449F7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868CA-4FAD-0AB1-B5D7-142E5D280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0E7AB-7643-F7AF-DE41-44CA042E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5E2E-448C-4B34-A484-CCBBFBF4775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751C-B616-B88E-CFBC-FF5E7A50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893B-6EF0-31D9-D6F3-AAD4135F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12A2-94DF-42A2-9453-9952491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1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D6B3-6366-96E9-6774-A302E6D9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C854-DEA9-53DC-DCFA-E6B8B788B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F551-64F9-4E46-7908-8BC1EC4E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5E2E-448C-4B34-A484-CCBBFBF4775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0DF62-27C8-23FE-CF8E-4D1CD4D3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5C476-D051-6C0A-FECC-D06CCDD4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12A2-94DF-42A2-9453-9952491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3BA8-A794-EF33-8629-012471B2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D643E-89B3-CBC0-34A3-6CDA51FD7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19D31-ABFA-6809-A4AC-24D460CB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5E2E-448C-4B34-A484-CCBBFBF4775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F317D-5DD6-7E07-92BD-9526AC1A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03E54-40D2-32C9-6A9E-E87D16D8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12A2-94DF-42A2-9453-9952491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0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2C2A-E7A4-3822-759B-CDEB3272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D4141-89C2-1FEE-1892-E839FF7A6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997CA-42A8-EA47-860C-17D85C4D0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753E2-A5AA-D58A-06B8-80D76A55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5E2E-448C-4B34-A484-CCBBFBF4775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9D019-412B-BB8B-6B8A-B9AFFFBB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83212-0A0B-39AD-FF36-FA1E8928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12A2-94DF-42A2-9453-9952491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2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731A-7537-3E73-0345-D4EC8E66F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39531-99DF-1136-FF50-24F5844C4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D727E-043F-6966-2F7F-AEB1C8C18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7E3FB-1BF2-AFA3-2396-2D456A4C7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5269B-6536-0F36-44C1-3CA4CBBED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F1957-8658-19BF-B5FC-EF6E3948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5E2E-448C-4B34-A484-CCBBFBF4775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F0126-A7E0-42B1-29FF-E12D59DE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364F6-1DFB-89B2-502D-F6A26473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12A2-94DF-42A2-9453-9952491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9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789D-0DFC-3FF7-C182-88EBBD87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A8059-9643-D966-860D-EC47E8EF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5E2E-448C-4B34-A484-CCBBFBF4775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A08E3-C3FE-E34F-B7BD-66744319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09787-B43D-D064-4AB6-A51639A2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12A2-94DF-42A2-9453-9952491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4FAC8-7B8D-7C14-A5DA-D41732C1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5E2E-448C-4B34-A484-CCBBFBF4775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8E233-969B-0B08-1796-95CE0D6C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98348-A04F-4B36-ED36-1C62B698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12A2-94DF-42A2-9453-9952491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6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634B-A7D9-568E-525A-18F31E08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36807-005A-AEDB-1C94-4117DE9C3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BC4F6-4304-C995-8317-67E44731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3B9C9-9CC7-92EC-D07C-D79D3FC9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5E2E-448C-4B34-A484-CCBBFBF4775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2AD23-F8D8-48B8-EAAA-64BEBCB0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A51EF-C6C7-D6F8-813C-67326954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12A2-94DF-42A2-9453-9952491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4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3A7F-8A3B-7947-002D-5AD2CB38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BF894-B0B9-B1AA-E6CA-53D40A2E1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BA6A3-2A82-F5F5-4655-6877B4D09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1958E-8DEB-709C-B955-E23CC003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5E2E-448C-4B34-A484-CCBBFBF4775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B36A1-FFE4-DC29-AB27-60292B9E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ED330-255E-0A3A-D9DE-2B0F46F5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12A2-94DF-42A2-9453-9952491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9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D3056-00C2-A5A4-CD46-2A6864D8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604A3-9A62-17E6-B42D-1DDF7B037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B61B5-58BE-2CA2-1372-75E099328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25E2E-448C-4B34-A484-CCBBFBF4775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9570E-B077-E646-F5FF-A7C1000E1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97366-A544-A153-0553-856A35E39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712A2-94DF-42A2-9453-9952491A0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6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rosswalk with buildings and trees&#10;&#10;Description automatically generated">
            <a:extLst>
              <a:ext uri="{FF2B5EF4-FFF2-40B4-BE49-F238E27FC236}">
                <a16:creationId xmlns:a16="http://schemas.microsoft.com/office/drawing/2014/main" id="{1C736590-7250-AF2F-C7E0-502976993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FC87B0-7D95-3B45-02D7-69A9B334A4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7FD27-6007-11A6-4DD0-73706F31DCC8}"/>
              </a:ext>
            </a:extLst>
          </p:cNvPr>
          <p:cNvSpPr txBox="1"/>
          <p:nvPr/>
        </p:nvSpPr>
        <p:spPr>
          <a:xfrm>
            <a:off x="-36997" y="1450430"/>
            <a:ext cx="1222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Training Session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878E82-45EF-0937-EB42-03227331453D}"/>
              </a:ext>
            </a:extLst>
          </p:cNvPr>
          <p:cNvSpPr txBox="1"/>
          <p:nvPr/>
        </p:nvSpPr>
        <p:spPr>
          <a:xfrm>
            <a:off x="-36997" y="3383778"/>
            <a:ext cx="1226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18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Nov 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852561-27AE-DAB2-020A-930F771FC98A}"/>
              </a:ext>
            </a:extLst>
          </p:cNvPr>
          <p:cNvSpPr txBox="1"/>
          <p:nvPr/>
        </p:nvSpPr>
        <p:spPr>
          <a:xfrm>
            <a:off x="1" y="2373760"/>
            <a:ext cx="121920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Chief Minister </a:t>
            </a:r>
            <a:r>
              <a:rPr lang="en-US" sz="2400" dirty="0" err="1">
                <a:solidFill>
                  <a:schemeClr val="bg1"/>
                </a:solidFill>
              </a:rPr>
              <a:t>Vaishvik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Nagroday</a:t>
            </a:r>
            <a:r>
              <a:rPr lang="en-US" sz="2400" dirty="0">
                <a:solidFill>
                  <a:schemeClr val="bg1"/>
                </a:solidFill>
              </a:rPr>
              <a:t> Yojana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CM-VNY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A79C78-65A8-51D5-E3A1-25E367FFBF33}"/>
              </a:ext>
            </a:extLst>
          </p:cNvPr>
          <p:cNvGrpSpPr/>
          <p:nvPr/>
        </p:nvGrpSpPr>
        <p:grpSpPr>
          <a:xfrm>
            <a:off x="5487785" y="121434"/>
            <a:ext cx="923330" cy="923330"/>
            <a:chOff x="10779422" y="121434"/>
            <a:chExt cx="923330" cy="92333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A991F1-ABA0-A861-6ABE-019FAE0F481E}"/>
                </a:ext>
              </a:extLst>
            </p:cNvPr>
            <p:cNvSpPr/>
            <p:nvPr/>
          </p:nvSpPr>
          <p:spPr>
            <a:xfrm>
              <a:off x="10779422" y="121434"/>
              <a:ext cx="923330" cy="9233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image2.png">
              <a:extLst>
                <a:ext uri="{FF2B5EF4-FFF2-40B4-BE49-F238E27FC236}">
                  <a16:creationId xmlns:a16="http://schemas.microsoft.com/office/drawing/2014/main" id="{C75690F3-924A-E9C3-AA6A-E39BBF09B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1352" y="163364"/>
              <a:ext cx="839470" cy="83947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33B7D57-4642-60B0-6711-03692BD33237}"/>
              </a:ext>
            </a:extLst>
          </p:cNvPr>
          <p:cNvSpPr txBox="1"/>
          <p:nvPr/>
        </p:nvSpPr>
        <p:spPr>
          <a:xfrm>
            <a:off x="-36997" y="4065364"/>
            <a:ext cx="1222899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Department of Urban Development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Government of Uttar Pradesh </a:t>
            </a:r>
          </a:p>
        </p:txBody>
      </p:sp>
      <p:pic>
        <p:nvPicPr>
          <p:cNvPr id="2050" name="Picture 2" descr="Mute Microphone Comments - Mute Mic Icon Png, Transparent Png - kindpng">
            <a:extLst>
              <a:ext uri="{FF2B5EF4-FFF2-40B4-BE49-F238E27FC236}">
                <a16:creationId xmlns:a16="http://schemas.microsoft.com/office/drawing/2014/main" id="{98CA991C-F0D1-03A9-966F-91945A4D9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818" y="5856128"/>
            <a:ext cx="313909" cy="38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6AFA3A-71F0-C456-AA1F-D830A86F36A0}"/>
              </a:ext>
            </a:extLst>
          </p:cNvPr>
          <p:cNvSpPr txBox="1"/>
          <p:nvPr/>
        </p:nvSpPr>
        <p:spPr>
          <a:xfrm>
            <a:off x="1989691" y="6319610"/>
            <a:ext cx="1517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Switch on the mic when needed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B8DBE9-AC66-BD54-7B49-7324EDAB37DF}"/>
              </a:ext>
            </a:extLst>
          </p:cNvPr>
          <p:cNvGrpSpPr/>
          <p:nvPr/>
        </p:nvGrpSpPr>
        <p:grpSpPr>
          <a:xfrm>
            <a:off x="6030864" y="5633149"/>
            <a:ext cx="361186" cy="686461"/>
            <a:chOff x="4224150" y="5639470"/>
            <a:chExt cx="361186" cy="686461"/>
          </a:xfrm>
        </p:grpSpPr>
        <p:pic>
          <p:nvPicPr>
            <p:cNvPr id="2052" name="Picture 4" descr="Smart phone in silent mode icon on white background. Silent phone sign ...">
              <a:extLst>
                <a:ext uri="{FF2B5EF4-FFF2-40B4-BE49-F238E27FC236}">
                  <a16:creationId xmlns:a16="http://schemas.microsoft.com/office/drawing/2014/main" id="{4EA74A03-7467-DAFC-146F-E554B0483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150" y="5639470"/>
              <a:ext cx="361186" cy="686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&quot;Not Allowed&quot; Symbol 13">
              <a:extLst>
                <a:ext uri="{FF2B5EF4-FFF2-40B4-BE49-F238E27FC236}">
                  <a16:creationId xmlns:a16="http://schemas.microsoft.com/office/drawing/2014/main" id="{3023993C-66CC-4CA7-E5B1-85BB5C9ED606}"/>
                </a:ext>
              </a:extLst>
            </p:cNvPr>
            <p:cNvSpPr/>
            <p:nvPr/>
          </p:nvSpPr>
          <p:spPr>
            <a:xfrm>
              <a:off x="4261251" y="5837238"/>
              <a:ext cx="288926" cy="288926"/>
            </a:xfrm>
            <a:prstGeom prst="noSmoking">
              <a:avLst>
                <a:gd name="adj" fmla="val 1130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FA99977-2243-C1C3-83DD-F411619E02A2}"/>
              </a:ext>
            </a:extLst>
          </p:cNvPr>
          <p:cNvSpPr txBox="1"/>
          <p:nvPr/>
        </p:nvSpPr>
        <p:spPr>
          <a:xfrm>
            <a:off x="10711384" y="6319610"/>
            <a:ext cx="1517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Plz</a:t>
            </a:r>
            <a:r>
              <a:rPr lang="en-US" sz="1200" dirty="0">
                <a:solidFill>
                  <a:schemeClr val="bg1"/>
                </a:solidFill>
              </a:rPr>
              <a:t> mark your Attendance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CE38A7-564F-5270-CD21-14FA0E0456BE}"/>
              </a:ext>
            </a:extLst>
          </p:cNvPr>
          <p:cNvGrpSpPr/>
          <p:nvPr/>
        </p:nvGrpSpPr>
        <p:grpSpPr>
          <a:xfrm>
            <a:off x="11117440" y="5633149"/>
            <a:ext cx="527357" cy="586736"/>
            <a:chOff x="5907088" y="4452938"/>
            <a:chExt cx="831850" cy="925513"/>
          </a:xfrm>
          <a:solidFill>
            <a:schemeClr val="bg1"/>
          </a:solidFill>
        </p:grpSpPr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id="{F8778422-8B84-E677-28DC-A4977E2A66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9988" y="4452938"/>
              <a:ext cx="293688" cy="282575"/>
            </a:xfrm>
            <a:custGeom>
              <a:avLst/>
              <a:gdLst/>
              <a:ahLst/>
              <a:cxnLst>
                <a:cxn ang="0">
                  <a:pos x="551" y="506"/>
                </a:cxn>
                <a:cxn ang="0">
                  <a:pos x="556" y="270"/>
                </a:cxn>
                <a:cxn ang="0">
                  <a:pos x="551" y="239"/>
                </a:cxn>
                <a:cxn ang="0">
                  <a:pos x="530" y="192"/>
                </a:cxn>
                <a:cxn ang="0">
                  <a:pos x="495" y="159"/>
                </a:cxn>
                <a:cxn ang="0">
                  <a:pos x="449" y="141"/>
                </a:cxn>
                <a:cxn ang="0">
                  <a:pos x="422" y="137"/>
                </a:cxn>
                <a:cxn ang="0">
                  <a:pos x="414" y="98"/>
                </a:cxn>
                <a:cxn ang="0">
                  <a:pos x="386" y="49"/>
                </a:cxn>
                <a:cxn ang="0">
                  <a:pos x="331" y="10"/>
                </a:cxn>
                <a:cxn ang="0">
                  <a:pos x="278" y="0"/>
                </a:cxn>
                <a:cxn ang="0">
                  <a:pos x="209" y="18"/>
                </a:cxn>
                <a:cxn ang="0">
                  <a:pos x="158" y="64"/>
                </a:cxn>
                <a:cxn ang="0">
                  <a:pos x="138" y="108"/>
                </a:cxn>
                <a:cxn ang="0">
                  <a:pos x="131" y="137"/>
                </a:cxn>
                <a:cxn ang="0">
                  <a:pos x="93" y="143"/>
                </a:cxn>
                <a:cxn ang="0">
                  <a:pos x="50" y="167"/>
                </a:cxn>
                <a:cxn ang="0">
                  <a:pos x="18" y="204"/>
                </a:cxn>
                <a:cxn ang="0">
                  <a:pos x="2" y="251"/>
                </a:cxn>
                <a:cxn ang="0">
                  <a:pos x="0" y="488"/>
                </a:cxn>
                <a:cxn ang="0">
                  <a:pos x="8" y="513"/>
                </a:cxn>
                <a:cxn ang="0">
                  <a:pos x="28" y="530"/>
                </a:cxn>
                <a:cxn ang="0">
                  <a:pos x="510" y="534"/>
                </a:cxn>
                <a:cxn ang="0">
                  <a:pos x="542" y="520"/>
                </a:cxn>
                <a:cxn ang="0">
                  <a:pos x="228" y="128"/>
                </a:cxn>
                <a:cxn ang="0">
                  <a:pos x="251" y="100"/>
                </a:cxn>
                <a:cxn ang="0">
                  <a:pos x="278" y="92"/>
                </a:cxn>
                <a:cxn ang="0">
                  <a:pos x="312" y="105"/>
                </a:cxn>
                <a:cxn ang="0">
                  <a:pos x="330" y="137"/>
                </a:cxn>
                <a:cxn ang="0">
                  <a:pos x="331" y="145"/>
                </a:cxn>
                <a:cxn ang="0">
                  <a:pos x="315" y="182"/>
                </a:cxn>
                <a:cxn ang="0">
                  <a:pos x="278" y="198"/>
                </a:cxn>
                <a:cxn ang="0">
                  <a:pos x="247" y="189"/>
                </a:cxn>
                <a:cxn ang="0">
                  <a:pos x="225" y="156"/>
                </a:cxn>
                <a:cxn ang="0">
                  <a:pos x="226" y="137"/>
                </a:cxn>
                <a:cxn ang="0">
                  <a:pos x="92" y="270"/>
                </a:cxn>
                <a:cxn ang="0">
                  <a:pos x="94" y="257"/>
                </a:cxn>
                <a:cxn ang="0">
                  <a:pos x="111" y="235"/>
                </a:cxn>
                <a:cxn ang="0">
                  <a:pos x="160" y="230"/>
                </a:cxn>
                <a:cxn ang="0">
                  <a:pos x="185" y="257"/>
                </a:cxn>
                <a:cxn ang="0">
                  <a:pos x="214" y="275"/>
                </a:cxn>
                <a:cxn ang="0">
                  <a:pos x="255" y="288"/>
                </a:cxn>
                <a:cxn ang="0">
                  <a:pos x="289" y="289"/>
                </a:cxn>
                <a:cxn ang="0">
                  <a:pos x="331" y="279"/>
                </a:cxn>
                <a:cxn ang="0">
                  <a:pos x="359" y="263"/>
                </a:cxn>
                <a:cxn ang="0">
                  <a:pos x="395" y="230"/>
                </a:cxn>
                <a:cxn ang="0">
                  <a:pos x="438" y="232"/>
                </a:cxn>
                <a:cxn ang="0">
                  <a:pos x="458" y="250"/>
                </a:cxn>
                <a:cxn ang="0">
                  <a:pos x="464" y="270"/>
                </a:cxn>
              </a:cxnLst>
              <a:rect l="0" t="0" r="r" b="b"/>
              <a:pathLst>
                <a:path w="556" h="534">
                  <a:moveTo>
                    <a:pt x="542" y="520"/>
                  </a:moveTo>
                  <a:lnTo>
                    <a:pt x="542" y="520"/>
                  </a:lnTo>
                  <a:lnTo>
                    <a:pt x="548" y="513"/>
                  </a:lnTo>
                  <a:lnTo>
                    <a:pt x="551" y="506"/>
                  </a:lnTo>
                  <a:lnTo>
                    <a:pt x="555" y="497"/>
                  </a:lnTo>
                  <a:lnTo>
                    <a:pt x="556" y="488"/>
                  </a:lnTo>
                  <a:lnTo>
                    <a:pt x="556" y="270"/>
                  </a:lnTo>
                  <a:lnTo>
                    <a:pt x="556" y="270"/>
                  </a:lnTo>
                  <a:lnTo>
                    <a:pt x="555" y="263"/>
                  </a:lnTo>
                  <a:lnTo>
                    <a:pt x="555" y="263"/>
                  </a:lnTo>
                  <a:lnTo>
                    <a:pt x="554" y="251"/>
                  </a:lnTo>
                  <a:lnTo>
                    <a:pt x="551" y="239"/>
                  </a:lnTo>
                  <a:lnTo>
                    <a:pt x="548" y="226"/>
                  </a:lnTo>
                  <a:lnTo>
                    <a:pt x="542" y="215"/>
                  </a:lnTo>
                  <a:lnTo>
                    <a:pt x="537" y="204"/>
                  </a:lnTo>
                  <a:lnTo>
                    <a:pt x="530" y="192"/>
                  </a:lnTo>
                  <a:lnTo>
                    <a:pt x="523" y="183"/>
                  </a:lnTo>
                  <a:lnTo>
                    <a:pt x="514" y="174"/>
                  </a:lnTo>
                  <a:lnTo>
                    <a:pt x="505" y="167"/>
                  </a:lnTo>
                  <a:lnTo>
                    <a:pt x="495" y="159"/>
                  </a:lnTo>
                  <a:lnTo>
                    <a:pt x="485" y="153"/>
                  </a:lnTo>
                  <a:lnTo>
                    <a:pt x="474" y="147"/>
                  </a:lnTo>
                  <a:lnTo>
                    <a:pt x="461" y="143"/>
                  </a:lnTo>
                  <a:lnTo>
                    <a:pt x="449" y="141"/>
                  </a:lnTo>
                  <a:lnTo>
                    <a:pt x="437" y="138"/>
                  </a:lnTo>
                  <a:lnTo>
                    <a:pt x="423" y="137"/>
                  </a:lnTo>
                  <a:lnTo>
                    <a:pt x="422" y="137"/>
                  </a:lnTo>
                  <a:lnTo>
                    <a:pt x="422" y="137"/>
                  </a:lnTo>
                  <a:lnTo>
                    <a:pt x="421" y="127"/>
                  </a:lnTo>
                  <a:lnTo>
                    <a:pt x="420" y="117"/>
                  </a:lnTo>
                  <a:lnTo>
                    <a:pt x="417" y="108"/>
                  </a:lnTo>
                  <a:lnTo>
                    <a:pt x="414" y="98"/>
                  </a:lnTo>
                  <a:lnTo>
                    <a:pt x="406" y="80"/>
                  </a:lnTo>
                  <a:lnTo>
                    <a:pt x="397" y="64"/>
                  </a:lnTo>
                  <a:lnTo>
                    <a:pt x="397" y="64"/>
                  </a:lnTo>
                  <a:lnTo>
                    <a:pt x="386" y="49"/>
                  </a:lnTo>
                  <a:lnTo>
                    <a:pt x="375" y="37"/>
                  </a:lnTo>
                  <a:lnTo>
                    <a:pt x="361" y="27"/>
                  </a:lnTo>
                  <a:lnTo>
                    <a:pt x="346" y="18"/>
                  </a:lnTo>
                  <a:lnTo>
                    <a:pt x="331" y="10"/>
                  </a:lnTo>
                  <a:lnTo>
                    <a:pt x="314" y="4"/>
                  </a:lnTo>
                  <a:lnTo>
                    <a:pt x="296" y="1"/>
                  </a:lnTo>
                  <a:lnTo>
                    <a:pt x="278" y="0"/>
                  </a:lnTo>
                  <a:lnTo>
                    <a:pt x="278" y="0"/>
                  </a:lnTo>
                  <a:lnTo>
                    <a:pt x="260" y="1"/>
                  </a:lnTo>
                  <a:lnTo>
                    <a:pt x="242" y="4"/>
                  </a:lnTo>
                  <a:lnTo>
                    <a:pt x="225" y="10"/>
                  </a:lnTo>
                  <a:lnTo>
                    <a:pt x="209" y="18"/>
                  </a:lnTo>
                  <a:lnTo>
                    <a:pt x="194" y="27"/>
                  </a:lnTo>
                  <a:lnTo>
                    <a:pt x="181" y="37"/>
                  </a:lnTo>
                  <a:lnTo>
                    <a:pt x="169" y="49"/>
                  </a:lnTo>
                  <a:lnTo>
                    <a:pt x="158" y="64"/>
                  </a:lnTo>
                  <a:lnTo>
                    <a:pt x="158" y="64"/>
                  </a:lnTo>
                  <a:lnTo>
                    <a:pt x="148" y="80"/>
                  </a:lnTo>
                  <a:lnTo>
                    <a:pt x="140" y="98"/>
                  </a:lnTo>
                  <a:lnTo>
                    <a:pt x="138" y="108"/>
                  </a:lnTo>
                  <a:lnTo>
                    <a:pt x="136" y="117"/>
                  </a:lnTo>
                  <a:lnTo>
                    <a:pt x="134" y="127"/>
                  </a:lnTo>
                  <a:lnTo>
                    <a:pt x="134" y="137"/>
                  </a:lnTo>
                  <a:lnTo>
                    <a:pt x="131" y="137"/>
                  </a:lnTo>
                  <a:lnTo>
                    <a:pt x="131" y="137"/>
                  </a:lnTo>
                  <a:lnTo>
                    <a:pt x="119" y="138"/>
                  </a:lnTo>
                  <a:lnTo>
                    <a:pt x="105" y="141"/>
                  </a:lnTo>
                  <a:lnTo>
                    <a:pt x="93" y="143"/>
                  </a:lnTo>
                  <a:lnTo>
                    <a:pt x="82" y="147"/>
                  </a:lnTo>
                  <a:lnTo>
                    <a:pt x="71" y="153"/>
                  </a:lnTo>
                  <a:lnTo>
                    <a:pt x="59" y="159"/>
                  </a:lnTo>
                  <a:lnTo>
                    <a:pt x="50" y="167"/>
                  </a:lnTo>
                  <a:lnTo>
                    <a:pt x="40" y="174"/>
                  </a:lnTo>
                  <a:lnTo>
                    <a:pt x="32" y="183"/>
                  </a:lnTo>
                  <a:lnTo>
                    <a:pt x="24" y="192"/>
                  </a:lnTo>
                  <a:lnTo>
                    <a:pt x="18" y="204"/>
                  </a:lnTo>
                  <a:lnTo>
                    <a:pt x="12" y="215"/>
                  </a:lnTo>
                  <a:lnTo>
                    <a:pt x="8" y="226"/>
                  </a:lnTo>
                  <a:lnTo>
                    <a:pt x="4" y="239"/>
                  </a:lnTo>
                  <a:lnTo>
                    <a:pt x="2" y="251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70"/>
                  </a:lnTo>
                  <a:lnTo>
                    <a:pt x="0" y="488"/>
                  </a:lnTo>
                  <a:lnTo>
                    <a:pt x="0" y="488"/>
                  </a:lnTo>
                  <a:lnTo>
                    <a:pt x="1" y="497"/>
                  </a:lnTo>
                  <a:lnTo>
                    <a:pt x="3" y="506"/>
                  </a:lnTo>
                  <a:lnTo>
                    <a:pt x="8" y="513"/>
                  </a:lnTo>
                  <a:lnTo>
                    <a:pt x="13" y="520"/>
                  </a:lnTo>
                  <a:lnTo>
                    <a:pt x="13" y="520"/>
                  </a:lnTo>
                  <a:lnTo>
                    <a:pt x="20" y="526"/>
                  </a:lnTo>
                  <a:lnTo>
                    <a:pt x="28" y="530"/>
                  </a:lnTo>
                  <a:lnTo>
                    <a:pt x="37" y="533"/>
                  </a:lnTo>
                  <a:lnTo>
                    <a:pt x="46" y="534"/>
                  </a:lnTo>
                  <a:lnTo>
                    <a:pt x="510" y="534"/>
                  </a:lnTo>
                  <a:lnTo>
                    <a:pt x="510" y="534"/>
                  </a:lnTo>
                  <a:lnTo>
                    <a:pt x="519" y="533"/>
                  </a:lnTo>
                  <a:lnTo>
                    <a:pt x="527" y="530"/>
                  </a:lnTo>
                  <a:lnTo>
                    <a:pt x="535" y="526"/>
                  </a:lnTo>
                  <a:lnTo>
                    <a:pt x="542" y="520"/>
                  </a:lnTo>
                  <a:lnTo>
                    <a:pt x="542" y="520"/>
                  </a:lnTo>
                  <a:close/>
                  <a:moveTo>
                    <a:pt x="226" y="137"/>
                  </a:moveTo>
                  <a:lnTo>
                    <a:pt x="226" y="137"/>
                  </a:lnTo>
                  <a:lnTo>
                    <a:pt x="228" y="128"/>
                  </a:lnTo>
                  <a:lnTo>
                    <a:pt x="232" y="119"/>
                  </a:lnTo>
                  <a:lnTo>
                    <a:pt x="237" y="111"/>
                  </a:lnTo>
                  <a:lnTo>
                    <a:pt x="243" y="106"/>
                  </a:lnTo>
                  <a:lnTo>
                    <a:pt x="251" y="100"/>
                  </a:lnTo>
                  <a:lnTo>
                    <a:pt x="259" y="96"/>
                  </a:lnTo>
                  <a:lnTo>
                    <a:pt x="268" y="93"/>
                  </a:lnTo>
                  <a:lnTo>
                    <a:pt x="278" y="92"/>
                  </a:lnTo>
                  <a:lnTo>
                    <a:pt x="278" y="92"/>
                  </a:lnTo>
                  <a:lnTo>
                    <a:pt x="287" y="93"/>
                  </a:lnTo>
                  <a:lnTo>
                    <a:pt x="297" y="96"/>
                  </a:lnTo>
                  <a:lnTo>
                    <a:pt x="305" y="100"/>
                  </a:lnTo>
                  <a:lnTo>
                    <a:pt x="312" y="105"/>
                  </a:lnTo>
                  <a:lnTo>
                    <a:pt x="318" y="111"/>
                  </a:lnTo>
                  <a:lnTo>
                    <a:pt x="324" y="119"/>
                  </a:lnTo>
                  <a:lnTo>
                    <a:pt x="327" y="128"/>
                  </a:lnTo>
                  <a:lnTo>
                    <a:pt x="330" y="137"/>
                  </a:lnTo>
                  <a:lnTo>
                    <a:pt x="330" y="137"/>
                  </a:lnTo>
                  <a:lnTo>
                    <a:pt x="331" y="142"/>
                  </a:lnTo>
                  <a:lnTo>
                    <a:pt x="331" y="145"/>
                  </a:lnTo>
                  <a:lnTo>
                    <a:pt x="331" y="145"/>
                  </a:lnTo>
                  <a:lnTo>
                    <a:pt x="330" y="156"/>
                  </a:lnTo>
                  <a:lnTo>
                    <a:pt x="326" y="165"/>
                  </a:lnTo>
                  <a:lnTo>
                    <a:pt x="322" y="174"/>
                  </a:lnTo>
                  <a:lnTo>
                    <a:pt x="315" y="182"/>
                  </a:lnTo>
                  <a:lnTo>
                    <a:pt x="307" y="189"/>
                  </a:lnTo>
                  <a:lnTo>
                    <a:pt x="298" y="195"/>
                  </a:lnTo>
                  <a:lnTo>
                    <a:pt x="288" y="197"/>
                  </a:lnTo>
                  <a:lnTo>
                    <a:pt x="278" y="198"/>
                  </a:lnTo>
                  <a:lnTo>
                    <a:pt x="278" y="198"/>
                  </a:lnTo>
                  <a:lnTo>
                    <a:pt x="267" y="197"/>
                  </a:lnTo>
                  <a:lnTo>
                    <a:pt x="256" y="195"/>
                  </a:lnTo>
                  <a:lnTo>
                    <a:pt x="247" y="189"/>
                  </a:lnTo>
                  <a:lnTo>
                    <a:pt x="239" y="182"/>
                  </a:lnTo>
                  <a:lnTo>
                    <a:pt x="234" y="174"/>
                  </a:lnTo>
                  <a:lnTo>
                    <a:pt x="228" y="165"/>
                  </a:lnTo>
                  <a:lnTo>
                    <a:pt x="225" y="156"/>
                  </a:lnTo>
                  <a:lnTo>
                    <a:pt x="224" y="145"/>
                  </a:lnTo>
                  <a:lnTo>
                    <a:pt x="224" y="145"/>
                  </a:lnTo>
                  <a:lnTo>
                    <a:pt x="225" y="142"/>
                  </a:lnTo>
                  <a:lnTo>
                    <a:pt x="226" y="137"/>
                  </a:lnTo>
                  <a:lnTo>
                    <a:pt x="226" y="137"/>
                  </a:lnTo>
                  <a:close/>
                  <a:moveTo>
                    <a:pt x="464" y="441"/>
                  </a:moveTo>
                  <a:lnTo>
                    <a:pt x="92" y="441"/>
                  </a:lnTo>
                  <a:lnTo>
                    <a:pt x="92" y="270"/>
                  </a:lnTo>
                  <a:lnTo>
                    <a:pt x="92" y="270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94" y="257"/>
                  </a:lnTo>
                  <a:lnTo>
                    <a:pt x="98" y="250"/>
                  </a:lnTo>
                  <a:lnTo>
                    <a:pt x="101" y="244"/>
                  </a:lnTo>
                  <a:lnTo>
                    <a:pt x="105" y="240"/>
                  </a:lnTo>
                  <a:lnTo>
                    <a:pt x="111" y="235"/>
                  </a:lnTo>
                  <a:lnTo>
                    <a:pt x="118" y="232"/>
                  </a:lnTo>
                  <a:lnTo>
                    <a:pt x="125" y="231"/>
                  </a:lnTo>
                  <a:lnTo>
                    <a:pt x="131" y="230"/>
                  </a:lnTo>
                  <a:lnTo>
                    <a:pt x="160" y="230"/>
                  </a:lnTo>
                  <a:lnTo>
                    <a:pt x="160" y="230"/>
                  </a:lnTo>
                  <a:lnTo>
                    <a:pt x="167" y="240"/>
                  </a:lnTo>
                  <a:lnTo>
                    <a:pt x="176" y="248"/>
                  </a:lnTo>
                  <a:lnTo>
                    <a:pt x="185" y="257"/>
                  </a:lnTo>
                  <a:lnTo>
                    <a:pt x="196" y="263"/>
                  </a:lnTo>
                  <a:lnTo>
                    <a:pt x="196" y="263"/>
                  </a:lnTo>
                  <a:lnTo>
                    <a:pt x="205" y="269"/>
                  </a:lnTo>
                  <a:lnTo>
                    <a:pt x="214" y="275"/>
                  </a:lnTo>
                  <a:lnTo>
                    <a:pt x="224" y="279"/>
                  </a:lnTo>
                  <a:lnTo>
                    <a:pt x="234" y="283"/>
                  </a:lnTo>
                  <a:lnTo>
                    <a:pt x="244" y="286"/>
                  </a:lnTo>
                  <a:lnTo>
                    <a:pt x="255" y="288"/>
                  </a:lnTo>
                  <a:lnTo>
                    <a:pt x="267" y="289"/>
                  </a:lnTo>
                  <a:lnTo>
                    <a:pt x="278" y="290"/>
                  </a:lnTo>
                  <a:lnTo>
                    <a:pt x="278" y="290"/>
                  </a:lnTo>
                  <a:lnTo>
                    <a:pt x="289" y="289"/>
                  </a:lnTo>
                  <a:lnTo>
                    <a:pt x="300" y="288"/>
                  </a:lnTo>
                  <a:lnTo>
                    <a:pt x="310" y="286"/>
                  </a:lnTo>
                  <a:lnTo>
                    <a:pt x="321" y="283"/>
                  </a:lnTo>
                  <a:lnTo>
                    <a:pt x="331" y="279"/>
                  </a:lnTo>
                  <a:lnTo>
                    <a:pt x="341" y="275"/>
                  </a:lnTo>
                  <a:lnTo>
                    <a:pt x="350" y="269"/>
                  </a:lnTo>
                  <a:lnTo>
                    <a:pt x="359" y="263"/>
                  </a:lnTo>
                  <a:lnTo>
                    <a:pt x="359" y="263"/>
                  </a:lnTo>
                  <a:lnTo>
                    <a:pt x="369" y="257"/>
                  </a:lnTo>
                  <a:lnTo>
                    <a:pt x="379" y="248"/>
                  </a:lnTo>
                  <a:lnTo>
                    <a:pt x="387" y="240"/>
                  </a:lnTo>
                  <a:lnTo>
                    <a:pt x="395" y="230"/>
                  </a:lnTo>
                  <a:lnTo>
                    <a:pt x="423" y="230"/>
                  </a:lnTo>
                  <a:lnTo>
                    <a:pt x="423" y="230"/>
                  </a:lnTo>
                  <a:lnTo>
                    <a:pt x="431" y="231"/>
                  </a:lnTo>
                  <a:lnTo>
                    <a:pt x="438" y="232"/>
                  </a:lnTo>
                  <a:lnTo>
                    <a:pt x="443" y="235"/>
                  </a:lnTo>
                  <a:lnTo>
                    <a:pt x="449" y="240"/>
                  </a:lnTo>
                  <a:lnTo>
                    <a:pt x="455" y="244"/>
                  </a:lnTo>
                  <a:lnTo>
                    <a:pt x="458" y="250"/>
                  </a:lnTo>
                  <a:lnTo>
                    <a:pt x="460" y="257"/>
                  </a:lnTo>
                  <a:lnTo>
                    <a:pt x="462" y="263"/>
                  </a:lnTo>
                  <a:lnTo>
                    <a:pt x="462" y="263"/>
                  </a:lnTo>
                  <a:lnTo>
                    <a:pt x="464" y="270"/>
                  </a:lnTo>
                  <a:lnTo>
                    <a:pt x="464" y="4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19" name="Freeform 52">
              <a:extLst>
                <a:ext uri="{FF2B5EF4-FFF2-40B4-BE49-F238E27FC236}">
                  <a16:creationId xmlns:a16="http://schemas.microsoft.com/office/drawing/2014/main" id="{959DD734-6D05-44BE-259F-57E667574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8" y="4592638"/>
              <a:ext cx="157163" cy="392113"/>
            </a:xfrm>
            <a:custGeom>
              <a:avLst/>
              <a:gdLst/>
              <a:ahLst/>
              <a:cxnLst>
                <a:cxn ang="0">
                  <a:pos x="184" y="176"/>
                </a:cxn>
                <a:cxn ang="0">
                  <a:pos x="295" y="176"/>
                </a:cxn>
                <a:cxn ang="0">
                  <a:pos x="295" y="6"/>
                </a:cxn>
                <a:cxn ang="0">
                  <a:pos x="295" y="6"/>
                </a:cxn>
                <a:cxn ang="0">
                  <a:pos x="296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37" y="2"/>
                </a:cxn>
                <a:cxn ang="0">
                  <a:pos x="28" y="4"/>
                </a:cxn>
                <a:cxn ang="0">
                  <a:pos x="21" y="8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8" y="21"/>
                </a:cxn>
                <a:cxn ang="0">
                  <a:pos x="4" y="29"/>
                </a:cxn>
                <a:cxn ang="0">
                  <a:pos x="1" y="38"/>
                </a:cxn>
                <a:cxn ang="0">
                  <a:pos x="0" y="47"/>
                </a:cxn>
                <a:cxn ang="0">
                  <a:pos x="0" y="742"/>
                </a:cxn>
                <a:cxn ang="0">
                  <a:pos x="184" y="627"/>
                </a:cxn>
                <a:cxn ang="0">
                  <a:pos x="184" y="176"/>
                </a:cxn>
              </a:cxnLst>
              <a:rect l="0" t="0" r="r" b="b"/>
              <a:pathLst>
                <a:path w="296" h="742">
                  <a:moveTo>
                    <a:pt x="184" y="176"/>
                  </a:moveTo>
                  <a:lnTo>
                    <a:pt x="295" y="176"/>
                  </a:lnTo>
                  <a:lnTo>
                    <a:pt x="295" y="6"/>
                  </a:lnTo>
                  <a:lnTo>
                    <a:pt x="295" y="6"/>
                  </a:lnTo>
                  <a:lnTo>
                    <a:pt x="29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7" y="2"/>
                  </a:lnTo>
                  <a:lnTo>
                    <a:pt x="28" y="4"/>
                  </a:lnTo>
                  <a:lnTo>
                    <a:pt x="21" y="8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8" y="21"/>
                  </a:lnTo>
                  <a:lnTo>
                    <a:pt x="4" y="29"/>
                  </a:lnTo>
                  <a:lnTo>
                    <a:pt x="1" y="38"/>
                  </a:lnTo>
                  <a:lnTo>
                    <a:pt x="0" y="47"/>
                  </a:lnTo>
                  <a:lnTo>
                    <a:pt x="0" y="742"/>
                  </a:lnTo>
                  <a:lnTo>
                    <a:pt x="184" y="627"/>
                  </a:lnTo>
                  <a:lnTo>
                    <a:pt x="184" y="1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id="{DECBF86A-5D01-77C8-9425-55FD9CCF2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138" y="4592638"/>
              <a:ext cx="685800" cy="785813"/>
            </a:xfrm>
            <a:custGeom>
              <a:avLst/>
              <a:gdLst/>
              <a:ahLst/>
              <a:cxnLst>
                <a:cxn ang="0">
                  <a:pos x="1249" y="0"/>
                </a:cxn>
                <a:cxn ang="0">
                  <a:pos x="999" y="0"/>
                </a:cxn>
                <a:cxn ang="0">
                  <a:pos x="999" y="0"/>
                </a:cxn>
                <a:cxn ang="0">
                  <a:pos x="999" y="7"/>
                </a:cxn>
                <a:cxn ang="0">
                  <a:pos x="999" y="176"/>
                </a:cxn>
                <a:cxn ang="0">
                  <a:pos x="1111" y="176"/>
                </a:cxn>
                <a:cxn ang="0">
                  <a:pos x="1111" y="1292"/>
                </a:cxn>
                <a:cxn ang="0">
                  <a:pos x="184" y="1293"/>
                </a:cxn>
                <a:cxn ang="0">
                  <a:pos x="184" y="1146"/>
                </a:cxn>
                <a:cxn ang="0">
                  <a:pos x="0" y="1260"/>
                </a:cxn>
                <a:cxn ang="0">
                  <a:pos x="0" y="1439"/>
                </a:cxn>
                <a:cxn ang="0">
                  <a:pos x="0" y="1439"/>
                </a:cxn>
                <a:cxn ang="0">
                  <a:pos x="1" y="1448"/>
                </a:cxn>
                <a:cxn ang="0">
                  <a:pos x="4" y="1456"/>
                </a:cxn>
                <a:cxn ang="0">
                  <a:pos x="8" y="1463"/>
                </a:cxn>
                <a:cxn ang="0">
                  <a:pos x="14" y="1471"/>
                </a:cxn>
                <a:cxn ang="0">
                  <a:pos x="14" y="1471"/>
                </a:cxn>
                <a:cxn ang="0">
                  <a:pos x="21" y="1477"/>
                </a:cxn>
                <a:cxn ang="0">
                  <a:pos x="28" y="1480"/>
                </a:cxn>
                <a:cxn ang="0">
                  <a:pos x="37" y="1484"/>
                </a:cxn>
                <a:cxn ang="0">
                  <a:pos x="46" y="1485"/>
                </a:cxn>
                <a:cxn ang="0">
                  <a:pos x="1249" y="1485"/>
                </a:cxn>
                <a:cxn ang="0">
                  <a:pos x="1249" y="1485"/>
                </a:cxn>
                <a:cxn ang="0">
                  <a:pos x="1258" y="1484"/>
                </a:cxn>
                <a:cxn ang="0">
                  <a:pos x="1266" y="1480"/>
                </a:cxn>
                <a:cxn ang="0">
                  <a:pos x="1274" y="1477"/>
                </a:cxn>
                <a:cxn ang="0">
                  <a:pos x="1282" y="1471"/>
                </a:cxn>
                <a:cxn ang="0">
                  <a:pos x="1282" y="1471"/>
                </a:cxn>
                <a:cxn ang="0">
                  <a:pos x="1287" y="1463"/>
                </a:cxn>
                <a:cxn ang="0">
                  <a:pos x="1291" y="1456"/>
                </a:cxn>
                <a:cxn ang="0">
                  <a:pos x="1294" y="1448"/>
                </a:cxn>
                <a:cxn ang="0">
                  <a:pos x="1295" y="1439"/>
                </a:cxn>
                <a:cxn ang="0">
                  <a:pos x="1295" y="47"/>
                </a:cxn>
                <a:cxn ang="0">
                  <a:pos x="1295" y="47"/>
                </a:cxn>
                <a:cxn ang="0">
                  <a:pos x="1294" y="38"/>
                </a:cxn>
                <a:cxn ang="0">
                  <a:pos x="1291" y="30"/>
                </a:cxn>
                <a:cxn ang="0">
                  <a:pos x="1287" y="22"/>
                </a:cxn>
                <a:cxn ang="0">
                  <a:pos x="1282" y="14"/>
                </a:cxn>
                <a:cxn ang="0">
                  <a:pos x="1282" y="14"/>
                </a:cxn>
                <a:cxn ang="0">
                  <a:pos x="1274" y="8"/>
                </a:cxn>
                <a:cxn ang="0">
                  <a:pos x="1266" y="4"/>
                </a:cxn>
                <a:cxn ang="0">
                  <a:pos x="1258" y="2"/>
                </a:cxn>
                <a:cxn ang="0">
                  <a:pos x="1249" y="0"/>
                </a:cxn>
                <a:cxn ang="0">
                  <a:pos x="1249" y="0"/>
                </a:cxn>
              </a:cxnLst>
              <a:rect l="0" t="0" r="r" b="b"/>
              <a:pathLst>
                <a:path w="1295" h="1485">
                  <a:moveTo>
                    <a:pt x="1249" y="0"/>
                  </a:moveTo>
                  <a:lnTo>
                    <a:pt x="999" y="0"/>
                  </a:lnTo>
                  <a:lnTo>
                    <a:pt x="999" y="0"/>
                  </a:lnTo>
                  <a:lnTo>
                    <a:pt x="999" y="7"/>
                  </a:lnTo>
                  <a:lnTo>
                    <a:pt x="999" y="176"/>
                  </a:lnTo>
                  <a:lnTo>
                    <a:pt x="1111" y="176"/>
                  </a:lnTo>
                  <a:lnTo>
                    <a:pt x="1111" y="1292"/>
                  </a:lnTo>
                  <a:lnTo>
                    <a:pt x="184" y="1293"/>
                  </a:lnTo>
                  <a:lnTo>
                    <a:pt x="184" y="1146"/>
                  </a:lnTo>
                  <a:lnTo>
                    <a:pt x="0" y="1260"/>
                  </a:lnTo>
                  <a:lnTo>
                    <a:pt x="0" y="1439"/>
                  </a:lnTo>
                  <a:lnTo>
                    <a:pt x="0" y="1439"/>
                  </a:lnTo>
                  <a:lnTo>
                    <a:pt x="1" y="1448"/>
                  </a:lnTo>
                  <a:lnTo>
                    <a:pt x="4" y="1456"/>
                  </a:lnTo>
                  <a:lnTo>
                    <a:pt x="8" y="1463"/>
                  </a:lnTo>
                  <a:lnTo>
                    <a:pt x="14" y="1471"/>
                  </a:lnTo>
                  <a:lnTo>
                    <a:pt x="14" y="1471"/>
                  </a:lnTo>
                  <a:lnTo>
                    <a:pt x="21" y="1477"/>
                  </a:lnTo>
                  <a:lnTo>
                    <a:pt x="28" y="1480"/>
                  </a:lnTo>
                  <a:lnTo>
                    <a:pt x="37" y="1484"/>
                  </a:lnTo>
                  <a:lnTo>
                    <a:pt x="46" y="1485"/>
                  </a:lnTo>
                  <a:lnTo>
                    <a:pt x="1249" y="1485"/>
                  </a:lnTo>
                  <a:lnTo>
                    <a:pt x="1249" y="1485"/>
                  </a:lnTo>
                  <a:lnTo>
                    <a:pt x="1258" y="1484"/>
                  </a:lnTo>
                  <a:lnTo>
                    <a:pt x="1266" y="1480"/>
                  </a:lnTo>
                  <a:lnTo>
                    <a:pt x="1274" y="1477"/>
                  </a:lnTo>
                  <a:lnTo>
                    <a:pt x="1282" y="1471"/>
                  </a:lnTo>
                  <a:lnTo>
                    <a:pt x="1282" y="1471"/>
                  </a:lnTo>
                  <a:lnTo>
                    <a:pt x="1287" y="1463"/>
                  </a:lnTo>
                  <a:lnTo>
                    <a:pt x="1291" y="1456"/>
                  </a:lnTo>
                  <a:lnTo>
                    <a:pt x="1294" y="1448"/>
                  </a:lnTo>
                  <a:lnTo>
                    <a:pt x="1295" y="1439"/>
                  </a:lnTo>
                  <a:lnTo>
                    <a:pt x="1295" y="47"/>
                  </a:lnTo>
                  <a:lnTo>
                    <a:pt x="1295" y="47"/>
                  </a:lnTo>
                  <a:lnTo>
                    <a:pt x="1294" y="38"/>
                  </a:lnTo>
                  <a:lnTo>
                    <a:pt x="1291" y="30"/>
                  </a:lnTo>
                  <a:lnTo>
                    <a:pt x="1287" y="22"/>
                  </a:lnTo>
                  <a:lnTo>
                    <a:pt x="1282" y="14"/>
                  </a:lnTo>
                  <a:lnTo>
                    <a:pt x="1282" y="14"/>
                  </a:lnTo>
                  <a:lnTo>
                    <a:pt x="1274" y="8"/>
                  </a:lnTo>
                  <a:lnTo>
                    <a:pt x="1266" y="4"/>
                  </a:lnTo>
                  <a:lnTo>
                    <a:pt x="1258" y="2"/>
                  </a:lnTo>
                  <a:lnTo>
                    <a:pt x="1249" y="0"/>
                  </a:lnTo>
                  <a:lnTo>
                    <a:pt x="124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1" name="Freeform 54">
              <a:extLst>
                <a:ext uri="{FF2B5EF4-FFF2-40B4-BE49-F238E27FC236}">
                  <a16:creationId xmlns:a16="http://schemas.microsoft.com/office/drawing/2014/main" id="{1500DDED-215C-B243-4F5B-9E65AF247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88" y="4864100"/>
              <a:ext cx="500063" cy="385763"/>
            </a:xfrm>
            <a:custGeom>
              <a:avLst/>
              <a:gdLst/>
              <a:ahLst/>
              <a:cxnLst>
                <a:cxn ang="0">
                  <a:pos x="320" y="623"/>
                </a:cxn>
                <a:cxn ang="0">
                  <a:pos x="416" y="564"/>
                </a:cxn>
                <a:cxn ang="0">
                  <a:pos x="460" y="536"/>
                </a:cxn>
                <a:cxn ang="0">
                  <a:pos x="943" y="237"/>
                </a:cxn>
                <a:cxn ang="0">
                  <a:pos x="875" y="193"/>
                </a:cxn>
                <a:cxn ang="0">
                  <a:pos x="870" y="118"/>
                </a:cxn>
                <a:cxn ang="0">
                  <a:pos x="804" y="78"/>
                </a:cxn>
                <a:cxn ang="0">
                  <a:pos x="795" y="0"/>
                </a:cxn>
                <a:cxn ang="0">
                  <a:pos x="460" y="208"/>
                </a:cxn>
                <a:cxn ang="0">
                  <a:pos x="416" y="235"/>
                </a:cxn>
                <a:cxn ang="0">
                  <a:pos x="320" y="295"/>
                </a:cxn>
                <a:cxn ang="0">
                  <a:pos x="276" y="322"/>
                </a:cxn>
                <a:cxn ang="0">
                  <a:pos x="6" y="490"/>
                </a:cxn>
                <a:cxn ang="0">
                  <a:pos x="6" y="490"/>
                </a:cxn>
                <a:cxn ang="0">
                  <a:pos x="5" y="494"/>
                </a:cxn>
                <a:cxn ang="0">
                  <a:pos x="3" y="506"/>
                </a:cxn>
                <a:cxn ang="0">
                  <a:pos x="0" y="523"/>
                </a:cxn>
                <a:cxn ang="0">
                  <a:pos x="0" y="545"/>
                </a:cxn>
                <a:cxn ang="0">
                  <a:pos x="0" y="545"/>
                </a:cxn>
                <a:cxn ang="0">
                  <a:pos x="1" y="558"/>
                </a:cxn>
                <a:cxn ang="0">
                  <a:pos x="4" y="570"/>
                </a:cxn>
                <a:cxn ang="0">
                  <a:pos x="7" y="585"/>
                </a:cxn>
                <a:cxn ang="0">
                  <a:pos x="10" y="598"/>
                </a:cxn>
                <a:cxn ang="0">
                  <a:pos x="10" y="598"/>
                </a:cxn>
                <a:cxn ang="0">
                  <a:pos x="18" y="618"/>
                </a:cxn>
                <a:cxn ang="0">
                  <a:pos x="24" y="628"/>
                </a:cxn>
                <a:cxn ang="0">
                  <a:pos x="30" y="639"/>
                </a:cxn>
                <a:cxn ang="0">
                  <a:pos x="30" y="639"/>
                </a:cxn>
                <a:cxn ang="0">
                  <a:pos x="36" y="648"/>
                </a:cxn>
                <a:cxn ang="0">
                  <a:pos x="43" y="657"/>
                </a:cxn>
                <a:cxn ang="0">
                  <a:pos x="58" y="672"/>
                </a:cxn>
                <a:cxn ang="0">
                  <a:pos x="58" y="672"/>
                </a:cxn>
                <a:cxn ang="0">
                  <a:pos x="67" y="681"/>
                </a:cxn>
                <a:cxn ang="0">
                  <a:pos x="76" y="689"/>
                </a:cxn>
                <a:cxn ang="0">
                  <a:pos x="94" y="702"/>
                </a:cxn>
                <a:cxn ang="0">
                  <a:pos x="94" y="702"/>
                </a:cxn>
                <a:cxn ang="0">
                  <a:pos x="105" y="708"/>
                </a:cxn>
                <a:cxn ang="0">
                  <a:pos x="116" y="714"/>
                </a:cxn>
                <a:cxn ang="0">
                  <a:pos x="135" y="722"/>
                </a:cxn>
                <a:cxn ang="0">
                  <a:pos x="148" y="725"/>
                </a:cxn>
                <a:cxn ang="0">
                  <a:pos x="153" y="728"/>
                </a:cxn>
                <a:cxn ang="0">
                  <a:pos x="276" y="651"/>
                </a:cxn>
                <a:cxn ang="0">
                  <a:pos x="320" y="623"/>
                </a:cxn>
              </a:cxnLst>
              <a:rect l="0" t="0" r="r" b="b"/>
              <a:pathLst>
                <a:path w="943" h="728">
                  <a:moveTo>
                    <a:pt x="320" y="623"/>
                  </a:moveTo>
                  <a:lnTo>
                    <a:pt x="416" y="564"/>
                  </a:lnTo>
                  <a:lnTo>
                    <a:pt x="460" y="536"/>
                  </a:lnTo>
                  <a:lnTo>
                    <a:pt x="943" y="237"/>
                  </a:lnTo>
                  <a:lnTo>
                    <a:pt x="875" y="193"/>
                  </a:lnTo>
                  <a:lnTo>
                    <a:pt x="870" y="118"/>
                  </a:lnTo>
                  <a:lnTo>
                    <a:pt x="804" y="78"/>
                  </a:lnTo>
                  <a:lnTo>
                    <a:pt x="795" y="0"/>
                  </a:lnTo>
                  <a:lnTo>
                    <a:pt x="460" y="208"/>
                  </a:lnTo>
                  <a:lnTo>
                    <a:pt x="416" y="235"/>
                  </a:lnTo>
                  <a:lnTo>
                    <a:pt x="320" y="295"/>
                  </a:lnTo>
                  <a:lnTo>
                    <a:pt x="276" y="322"/>
                  </a:lnTo>
                  <a:lnTo>
                    <a:pt x="6" y="490"/>
                  </a:lnTo>
                  <a:lnTo>
                    <a:pt x="6" y="490"/>
                  </a:lnTo>
                  <a:lnTo>
                    <a:pt x="5" y="494"/>
                  </a:lnTo>
                  <a:lnTo>
                    <a:pt x="3" y="506"/>
                  </a:lnTo>
                  <a:lnTo>
                    <a:pt x="0" y="523"/>
                  </a:lnTo>
                  <a:lnTo>
                    <a:pt x="0" y="545"/>
                  </a:lnTo>
                  <a:lnTo>
                    <a:pt x="0" y="545"/>
                  </a:lnTo>
                  <a:lnTo>
                    <a:pt x="1" y="558"/>
                  </a:lnTo>
                  <a:lnTo>
                    <a:pt x="4" y="570"/>
                  </a:lnTo>
                  <a:lnTo>
                    <a:pt x="7" y="585"/>
                  </a:lnTo>
                  <a:lnTo>
                    <a:pt x="10" y="598"/>
                  </a:lnTo>
                  <a:lnTo>
                    <a:pt x="10" y="598"/>
                  </a:lnTo>
                  <a:lnTo>
                    <a:pt x="18" y="618"/>
                  </a:lnTo>
                  <a:lnTo>
                    <a:pt x="24" y="628"/>
                  </a:lnTo>
                  <a:lnTo>
                    <a:pt x="30" y="639"/>
                  </a:lnTo>
                  <a:lnTo>
                    <a:pt x="30" y="639"/>
                  </a:lnTo>
                  <a:lnTo>
                    <a:pt x="36" y="648"/>
                  </a:lnTo>
                  <a:lnTo>
                    <a:pt x="43" y="657"/>
                  </a:lnTo>
                  <a:lnTo>
                    <a:pt x="58" y="672"/>
                  </a:lnTo>
                  <a:lnTo>
                    <a:pt x="58" y="672"/>
                  </a:lnTo>
                  <a:lnTo>
                    <a:pt x="67" y="681"/>
                  </a:lnTo>
                  <a:lnTo>
                    <a:pt x="76" y="689"/>
                  </a:lnTo>
                  <a:lnTo>
                    <a:pt x="94" y="702"/>
                  </a:lnTo>
                  <a:lnTo>
                    <a:pt x="94" y="702"/>
                  </a:lnTo>
                  <a:lnTo>
                    <a:pt x="105" y="708"/>
                  </a:lnTo>
                  <a:lnTo>
                    <a:pt x="116" y="714"/>
                  </a:lnTo>
                  <a:lnTo>
                    <a:pt x="135" y="722"/>
                  </a:lnTo>
                  <a:lnTo>
                    <a:pt x="148" y="725"/>
                  </a:lnTo>
                  <a:lnTo>
                    <a:pt x="153" y="728"/>
                  </a:lnTo>
                  <a:lnTo>
                    <a:pt x="276" y="651"/>
                  </a:lnTo>
                  <a:lnTo>
                    <a:pt x="320" y="6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id="{F510BEE0-C2B1-1098-4758-BB752F75A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450" y="4859338"/>
              <a:ext cx="76200" cy="73025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121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3" y="27"/>
                </a:cxn>
                <a:cxn ang="0">
                  <a:pos x="5" y="37"/>
                </a:cxn>
                <a:cxn ang="0">
                  <a:pos x="7" y="49"/>
                </a:cxn>
                <a:cxn ang="0">
                  <a:pos x="10" y="61"/>
                </a:cxn>
                <a:cxn ang="0">
                  <a:pos x="16" y="73"/>
                </a:cxn>
                <a:cxn ang="0">
                  <a:pos x="16" y="73"/>
                </a:cxn>
                <a:cxn ang="0">
                  <a:pos x="22" y="84"/>
                </a:cxn>
                <a:cxn ang="0">
                  <a:pos x="22" y="84"/>
                </a:cxn>
                <a:cxn ang="0">
                  <a:pos x="28" y="93"/>
                </a:cxn>
                <a:cxn ang="0">
                  <a:pos x="28" y="93"/>
                </a:cxn>
                <a:cxn ang="0">
                  <a:pos x="37" y="104"/>
                </a:cxn>
                <a:cxn ang="0">
                  <a:pos x="46" y="113"/>
                </a:cxn>
                <a:cxn ang="0">
                  <a:pos x="55" y="120"/>
                </a:cxn>
                <a:cxn ang="0">
                  <a:pos x="64" y="126"/>
                </a:cxn>
                <a:cxn ang="0">
                  <a:pos x="78" y="135"/>
                </a:cxn>
                <a:cxn ang="0">
                  <a:pos x="84" y="138"/>
                </a:cxn>
                <a:cxn ang="0">
                  <a:pos x="84" y="138"/>
                </a:cxn>
                <a:cxn ang="0">
                  <a:pos x="141" y="30"/>
                </a:cxn>
                <a:cxn ang="0">
                  <a:pos x="141" y="30"/>
                </a:cxn>
                <a:cxn ang="0">
                  <a:pos x="144" y="24"/>
                </a:cxn>
                <a:cxn ang="0">
                  <a:pos x="146" y="17"/>
                </a:cxn>
                <a:cxn ang="0">
                  <a:pos x="146" y="11"/>
                </a:cxn>
                <a:cxn ang="0">
                  <a:pos x="144" y="8"/>
                </a:cxn>
                <a:cxn ang="0">
                  <a:pos x="141" y="4"/>
                </a:cxn>
                <a:cxn ang="0">
                  <a:pos x="135" y="1"/>
                </a:cxn>
                <a:cxn ang="0">
                  <a:pos x="129" y="0"/>
                </a:cxn>
                <a:cxn ang="0">
                  <a:pos x="121" y="0"/>
                </a:cxn>
                <a:cxn ang="0">
                  <a:pos x="121" y="0"/>
                </a:cxn>
              </a:cxnLst>
              <a:rect l="0" t="0" r="r" b="b"/>
              <a:pathLst>
                <a:path w="146" h="138">
                  <a:moveTo>
                    <a:pt x="121" y="0"/>
                  </a:moveTo>
                  <a:lnTo>
                    <a:pt x="121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10"/>
                  </a:lnTo>
                  <a:lnTo>
                    <a:pt x="3" y="27"/>
                  </a:lnTo>
                  <a:lnTo>
                    <a:pt x="5" y="37"/>
                  </a:lnTo>
                  <a:lnTo>
                    <a:pt x="7" y="49"/>
                  </a:lnTo>
                  <a:lnTo>
                    <a:pt x="10" y="61"/>
                  </a:lnTo>
                  <a:lnTo>
                    <a:pt x="16" y="73"/>
                  </a:lnTo>
                  <a:lnTo>
                    <a:pt x="16" y="73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28" y="93"/>
                  </a:lnTo>
                  <a:lnTo>
                    <a:pt x="28" y="93"/>
                  </a:lnTo>
                  <a:lnTo>
                    <a:pt x="37" y="104"/>
                  </a:lnTo>
                  <a:lnTo>
                    <a:pt x="46" y="113"/>
                  </a:lnTo>
                  <a:lnTo>
                    <a:pt x="55" y="120"/>
                  </a:lnTo>
                  <a:lnTo>
                    <a:pt x="64" y="126"/>
                  </a:lnTo>
                  <a:lnTo>
                    <a:pt x="78" y="135"/>
                  </a:lnTo>
                  <a:lnTo>
                    <a:pt x="84" y="138"/>
                  </a:lnTo>
                  <a:lnTo>
                    <a:pt x="84" y="138"/>
                  </a:lnTo>
                  <a:lnTo>
                    <a:pt x="141" y="30"/>
                  </a:lnTo>
                  <a:lnTo>
                    <a:pt x="141" y="30"/>
                  </a:lnTo>
                  <a:lnTo>
                    <a:pt x="144" y="24"/>
                  </a:lnTo>
                  <a:lnTo>
                    <a:pt x="146" y="17"/>
                  </a:lnTo>
                  <a:lnTo>
                    <a:pt x="146" y="11"/>
                  </a:lnTo>
                  <a:lnTo>
                    <a:pt x="144" y="8"/>
                  </a:lnTo>
                  <a:lnTo>
                    <a:pt x="141" y="4"/>
                  </a:lnTo>
                  <a:lnTo>
                    <a:pt x="135" y="1"/>
                  </a:lnTo>
                  <a:lnTo>
                    <a:pt x="129" y="0"/>
                  </a:lnTo>
                  <a:lnTo>
                    <a:pt x="121" y="0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112D094-75C2-0D3E-D15A-9BFA0103BCCE}"/>
              </a:ext>
            </a:extLst>
          </p:cNvPr>
          <p:cNvSpPr txBox="1"/>
          <p:nvPr/>
        </p:nvSpPr>
        <p:spPr>
          <a:xfrm>
            <a:off x="5454149" y="6319610"/>
            <a:ext cx="1517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Plz</a:t>
            </a:r>
            <a:r>
              <a:rPr lang="en-US" sz="1200" dirty="0">
                <a:solidFill>
                  <a:schemeClr val="bg1"/>
                </a:solidFill>
              </a:rPr>
              <a:t> keep your phone on silence</a:t>
            </a:r>
          </a:p>
        </p:txBody>
      </p:sp>
    </p:spTree>
    <p:extLst>
      <p:ext uri="{BB962C8B-B14F-4D97-AF65-F5344CB8AC3E}">
        <p14:creationId xmlns:p14="http://schemas.microsoft.com/office/powerpoint/2010/main" val="209770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tudent writing in class  close-up">
            <a:extLst>
              <a:ext uri="{FF2B5EF4-FFF2-40B4-BE49-F238E27FC236}">
                <a16:creationId xmlns:a16="http://schemas.microsoft.com/office/drawing/2014/main" id="{152FD77F-25CF-008E-E9FE-756A45C04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8FF01-4EEC-DC1A-B1F2-8B89BD4E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028" y="365125"/>
            <a:ext cx="4721771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Major Content of DPR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1E9B7-6AD7-8675-1257-09728E701A3E}"/>
              </a:ext>
            </a:extLst>
          </p:cNvPr>
          <p:cNvSpPr txBox="1"/>
          <p:nvPr/>
        </p:nvSpPr>
        <p:spPr>
          <a:xfrm>
            <a:off x="6632028" y="2690137"/>
            <a:ext cx="545486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Chapters</a:t>
            </a:r>
            <a:r>
              <a:rPr lang="en-US" sz="2000" spc="-25" dirty="0">
                <a:effectLst/>
              </a:rPr>
              <a:t> </a:t>
            </a:r>
            <a:r>
              <a:rPr lang="en-US" sz="2000" dirty="0">
                <a:effectLst/>
              </a:rPr>
              <a:t>to</a:t>
            </a:r>
            <a:r>
              <a:rPr lang="en-US" sz="2000" spc="-15" dirty="0">
                <a:effectLst/>
              </a:rPr>
              <a:t> </a:t>
            </a:r>
            <a:r>
              <a:rPr lang="en-US" sz="2000" dirty="0">
                <a:effectLst/>
              </a:rPr>
              <a:t>be</a:t>
            </a:r>
            <a:r>
              <a:rPr lang="en-US" sz="2000" spc="-25" dirty="0">
                <a:effectLst/>
              </a:rPr>
              <a:t> </a:t>
            </a:r>
            <a:r>
              <a:rPr lang="en-US" sz="2000" dirty="0">
                <a:effectLst/>
              </a:rPr>
              <a:t>incorporated</a:t>
            </a:r>
            <a:r>
              <a:rPr lang="en-US" sz="2000" spc="-25" dirty="0">
                <a:effectLst/>
              </a:rPr>
              <a:t> </a:t>
            </a:r>
            <a:r>
              <a:rPr lang="en-US" sz="2000" dirty="0">
                <a:effectLst/>
              </a:rPr>
              <a:t>in</a:t>
            </a:r>
            <a:r>
              <a:rPr lang="en-US" sz="2000" spc="-25" dirty="0">
                <a:effectLst/>
              </a:rPr>
              <a:t> </a:t>
            </a:r>
            <a:r>
              <a:rPr lang="en-US" sz="2000" dirty="0">
                <a:effectLst/>
              </a:rPr>
              <a:t>the</a:t>
            </a:r>
            <a:r>
              <a:rPr lang="en-US" sz="2000" spc="-10" dirty="0">
                <a:effectLst/>
              </a:rPr>
              <a:t> </a:t>
            </a:r>
            <a:r>
              <a:rPr lang="en-US" sz="2000" spc="-25" dirty="0">
                <a:effectLst/>
              </a:rPr>
              <a:t>DPR</a:t>
            </a:r>
          </a:p>
          <a:p>
            <a:pPr marL="28575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Following</a:t>
            </a:r>
            <a:r>
              <a:rPr lang="en-US" sz="2000" spc="-20" dirty="0">
                <a:effectLst/>
              </a:rPr>
              <a:t> </a:t>
            </a:r>
            <a:r>
              <a:rPr lang="en-US" sz="2000" dirty="0">
                <a:effectLst/>
              </a:rPr>
              <a:t>drawings</a:t>
            </a:r>
            <a:r>
              <a:rPr lang="en-US" sz="2000" spc="-20" dirty="0">
                <a:effectLst/>
              </a:rPr>
              <a:t> </a:t>
            </a:r>
            <a:r>
              <a:rPr lang="en-US" sz="2000" dirty="0">
                <a:effectLst/>
              </a:rPr>
              <a:t>to</a:t>
            </a:r>
            <a:r>
              <a:rPr lang="en-US" sz="2000" spc="-35" dirty="0">
                <a:effectLst/>
              </a:rPr>
              <a:t> </a:t>
            </a:r>
            <a:r>
              <a:rPr lang="en-US" sz="2000" dirty="0">
                <a:effectLst/>
              </a:rPr>
              <a:t>be</a:t>
            </a:r>
            <a:r>
              <a:rPr lang="en-US" sz="2000" spc="-5" dirty="0">
                <a:effectLst/>
              </a:rPr>
              <a:t> </a:t>
            </a:r>
            <a:r>
              <a:rPr lang="en-US" sz="2000" spc="-10" dirty="0">
                <a:effectLst/>
              </a:rPr>
              <a:t>attached</a:t>
            </a:r>
          </a:p>
          <a:p>
            <a:pPr marL="28575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Annexures/</a:t>
            </a:r>
            <a:r>
              <a:rPr lang="en-US" sz="2000" spc="-20" dirty="0">
                <a:effectLst/>
              </a:rPr>
              <a:t> </a:t>
            </a:r>
            <a:r>
              <a:rPr lang="en-US" sz="2000" dirty="0">
                <a:effectLst/>
              </a:rPr>
              <a:t>Documents</a:t>
            </a:r>
            <a:r>
              <a:rPr lang="en-US" sz="2000" spc="-25" dirty="0">
                <a:effectLst/>
              </a:rPr>
              <a:t> </a:t>
            </a:r>
            <a:r>
              <a:rPr lang="en-US" sz="2000" dirty="0">
                <a:effectLst/>
              </a:rPr>
              <a:t>to</a:t>
            </a:r>
            <a:r>
              <a:rPr lang="en-US" sz="2000" spc="-30" dirty="0">
                <a:effectLst/>
              </a:rPr>
              <a:t> </a:t>
            </a:r>
            <a:r>
              <a:rPr lang="en-US" sz="2000" dirty="0">
                <a:effectLst/>
              </a:rPr>
              <a:t>be</a:t>
            </a:r>
            <a:r>
              <a:rPr lang="en-US" sz="2000" spc="-25" dirty="0">
                <a:effectLst/>
              </a:rPr>
              <a:t> </a:t>
            </a:r>
            <a:r>
              <a:rPr lang="en-US" sz="2000" spc="-10" dirty="0">
                <a:effectLst/>
              </a:rPr>
              <a:t>added</a:t>
            </a:r>
          </a:p>
          <a:p>
            <a:pPr marL="285750" indent="-2286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Detailing</a:t>
            </a:r>
            <a:r>
              <a:rPr lang="en-US" sz="2000" spc="-25" dirty="0">
                <a:effectLst/>
              </a:rPr>
              <a:t> </a:t>
            </a:r>
            <a:r>
              <a:rPr lang="en-US" sz="2000" dirty="0">
                <a:effectLst/>
              </a:rPr>
              <a:t>to</a:t>
            </a:r>
            <a:r>
              <a:rPr lang="en-US" sz="2000" spc="-15" dirty="0">
                <a:effectLst/>
              </a:rPr>
              <a:t> </a:t>
            </a:r>
            <a:r>
              <a:rPr lang="en-US" sz="2000" dirty="0">
                <a:effectLst/>
              </a:rPr>
              <a:t>be</a:t>
            </a:r>
            <a:r>
              <a:rPr lang="en-US" sz="2000" spc="-20" dirty="0">
                <a:effectLst/>
              </a:rPr>
              <a:t> </a:t>
            </a:r>
            <a:r>
              <a:rPr lang="en-US" sz="2000" dirty="0">
                <a:effectLst/>
              </a:rPr>
              <a:t>considered</a:t>
            </a:r>
            <a:r>
              <a:rPr lang="en-US" sz="2000" spc="-15" dirty="0">
                <a:effectLst/>
              </a:rPr>
              <a:t> </a:t>
            </a:r>
            <a:r>
              <a:rPr lang="en-US" sz="2000" dirty="0">
                <a:effectLst/>
              </a:rPr>
              <a:t>in</a:t>
            </a:r>
            <a:r>
              <a:rPr lang="en-US" sz="2000" spc="-25" dirty="0">
                <a:effectLst/>
              </a:rPr>
              <a:t> </a:t>
            </a:r>
            <a:r>
              <a:rPr lang="en-US" sz="2000" dirty="0">
                <a:effectLst/>
              </a:rPr>
              <a:t>the</a:t>
            </a:r>
            <a:r>
              <a:rPr lang="en-US" sz="2000" spc="-20" dirty="0">
                <a:effectLst/>
              </a:rPr>
              <a:t> </a:t>
            </a:r>
            <a:r>
              <a:rPr lang="en-US" sz="2000" spc="-10" dirty="0">
                <a:effectLst/>
              </a:rPr>
              <a:t>proposal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809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23CB-853A-CE41-C773-512FC6AE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  <a:effectLst/>
              </a:rPr>
              <a:t>Chapters</a:t>
            </a:r>
            <a:r>
              <a:rPr lang="en-US" sz="4400" b="1" spc="-25" dirty="0">
                <a:solidFill>
                  <a:schemeClr val="bg1"/>
                </a:solidFill>
                <a:effectLst/>
              </a:rPr>
              <a:t> </a:t>
            </a:r>
            <a:r>
              <a:rPr lang="en-US" sz="4400" b="1" dirty="0">
                <a:solidFill>
                  <a:schemeClr val="bg1"/>
                </a:solidFill>
                <a:effectLst/>
              </a:rPr>
              <a:t>to</a:t>
            </a:r>
            <a:r>
              <a:rPr lang="en-US" sz="4400" b="1" spc="-15" dirty="0">
                <a:solidFill>
                  <a:schemeClr val="bg1"/>
                </a:solidFill>
                <a:effectLst/>
              </a:rPr>
              <a:t> </a:t>
            </a:r>
            <a:r>
              <a:rPr lang="en-US" sz="4400" b="1" dirty="0">
                <a:solidFill>
                  <a:schemeClr val="bg1"/>
                </a:solidFill>
                <a:effectLst/>
              </a:rPr>
              <a:t>be</a:t>
            </a:r>
            <a:r>
              <a:rPr lang="en-US" sz="4400" b="1" spc="-25" dirty="0">
                <a:solidFill>
                  <a:schemeClr val="bg1"/>
                </a:solidFill>
                <a:effectLst/>
              </a:rPr>
              <a:t> </a:t>
            </a:r>
            <a:r>
              <a:rPr lang="en-US" sz="4400" b="1" dirty="0">
                <a:solidFill>
                  <a:schemeClr val="bg1"/>
                </a:solidFill>
                <a:effectLst/>
              </a:rPr>
              <a:t>incorporated</a:t>
            </a:r>
            <a:r>
              <a:rPr lang="en-US" sz="4400" b="1" spc="-25" dirty="0">
                <a:solidFill>
                  <a:schemeClr val="bg1"/>
                </a:solidFill>
                <a:effectLst/>
              </a:rPr>
              <a:t> </a:t>
            </a:r>
            <a:r>
              <a:rPr lang="en-US" sz="4400" b="1" dirty="0">
                <a:solidFill>
                  <a:schemeClr val="bg1"/>
                </a:solidFill>
                <a:effectLst/>
              </a:rPr>
              <a:t>in</a:t>
            </a:r>
            <a:r>
              <a:rPr lang="en-US" sz="4400" b="1" spc="-25" dirty="0">
                <a:solidFill>
                  <a:schemeClr val="bg1"/>
                </a:solidFill>
                <a:effectLst/>
              </a:rPr>
              <a:t> </a:t>
            </a:r>
            <a:r>
              <a:rPr lang="en-US" sz="4400" b="1" dirty="0">
                <a:solidFill>
                  <a:schemeClr val="bg1"/>
                </a:solidFill>
                <a:effectLst/>
              </a:rPr>
              <a:t>the</a:t>
            </a:r>
            <a:r>
              <a:rPr lang="en-US" sz="4400" b="1" spc="-10" dirty="0">
                <a:solidFill>
                  <a:schemeClr val="bg1"/>
                </a:solidFill>
                <a:effectLst/>
              </a:rPr>
              <a:t> </a:t>
            </a:r>
            <a:r>
              <a:rPr lang="en-US" sz="4400" b="1" spc="-25" dirty="0">
                <a:solidFill>
                  <a:schemeClr val="bg1"/>
                </a:solidFill>
                <a:effectLst/>
              </a:rPr>
              <a:t>DPR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16EFB4-F7B7-6B0E-503F-33E6C72C4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183860"/>
              </p:ext>
            </p:extLst>
          </p:nvPr>
        </p:nvGraphicFramePr>
        <p:xfrm>
          <a:off x="284480" y="890904"/>
          <a:ext cx="11572239" cy="595306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730464">
                  <a:extLst>
                    <a:ext uri="{9D8B030D-6E8A-4147-A177-3AD203B41FA5}">
                      <a16:colId xmlns:a16="http://schemas.microsoft.com/office/drawing/2014/main" val="2281142245"/>
                    </a:ext>
                  </a:extLst>
                </a:gridCol>
                <a:gridCol w="8231926">
                  <a:extLst>
                    <a:ext uri="{9D8B030D-6E8A-4147-A177-3AD203B41FA5}">
                      <a16:colId xmlns:a16="http://schemas.microsoft.com/office/drawing/2014/main" val="2365174720"/>
                    </a:ext>
                  </a:extLst>
                </a:gridCol>
                <a:gridCol w="2609849">
                  <a:extLst>
                    <a:ext uri="{9D8B030D-6E8A-4147-A177-3AD203B41FA5}">
                      <a16:colId xmlns:a16="http://schemas.microsoft.com/office/drawing/2014/main" val="3180968695"/>
                    </a:ext>
                  </a:extLst>
                </a:gridCol>
              </a:tblGrid>
              <a:tr h="265266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</a:pPr>
                      <a:r>
                        <a:rPr lang="en-US" sz="1600" spc="-25" dirty="0">
                          <a:solidFill>
                            <a:schemeClr val="bg1"/>
                          </a:solidFill>
                          <a:effectLst/>
                        </a:rPr>
                        <a:t>Sr.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67945" algn="ctr">
                        <a:lnSpc>
                          <a:spcPts val="1170"/>
                        </a:lnSpc>
                      </a:pPr>
                      <a:r>
                        <a:rPr lang="en-US" sz="1600" spc="-25" dirty="0">
                          <a:solidFill>
                            <a:schemeClr val="bg1"/>
                          </a:solidFill>
                          <a:effectLst/>
                        </a:rPr>
                        <a:t>No.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/>
                      <a:r>
                        <a:rPr lang="en-US" sz="1600" spc="-1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r>
                        <a:rPr lang="en-US" sz="1600" spc="-8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/ </a:t>
                      </a:r>
                      <a:r>
                        <a:rPr lang="en-US" sz="1600" spc="-30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723043"/>
                  </a:ext>
                </a:extLst>
              </a:tr>
              <a:tr h="265266">
                <a:tc>
                  <a:txBody>
                    <a:bodyPr/>
                    <a:lstStyle/>
                    <a:p>
                      <a:pPr marR="58420" algn="r">
                        <a:lnSpc>
                          <a:spcPts val="1170"/>
                        </a:lnSpc>
                      </a:pPr>
                      <a:r>
                        <a:rPr lang="en-US" sz="1600" spc="-25" dirty="0">
                          <a:effectLst/>
                        </a:rPr>
                        <a:t>1.1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>
                        <a:lnSpc>
                          <a:spcPts val="1170"/>
                        </a:lnSpc>
                      </a:pPr>
                      <a:r>
                        <a:rPr lang="en-US" sz="1600" dirty="0">
                          <a:effectLst/>
                        </a:rPr>
                        <a:t>Executive</a:t>
                      </a:r>
                      <a:r>
                        <a:rPr lang="en-US" sz="1600" spc="-2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summary</a:t>
                      </a:r>
                      <a:r>
                        <a:rPr lang="en-US" sz="1600" spc="-2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of</a:t>
                      </a:r>
                      <a:r>
                        <a:rPr lang="en-US" sz="1600" spc="-1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the</a:t>
                      </a:r>
                      <a:r>
                        <a:rPr lang="en-US" sz="1600" spc="-1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project</a:t>
                      </a:r>
                      <a:r>
                        <a:rPr lang="en-US" sz="1600" spc="-1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and</a:t>
                      </a:r>
                      <a:r>
                        <a:rPr lang="en-US" sz="1600" spc="-1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its</a:t>
                      </a:r>
                      <a:r>
                        <a:rPr lang="en-US" sz="1600" spc="-10" dirty="0">
                          <a:effectLst/>
                        </a:rPr>
                        <a:t> proposal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78405280"/>
                  </a:ext>
                </a:extLst>
              </a:tr>
              <a:tr h="265266">
                <a:tc>
                  <a:txBody>
                    <a:bodyPr/>
                    <a:lstStyle/>
                    <a:p>
                      <a:pPr marR="59055" algn="r">
                        <a:lnSpc>
                          <a:spcPts val="1160"/>
                        </a:lnSpc>
                      </a:pPr>
                      <a:r>
                        <a:rPr lang="en-US" sz="1600" spc="-25" dirty="0">
                          <a:effectLst/>
                        </a:rPr>
                        <a:t>1.2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11171762"/>
                  </a:ext>
                </a:extLst>
              </a:tr>
              <a:tr h="265266">
                <a:tc>
                  <a:txBody>
                    <a:bodyPr/>
                    <a:lstStyle/>
                    <a:p>
                      <a:pPr marR="59055" algn="r">
                        <a:lnSpc>
                          <a:spcPts val="116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spc="-25">
                          <a:effectLst/>
                        </a:rPr>
                        <a:t>1.3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About the project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73137472"/>
                  </a:ext>
                </a:extLst>
              </a:tr>
              <a:tr h="265266">
                <a:tc>
                  <a:txBody>
                    <a:bodyPr/>
                    <a:lstStyle/>
                    <a:p>
                      <a:pPr marR="59055" algn="r">
                        <a:lnSpc>
                          <a:spcPts val="1170"/>
                        </a:lnSpc>
                      </a:pPr>
                      <a:r>
                        <a:rPr lang="en-US" sz="1600" spc="-25" dirty="0">
                          <a:effectLst/>
                        </a:rPr>
                        <a:t>1.4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definition, Concept, Objective and scope of work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5442716"/>
                  </a:ext>
                </a:extLst>
              </a:tr>
              <a:tr h="265266">
                <a:tc>
                  <a:txBody>
                    <a:bodyPr/>
                    <a:lstStyle/>
                    <a:p>
                      <a:pPr marR="59055" algn="r">
                        <a:lnSpc>
                          <a:spcPts val="1160"/>
                        </a:lnSpc>
                      </a:pPr>
                      <a:r>
                        <a:rPr lang="en-US" sz="1600" spc="-25" dirty="0">
                          <a:effectLst/>
                        </a:rPr>
                        <a:t>1.5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Feasibility study of the project showcasing expected benefits after execution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704526"/>
                  </a:ext>
                </a:extLst>
              </a:tr>
              <a:tr h="265266">
                <a:tc>
                  <a:txBody>
                    <a:bodyPr/>
                    <a:lstStyle/>
                    <a:p>
                      <a:pPr marR="59055" algn="r">
                        <a:lnSpc>
                          <a:spcPts val="1170"/>
                        </a:lnSpc>
                      </a:pPr>
                      <a:r>
                        <a:rPr lang="en-US" sz="1600" spc="-25" dirty="0">
                          <a:effectLst/>
                        </a:rPr>
                        <a:t>1.6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of site with GPS coordinates mentioned in the DPR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0918211"/>
                  </a:ext>
                </a:extLst>
              </a:tr>
              <a:tr h="316341">
                <a:tc>
                  <a:txBody>
                    <a:bodyPr/>
                    <a:lstStyle/>
                    <a:p>
                      <a:pPr marR="59055" algn="r">
                        <a:spcBef>
                          <a:spcPts val="635"/>
                        </a:spcBef>
                        <a:spcAft>
                          <a:spcPts val="0"/>
                        </a:spcAft>
                      </a:pPr>
                      <a:r>
                        <a:rPr lang="en-US" sz="1600" spc="-25" dirty="0">
                          <a:effectLst/>
                        </a:rPr>
                        <a:t>1.7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 and demand analysis of project (Electrical, Water, drainage and other services)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2566020"/>
                  </a:ext>
                </a:extLst>
              </a:tr>
              <a:tr h="265266">
                <a:tc>
                  <a:txBody>
                    <a:bodyPr/>
                    <a:lstStyle/>
                    <a:p>
                      <a:pPr marR="59055" algn="r">
                        <a:lnSpc>
                          <a:spcPts val="1160"/>
                        </a:lnSpc>
                      </a:pPr>
                      <a:r>
                        <a:rPr lang="en-US" sz="1600" spc="-25" dirty="0">
                          <a:effectLst/>
                        </a:rPr>
                        <a:t>1.8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Existing site condition with photographs attached in the DPR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66748666"/>
                  </a:ext>
                </a:extLst>
              </a:tr>
              <a:tr h="265266">
                <a:tc>
                  <a:txBody>
                    <a:bodyPr/>
                    <a:lstStyle/>
                    <a:p>
                      <a:pPr marR="59055" algn="r">
                        <a:lnSpc>
                          <a:spcPts val="1170"/>
                        </a:lnSpc>
                      </a:pPr>
                      <a:r>
                        <a:rPr lang="en-US" sz="1600" spc="-25" dirty="0">
                          <a:effectLst/>
                        </a:rPr>
                        <a:t>1.9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Engineering survey and investigation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90312980"/>
                  </a:ext>
                </a:extLst>
              </a:tr>
              <a:tr h="265266">
                <a:tc>
                  <a:txBody>
                    <a:bodyPr/>
                    <a:lstStyle/>
                    <a:p>
                      <a:pPr marL="69850" algn="r">
                        <a:lnSpc>
                          <a:spcPts val="1160"/>
                        </a:lnSpc>
                      </a:pPr>
                      <a:r>
                        <a:rPr lang="en-US" sz="1600" spc="-20" dirty="0">
                          <a:effectLst/>
                        </a:rPr>
                        <a:t>1.10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Architecture design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3494299"/>
                  </a:ext>
                </a:extLst>
              </a:tr>
              <a:tr h="265266">
                <a:tc>
                  <a:txBody>
                    <a:bodyPr/>
                    <a:lstStyle/>
                    <a:p>
                      <a:pPr marL="69850" algn="r">
                        <a:lnSpc>
                          <a:spcPts val="116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spc="-20" dirty="0">
                          <a:effectLst/>
                        </a:rPr>
                        <a:t>1.11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design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37263263"/>
                  </a:ext>
                </a:extLst>
              </a:tr>
              <a:tr h="265266">
                <a:tc>
                  <a:txBody>
                    <a:bodyPr/>
                    <a:lstStyle/>
                    <a:p>
                      <a:pPr marL="69850" algn="r">
                        <a:lnSpc>
                          <a:spcPts val="1170"/>
                        </a:lnSpc>
                      </a:pPr>
                      <a:r>
                        <a:rPr lang="en-US" sz="1600" spc="-20" dirty="0">
                          <a:effectLst/>
                        </a:rPr>
                        <a:t>1.12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 case study if added as separate case study 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2541249"/>
                  </a:ext>
                </a:extLst>
              </a:tr>
              <a:tr h="265266">
                <a:tc>
                  <a:txBody>
                    <a:bodyPr/>
                    <a:lstStyle/>
                    <a:p>
                      <a:pPr marL="69850" algn="r">
                        <a:lnSpc>
                          <a:spcPts val="1160"/>
                        </a:lnSpc>
                      </a:pPr>
                      <a:r>
                        <a:rPr lang="en-US" sz="1600" spc="-20" dirty="0">
                          <a:effectLst/>
                        </a:rPr>
                        <a:t>1.13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Financial estimates &amp; cost projections on item rate basis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8655465"/>
                  </a:ext>
                </a:extLst>
              </a:tr>
              <a:tr h="265266">
                <a:tc>
                  <a:txBody>
                    <a:bodyPr/>
                    <a:lstStyle/>
                    <a:p>
                      <a:pPr marL="69850" algn="r">
                        <a:lnSpc>
                          <a:spcPts val="1170"/>
                        </a:lnSpc>
                      </a:pPr>
                      <a:r>
                        <a:rPr lang="en-US" sz="1600" spc="-20" dirty="0">
                          <a:effectLst/>
                        </a:rPr>
                        <a:t>1.14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Expected Sources of funding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1036994"/>
                  </a:ext>
                </a:extLst>
              </a:tr>
              <a:tr h="265266">
                <a:tc>
                  <a:txBody>
                    <a:bodyPr/>
                    <a:lstStyle/>
                    <a:p>
                      <a:pPr marL="69850" algn="r">
                        <a:lnSpc>
                          <a:spcPts val="1160"/>
                        </a:lnSpc>
                      </a:pPr>
                      <a:r>
                        <a:rPr lang="en-US" sz="1600" spc="-20" dirty="0">
                          <a:effectLst/>
                        </a:rPr>
                        <a:t>1.15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Possible Revenue streams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3078095"/>
                  </a:ext>
                </a:extLst>
              </a:tr>
              <a:tr h="265266">
                <a:tc>
                  <a:txBody>
                    <a:bodyPr/>
                    <a:lstStyle/>
                    <a:p>
                      <a:pPr marL="69850" algn="r">
                        <a:lnSpc>
                          <a:spcPts val="1170"/>
                        </a:lnSpc>
                      </a:pPr>
                      <a:r>
                        <a:rPr lang="en-US" sz="1600" spc="-20" dirty="0">
                          <a:effectLst/>
                        </a:rPr>
                        <a:t>1.16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Environmental &amp; sustainability aspects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3091151"/>
                  </a:ext>
                </a:extLst>
              </a:tr>
              <a:tr h="265266">
                <a:tc>
                  <a:txBody>
                    <a:bodyPr/>
                    <a:lstStyle/>
                    <a:p>
                      <a:pPr marL="69850" algn="r">
                        <a:lnSpc>
                          <a:spcPts val="1160"/>
                        </a:lnSpc>
                      </a:pPr>
                      <a:r>
                        <a:rPr lang="en-US" sz="1600" spc="-20" dirty="0">
                          <a:effectLst/>
                        </a:rPr>
                        <a:t>1.17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 assessment and mitigation measures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3039501"/>
                  </a:ext>
                </a:extLst>
              </a:tr>
              <a:tr h="265266">
                <a:tc>
                  <a:txBody>
                    <a:bodyPr/>
                    <a:lstStyle/>
                    <a:p>
                      <a:pPr marL="69850" algn="r">
                        <a:lnSpc>
                          <a:spcPts val="116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spc="-20" dirty="0">
                          <a:effectLst/>
                        </a:rPr>
                        <a:t>1.18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 schedule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5279255"/>
                  </a:ext>
                </a:extLst>
              </a:tr>
              <a:tr h="265266">
                <a:tc>
                  <a:txBody>
                    <a:bodyPr/>
                    <a:lstStyle/>
                    <a:p>
                      <a:pPr marL="69850" algn="r">
                        <a:lnSpc>
                          <a:spcPts val="1170"/>
                        </a:lnSpc>
                      </a:pPr>
                      <a:r>
                        <a:rPr lang="en-US" sz="1600" spc="-20" dirty="0">
                          <a:effectLst/>
                        </a:rPr>
                        <a:t>1.19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Statutory clearances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5069287"/>
                  </a:ext>
                </a:extLst>
              </a:tr>
              <a:tr h="265266">
                <a:tc>
                  <a:txBody>
                    <a:bodyPr/>
                    <a:lstStyle/>
                    <a:p>
                      <a:pPr marL="69850" algn="r">
                        <a:lnSpc>
                          <a:spcPts val="1160"/>
                        </a:lnSpc>
                      </a:pPr>
                      <a:r>
                        <a:rPr lang="en-US" sz="1600" spc="-20" dirty="0">
                          <a:effectLst/>
                        </a:rPr>
                        <a:t>1.20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management plan 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7620654"/>
                  </a:ext>
                </a:extLst>
              </a:tr>
              <a:tr h="265266">
                <a:tc>
                  <a:txBody>
                    <a:bodyPr/>
                    <a:lstStyle/>
                    <a:p>
                      <a:pPr marL="69850" algn="r">
                        <a:lnSpc>
                          <a:spcPts val="1170"/>
                        </a:lnSpc>
                      </a:pPr>
                      <a:r>
                        <a:rPr lang="en-US" sz="1600" spc="-20" dirty="0">
                          <a:effectLst/>
                        </a:rPr>
                        <a:t>1.21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Annexures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12239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09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57A6-6CD3-E90C-3BFD-8C5631DB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2">
              <a:lumMod val="50000"/>
            </a:schemeClr>
          </a:solidFill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  <a:effectLst/>
              </a:rPr>
              <a:t>Following</a:t>
            </a:r>
            <a:r>
              <a:rPr lang="en-US" sz="4400" spc="-20" dirty="0">
                <a:solidFill>
                  <a:schemeClr val="bg1"/>
                </a:solidFill>
                <a:effectLst/>
              </a:rPr>
              <a:t> </a:t>
            </a:r>
            <a:r>
              <a:rPr lang="en-US" sz="4400" dirty="0">
                <a:solidFill>
                  <a:schemeClr val="bg1"/>
                </a:solidFill>
                <a:effectLst/>
              </a:rPr>
              <a:t>drawings</a:t>
            </a:r>
            <a:r>
              <a:rPr lang="en-US" sz="4400" spc="-20" dirty="0">
                <a:solidFill>
                  <a:schemeClr val="bg1"/>
                </a:solidFill>
                <a:effectLst/>
              </a:rPr>
              <a:t> </a:t>
            </a:r>
            <a:r>
              <a:rPr lang="en-US" sz="4400" dirty="0">
                <a:solidFill>
                  <a:schemeClr val="bg1"/>
                </a:solidFill>
                <a:effectLst/>
              </a:rPr>
              <a:t>to</a:t>
            </a:r>
            <a:r>
              <a:rPr lang="en-US" sz="4400" spc="-35" dirty="0">
                <a:solidFill>
                  <a:schemeClr val="bg1"/>
                </a:solidFill>
                <a:effectLst/>
              </a:rPr>
              <a:t> </a:t>
            </a:r>
            <a:r>
              <a:rPr lang="en-US" sz="4400" dirty="0">
                <a:solidFill>
                  <a:schemeClr val="bg1"/>
                </a:solidFill>
                <a:effectLst/>
              </a:rPr>
              <a:t>be</a:t>
            </a:r>
            <a:r>
              <a:rPr lang="en-US" sz="4400" spc="-5" dirty="0">
                <a:solidFill>
                  <a:schemeClr val="bg1"/>
                </a:solidFill>
                <a:effectLst/>
              </a:rPr>
              <a:t> </a:t>
            </a:r>
            <a:r>
              <a:rPr lang="en-US" sz="4400" spc="-10" dirty="0">
                <a:solidFill>
                  <a:schemeClr val="bg1"/>
                </a:solidFill>
                <a:effectLst/>
              </a:rPr>
              <a:t>attached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948163-7C7C-E856-1140-0DF9CFCF2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913340"/>
              </p:ext>
            </p:extLst>
          </p:nvPr>
        </p:nvGraphicFramePr>
        <p:xfrm>
          <a:off x="232410" y="737314"/>
          <a:ext cx="11837670" cy="234155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925058">
                  <a:extLst>
                    <a:ext uri="{9D8B030D-6E8A-4147-A177-3AD203B41FA5}">
                      <a16:colId xmlns:a16="http://schemas.microsoft.com/office/drawing/2014/main" val="4078628084"/>
                    </a:ext>
                  </a:extLst>
                </a:gridCol>
                <a:gridCol w="8877783">
                  <a:extLst>
                    <a:ext uri="{9D8B030D-6E8A-4147-A177-3AD203B41FA5}">
                      <a16:colId xmlns:a16="http://schemas.microsoft.com/office/drawing/2014/main" val="937659932"/>
                    </a:ext>
                  </a:extLst>
                </a:gridCol>
                <a:gridCol w="2034829">
                  <a:extLst>
                    <a:ext uri="{9D8B030D-6E8A-4147-A177-3AD203B41FA5}">
                      <a16:colId xmlns:a16="http://schemas.microsoft.com/office/drawing/2014/main" val="42705596"/>
                    </a:ext>
                  </a:extLst>
                </a:gridCol>
              </a:tblGrid>
              <a:tr h="274898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</a:pPr>
                      <a:r>
                        <a:rPr lang="en-US" sz="1600" spc="-25" dirty="0">
                          <a:solidFill>
                            <a:schemeClr val="bg1"/>
                          </a:solidFill>
                          <a:effectLst/>
                        </a:rPr>
                        <a:t>Sr. No.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/>
                      <a:r>
                        <a:rPr lang="en-US" sz="1600" spc="-1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r>
                        <a:rPr lang="en-US" sz="1600" spc="-8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/ </a:t>
                      </a:r>
                      <a:r>
                        <a:rPr lang="en-US" sz="1600" spc="-30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566706"/>
                  </a:ext>
                </a:extLst>
              </a:tr>
              <a:tr h="274898">
                <a:tc>
                  <a:txBody>
                    <a:bodyPr/>
                    <a:lstStyle/>
                    <a:p>
                      <a:pPr marR="59055" algn="r">
                        <a:lnSpc>
                          <a:spcPts val="1170"/>
                        </a:lnSpc>
                      </a:pPr>
                      <a:r>
                        <a:rPr lang="en-US" sz="1600" spc="-25" dirty="0">
                          <a:effectLst/>
                        </a:rPr>
                        <a:t>2.1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>
                        <a:lnSpc>
                          <a:spcPts val="1170"/>
                        </a:lnSpc>
                      </a:pPr>
                      <a:r>
                        <a:rPr lang="en-US" sz="1600" dirty="0">
                          <a:effectLst/>
                        </a:rPr>
                        <a:t>Proposed</a:t>
                      </a:r>
                      <a:r>
                        <a:rPr lang="en-US" sz="1600" spc="-2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Site</a:t>
                      </a:r>
                      <a:r>
                        <a:rPr lang="en-US" sz="1600" spc="-25" dirty="0">
                          <a:effectLst/>
                        </a:rPr>
                        <a:t> </a:t>
                      </a:r>
                      <a:r>
                        <a:rPr lang="en-US" sz="1600" spc="-20" dirty="0">
                          <a:effectLst/>
                        </a:rPr>
                        <a:t>plan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2007778"/>
                  </a:ext>
                </a:extLst>
              </a:tr>
              <a:tr h="274898">
                <a:tc>
                  <a:txBody>
                    <a:bodyPr/>
                    <a:lstStyle/>
                    <a:p>
                      <a:pPr marR="59055" algn="r">
                        <a:lnSpc>
                          <a:spcPts val="1160"/>
                        </a:lnSpc>
                      </a:pPr>
                      <a:r>
                        <a:rPr lang="en-US" sz="1600" spc="-25">
                          <a:effectLst/>
                        </a:rPr>
                        <a:t>2.2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 Floor plans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8220814"/>
                  </a:ext>
                </a:extLst>
              </a:tr>
              <a:tr h="274898">
                <a:tc>
                  <a:txBody>
                    <a:bodyPr/>
                    <a:lstStyle/>
                    <a:p>
                      <a:pPr marR="59055" algn="r">
                        <a:lnSpc>
                          <a:spcPts val="116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spc="-25" dirty="0">
                          <a:effectLst/>
                        </a:rPr>
                        <a:t>2.3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 Sections 2 no.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3326845"/>
                  </a:ext>
                </a:extLst>
              </a:tr>
              <a:tr h="274898">
                <a:tc>
                  <a:txBody>
                    <a:bodyPr/>
                    <a:lstStyle/>
                    <a:p>
                      <a:pPr marR="59055" algn="r">
                        <a:lnSpc>
                          <a:spcPts val="1170"/>
                        </a:lnSpc>
                      </a:pPr>
                      <a:r>
                        <a:rPr lang="en-US" sz="1600" spc="-25">
                          <a:effectLst/>
                        </a:rPr>
                        <a:t>2.4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 Elevation of at least 2 side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8936899"/>
                  </a:ext>
                </a:extLst>
              </a:tr>
              <a:tr h="274898">
                <a:tc>
                  <a:txBody>
                    <a:bodyPr/>
                    <a:lstStyle/>
                    <a:p>
                      <a:pPr marR="59055" algn="r">
                        <a:lnSpc>
                          <a:spcPts val="1160"/>
                        </a:lnSpc>
                      </a:pPr>
                      <a:r>
                        <a:rPr lang="en-US" sz="1600" spc="-25" dirty="0">
                          <a:effectLst/>
                        </a:rPr>
                        <a:t>2.5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 3D view of proposed built form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41709590"/>
                  </a:ext>
                </a:extLst>
              </a:tr>
              <a:tr h="346082">
                <a:tc>
                  <a:txBody>
                    <a:bodyPr/>
                    <a:lstStyle/>
                    <a:p>
                      <a:pPr marR="59055" algn="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600" spc="-25" dirty="0">
                          <a:effectLst/>
                        </a:rPr>
                        <a:t>2.6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Structure Framing &amp; Column layout plan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/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5253457"/>
                  </a:ext>
                </a:extLst>
              </a:tr>
              <a:tr h="346082">
                <a:tc>
                  <a:txBody>
                    <a:bodyPr/>
                    <a:lstStyle/>
                    <a:p>
                      <a:pPr marR="59055" algn="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spc="-25" dirty="0">
                          <a:effectLst/>
                        </a:rPr>
                        <a:t>2.7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82563" indent="0" algn="l" defTabSz="914400" rtl="0" eaLnBrk="1" latinLnBrk="0" hangingPunct="1">
                        <a:lnSpc>
                          <a:spcPts val="117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Services layout plan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/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076538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A79F0C4-E1AF-8E06-7CB5-46B37153DBE3}"/>
              </a:ext>
            </a:extLst>
          </p:cNvPr>
          <p:cNvSpPr txBox="1">
            <a:spLocks/>
          </p:cNvSpPr>
          <p:nvPr/>
        </p:nvSpPr>
        <p:spPr>
          <a:xfrm>
            <a:off x="0" y="3257748"/>
            <a:ext cx="12192000" cy="72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7945">
              <a:lnSpc>
                <a:spcPts val="1170"/>
              </a:lnSpc>
            </a:pPr>
            <a:endParaRPr lang="en-US" sz="4400" dirty="0">
              <a:solidFill>
                <a:schemeClr val="bg1"/>
              </a:solidFill>
              <a:effectLst/>
            </a:endParaRPr>
          </a:p>
          <a:p>
            <a:pPr marL="67945">
              <a:lnSpc>
                <a:spcPts val="1170"/>
              </a:lnSpc>
            </a:pPr>
            <a:r>
              <a:rPr lang="en-US" sz="4400" dirty="0">
                <a:solidFill>
                  <a:schemeClr val="bg1"/>
                </a:solidFill>
                <a:effectLst/>
              </a:rPr>
              <a:t>Annexures/</a:t>
            </a:r>
            <a:r>
              <a:rPr lang="en-US" sz="4400" spc="-20" dirty="0">
                <a:solidFill>
                  <a:schemeClr val="bg1"/>
                </a:solidFill>
                <a:effectLst/>
              </a:rPr>
              <a:t> </a:t>
            </a:r>
            <a:r>
              <a:rPr lang="en-US" sz="4400" dirty="0">
                <a:solidFill>
                  <a:schemeClr val="bg1"/>
                </a:solidFill>
                <a:effectLst/>
              </a:rPr>
              <a:t>Documents</a:t>
            </a:r>
            <a:r>
              <a:rPr lang="en-US" sz="4400" spc="-25" dirty="0">
                <a:solidFill>
                  <a:schemeClr val="bg1"/>
                </a:solidFill>
                <a:effectLst/>
              </a:rPr>
              <a:t> </a:t>
            </a:r>
            <a:r>
              <a:rPr lang="en-US" sz="4400" dirty="0">
                <a:solidFill>
                  <a:schemeClr val="bg1"/>
                </a:solidFill>
                <a:effectLst/>
              </a:rPr>
              <a:t>to</a:t>
            </a:r>
            <a:r>
              <a:rPr lang="en-US" sz="4400" spc="-30" dirty="0">
                <a:solidFill>
                  <a:schemeClr val="bg1"/>
                </a:solidFill>
                <a:effectLst/>
              </a:rPr>
              <a:t> </a:t>
            </a:r>
            <a:r>
              <a:rPr lang="en-US" sz="4400" dirty="0">
                <a:solidFill>
                  <a:schemeClr val="bg1"/>
                </a:solidFill>
                <a:effectLst/>
              </a:rPr>
              <a:t>be</a:t>
            </a:r>
            <a:r>
              <a:rPr lang="en-US" sz="4400" spc="-25" dirty="0">
                <a:solidFill>
                  <a:schemeClr val="bg1"/>
                </a:solidFill>
                <a:effectLst/>
              </a:rPr>
              <a:t> </a:t>
            </a:r>
            <a:r>
              <a:rPr lang="en-US" sz="4400" spc="-10" dirty="0">
                <a:solidFill>
                  <a:schemeClr val="bg1"/>
                </a:solidFill>
                <a:effectLst/>
              </a:rPr>
              <a:t>added</a:t>
            </a:r>
            <a:endParaRPr lang="en-US" sz="4400" dirty="0">
              <a:solidFill>
                <a:schemeClr val="bg1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BE1972-33DB-5AF3-FDC2-E6BD08035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119108"/>
              </p:ext>
            </p:extLst>
          </p:nvPr>
        </p:nvGraphicFramePr>
        <p:xfrm>
          <a:off x="232410" y="4003266"/>
          <a:ext cx="11837670" cy="27574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948208">
                  <a:extLst>
                    <a:ext uri="{9D8B030D-6E8A-4147-A177-3AD203B41FA5}">
                      <a16:colId xmlns:a16="http://schemas.microsoft.com/office/drawing/2014/main" val="826057758"/>
                    </a:ext>
                  </a:extLst>
                </a:gridCol>
                <a:gridCol w="8854633">
                  <a:extLst>
                    <a:ext uri="{9D8B030D-6E8A-4147-A177-3AD203B41FA5}">
                      <a16:colId xmlns:a16="http://schemas.microsoft.com/office/drawing/2014/main" val="3524339174"/>
                    </a:ext>
                  </a:extLst>
                </a:gridCol>
                <a:gridCol w="2034829">
                  <a:extLst>
                    <a:ext uri="{9D8B030D-6E8A-4147-A177-3AD203B41FA5}">
                      <a16:colId xmlns:a16="http://schemas.microsoft.com/office/drawing/2014/main" val="14858662"/>
                    </a:ext>
                  </a:extLst>
                </a:gridCol>
              </a:tblGrid>
              <a:tr h="386168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</a:pPr>
                      <a:r>
                        <a:rPr lang="en-US" sz="1600" spc="-25" dirty="0">
                          <a:solidFill>
                            <a:schemeClr val="bg1"/>
                          </a:solidFill>
                          <a:effectLst/>
                        </a:rPr>
                        <a:t>Sr. No.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/>
                      <a:r>
                        <a:rPr lang="en-US" sz="1600" spc="-1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r>
                        <a:rPr lang="en-US" sz="1600" spc="-8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/ </a:t>
                      </a:r>
                      <a:r>
                        <a:rPr lang="en-US" sz="1600" spc="-30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229574"/>
                  </a:ext>
                </a:extLst>
              </a:tr>
              <a:tr h="386168">
                <a:tc>
                  <a:txBody>
                    <a:bodyPr/>
                    <a:lstStyle/>
                    <a:p>
                      <a:pPr marR="59055" algn="r">
                        <a:lnSpc>
                          <a:spcPts val="1160"/>
                        </a:lnSpc>
                      </a:pPr>
                      <a:r>
                        <a:rPr lang="en-US" sz="1600" spc="-25" dirty="0">
                          <a:effectLst/>
                        </a:rPr>
                        <a:t>3.1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3038" indent="0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Proposed</a:t>
                      </a:r>
                      <a:r>
                        <a:rPr lang="en-US" sz="1600" spc="-3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Finishing</a:t>
                      </a:r>
                      <a:r>
                        <a:rPr lang="en-US" sz="1600" spc="-2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schedule</a:t>
                      </a:r>
                      <a:r>
                        <a:rPr lang="en-US" sz="1600" spc="-2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to</a:t>
                      </a:r>
                      <a:r>
                        <a:rPr lang="en-US" sz="1600" spc="-2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be</a:t>
                      </a:r>
                      <a:r>
                        <a:rPr lang="en-US" sz="1600" spc="-3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attached</a:t>
                      </a:r>
                      <a:r>
                        <a:rPr lang="en-US" sz="1600" spc="-3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as</a:t>
                      </a:r>
                      <a:r>
                        <a:rPr lang="en-US" sz="1600" spc="-2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separate</a:t>
                      </a:r>
                      <a:r>
                        <a:rPr lang="en-US" sz="1600" spc="-30" dirty="0">
                          <a:effectLst/>
                        </a:rPr>
                        <a:t> </a:t>
                      </a:r>
                      <a:r>
                        <a:rPr lang="en-US" sz="1600" spc="-10" dirty="0">
                          <a:effectLst/>
                        </a:rPr>
                        <a:t>annexure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67708385"/>
                  </a:ext>
                </a:extLst>
              </a:tr>
              <a:tr h="386168">
                <a:tc>
                  <a:txBody>
                    <a:bodyPr/>
                    <a:lstStyle/>
                    <a:p>
                      <a:pPr marR="59055" algn="r">
                        <a:lnSpc>
                          <a:spcPts val="1170"/>
                        </a:lnSpc>
                      </a:pPr>
                      <a:r>
                        <a:rPr lang="en-US" sz="1600" spc="-25" dirty="0">
                          <a:effectLst/>
                        </a:rPr>
                        <a:t>3.2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3038" indent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 Sanitation schedule to be added as annexure with DPR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80701738"/>
                  </a:ext>
                </a:extLst>
              </a:tr>
              <a:tr h="417044">
                <a:tc>
                  <a:txBody>
                    <a:bodyPr/>
                    <a:lstStyle/>
                    <a:p>
                      <a:pPr marR="59055" algn="r"/>
                      <a:r>
                        <a:rPr lang="en-US" sz="1600" spc="-25" dirty="0">
                          <a:effectLst/>
                        </a:rPr>
                        <a:t>3.3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3038" indent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DPR should be signed by Executive Engineer, Chief Engineer, Municipal Commissioner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69513848"/>
                  </a:ext>
                </a:extLst>
              </a:tr>
              <a:tr h="521044">
                <a:tc>
                  <a:txBody>
                    <a:bodyPr/>
                    <a:lstStyle/>
                    <a:p>
                      <a:pPr marR="59055" algn="r"/>
                      <a:r>
                        <a:rPr lang="en-US" sz="1600" spc="-25" dirty="0">
                          <a:effectLst/>
                        </a:rPr>
                        <a:t>3.4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3038" indent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Letter from Municipal Commissioner for submission of DPR with project cost to be included in the DPR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7048549"/>
                  </a:ext>
                </a:extLst>
              </a:tr>
              <a:tr h="193686">
                <a:tc>
                  <a:txBody>
                    <a:bodyPr/>
                    <a:lstStyle/>
                    <a:p>
                      <a:pPr marR="59055" algn="r">
                        <a:lnSpc>
                          <a:spcPts val="1160"/>
                        </a:lnSpc>
                      </a:pPr>
                      <a:r>
                        <a:rPr lang="en-US" sz="1600" spc="-25">
                          <a:effectLst/>
                        </a:rPr>
                        <a:t>3.5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3038" indent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Estimate should be on item rate basis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6448069"/>
                  </a:ext>
                </a:extLst>
              </a:tr>
              <a:tr h="417044">
                <a:tc>
                  <a:txBody>
                    <a:bodyPr/>
                    <a:lstStyle/>
                    <a:p>
                      <a:pPr marR="59055" algn="r"/>
                      <a:r>
                        <a:rPr lang="en-US" sz="1600" spc="-25" dirty="0">
                          <a:effectLst/>
                        </a:rPr>
                        <a:t>3.6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3038" indent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 ownership to be confirmed and supporting document to be attached in annexure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0"/>
                        </a:lnSpc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778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79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9805-8267-58D8-1616-7F822ECB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2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Schedule of Finish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9CA967-B0D4-98B5-3526-FABE85138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61391"/>
              </p:ext>
            </p:extLst>
          </p:nvPr>
        </p:nvGraphicFramePr>
        <p:xfrm>
          <a:off x="115747" y="831486"/>
          <a:ext cx="11921924" cy="2856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1520">
                  <a:extLst>
                    <a:ext uri="{9D8B030D-6E8A-4147-A177-3AD203B41FA5}">
                      <a16:colId xmlns:a16="http://schemas.microsoft.com/office/drawing/2014/main" val="2324181229"/>
                    </a:ext>
                  </a:extLst>
                </a:gridCol>
                <a:gridCol w="1998060">
                  <a:extLst>
                    <a:ext uri="{9D8B030D-6E8A-4147-A177-3AD203B41FA5}">
                      <a16:colId xmlns:a16="http://schemas.microsoft.com/office/drawing/2014/main" val="3800943377"/>
                    </a:ext>
                  </a:extLst>
                </a:gridCol>
                <a:gridCol w="960698">
                  <a:extLst>
                    <a:ext uri="{9D8B030D-6E8A-4147-A177-3AD203B41FA5}">
                      <a16:colId xmlns:a16="http://schemas.microsoft.com/office/drawing/2014/main" val="2365414456"/>
                    </a:ext>
                  </a:extLst>
                </a:gridCol>
                <a:gridCol w="1041888">
                  <a:extLst>
                    <a:ext uri="{9D8B030D-6E8A-4147-A177-3AD203B41FA5}">
                      <a16:colId xmlns:a16="http://schemas.microsoft.com/office/drawing/2014/main" val="2700983494"/>
                    </a:ext>
                  </a:extLst>
                </a:gridCol>
                <a:gridCol w="1108750">
                  <a:extLst>
                    <a:ext uri="{9D8B030D-6E8A-4147-A177-3AD203B41FA5}">
                      <a16:colId xmlns:a16="http://schemas.microsoft.com/office/drawing/2014/main" val="1834220256"/>
                    </a:ext>
                  </a:extLst>
                </a:gridCol>
                <a:gridCol w="1245916">
                  <a:extLst>
                    <a:ext uri="{9D8B030D-6E8A-4147-A177-3AD203B41FA5}">
                      <a16:colId xmlns:a16="http://schemas.microsoft.com/office/drawing/2014/main" val="1444264704"/>
                    </a:ext>
                  </a:extLst>
                </a:gridCol>
                <a:gridCol w="1108750">
                  <a:extLst>
                    <a:ext uri="{9D8B030D-6E8A-4147-A177-3AD203B41FA5}">
                      <a16:colId xmlns:a16="http://schemas.microsoft.com/office/drawing/2014/main" val="248537092"/>
                    </a:ext>
                  </a:extLst>
                </a:gridCol>
                <a:gridCol w="834421">
                  <a:extLst>
                    <a:ext uri="{9D8B030D-6E8A-4147-A177-3AD203B41FA5}">
                      <a16:colId xmlns:a16="http://schemas.microsoft.com/office/drawing/2014/main" val="661030876"/>
                    </a:ext>
                  </a:extLst>
                </a:gridCol>
                <a:gridCol w="994447">
                  <a:extLst>
                    <a:ext uri="{9D8B030D-6E8A-4147-A177-3AD203B41FA5}">
                      <a16:colId xmlns:a16="http://schemas.microsoft.com/office/drawing/2014/main" val="1313367372"/>
                    </a:ext>
                  </a:extLst>
                </a:gridCol>
                <a:gridCol w="903002">
                  <a:extLst>
                    <a:ext uri="{9D8B030D-6E8A-4147-A177-3AD203B41FA5}">
                      <a16:colId xmlns:a16="http://schemas.microsoft.com/office/drawing/2014/main" val="956755826"/>
                    </a:ext>
                  </a:extLst>
                </a:gridCol>
                <a:gridCol w="1154472">
                  <a:extLst>
                    <a:ext uri="{9D8B030D-6E8A-4147-A177-3AD203B41FA5}">
                      <a16:colId xmlns:a16="http://schemas.microsoft.com/office/drawing/2014/main" val="2032413994"/>
                    </a:ext>
                  </a:extLst>
                </a:gridCol>
              </a:tblGrid>
              <a:tr h="184150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BUILDING NAME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022204"/>
                  </a:ext>
                </a:extLst>
              </a:tr>
              <a:tr h="184150">
                <a:tc gridSpan="11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FLOOR NUMBER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288829"/>
                  </a:ext>
                </a:extLst>
              </a:tr>
              <a:tr h="18415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Sr. No.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FLOORING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SKIRTING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CLADDING / WALL FINISH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DOOR / WINDOW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CEILLING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REMARK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173884"/>
                  </a:ext>
                </a:extLst>
              </a:tr>
              <a:tr h="184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TILE / SLAB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DIMENSION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PAINT / SLAB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DIMENSION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DOOR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WINDOW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6277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54589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24658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959474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79960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800081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26894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52576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216849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12500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5EB8CE-6EFA-B945-C308-01C5B178C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462551"/>
              </p:ext>
            </p:extLst>
          </p:nvPr>
        </p:nvGraphicFramePr>
        <p:xfrm>
          <a:off x="196770" y="4804822"/>
          <a:ext cx="7016831" cy="1423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705">
                  <a:extLst>
                    <a:ext uri="{9D8B030D-6E8A-4147-A177-3AD203B41FA5}">
                      <a16:colId xmlns:a16="http://schemas.microsoft.com/office/drawing/2014/main" val="3550239805"/>
                    </a:ext>
                  </a:extLst>
                </a:gridCol>
                <a:gridCol w="2215002">
                  <a:extLst>
                    <a:ext uri="{9D8B030D-6E8A-4147-A177-3AD203B41FA5}">
                      <a16:colId xmlns:a16="http://schemas.microsoft.com/office/drawing/2014/main" val="862016625"/>
                    </a:ext>
                  </a:extLst>
                </a:gridCol>
                <a:gridCol w="2093062">
                  <a:extLst>
                    <a:ext uri="{9D8B030D-6E8A-4147-A177-3AD203B41FA5}">
                      <a16:colId xmlns:a16="http://schemas.microsoft.com/office/drawing/2014/main" val="856773277"/>
                    </a:ext>
                  </a:extLst>
                </a:gridCol>
                <a:gridCol w="2093062">
                  <a:extLst>
                    <a:ext uri="{9D8B030D-6E8A-4147-A177-3AD203B41FA5}">
                      <a16:colId xmlns:a16="http://schemas.microsoft.com/office/drawing/2014/main" val="1143587453"/>
                    </a:ext>
                  </a:extLst>
                </a:gridCol>
              </a:tblGrid>
              <a:tr h="284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Sr. No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Description (Name of Fixture)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Material / Style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Preferred Make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75715"/>
                  </a:ext>
                </a:extLst>
              </a:tr>
              <a:tr h="284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Tap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38476436"/>
                  </a:ext>
                </a:extLst>
              </a:tr>
              <a:tr h="284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67410405"/>
                  </a:ext>
                </a:extLst>
              </a:tr>
              <a:tr h="284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Urinal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86340269"/>
                  </a:ext>
                </a:extLst>
              </a:tr>
              <a:tr h="284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j-lt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Wash Basin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42796398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2BD8081-E5D5-D915-9BFA-C4813F95823C}"/>
              </a:ext>
            </a:extLst>
          </p:cNvPr>
          <p:cNvSpPr txBox="1">
            <a:spLocks/>
          </p:cNvSpPr>
          <p:nvPr/>
        </p:nvSpPr>
        <p:spPr>
          <a:xfrm>
            <a:off x="0" y="3799202"/>
            <a:ext cx="12192000" cy="720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Sanitary Schedule</a:t>
            </a:r>
          </a:p>
        </p:txBody>
      </p:sp>
    </p:spTree>
    <p:extLst>
      <p:ext uri="{BB962C8B-B14F-4D97-AF65-F5344CB8AC3E}">
        <p14:creationId xmlns:p14="http://schemas.microsoft.com/office/powerpoint/2010/main" val="330511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1D044D-1B0C-DA94-8FB5-2D6B4EED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chemeClr val="accent2">
              <a:lumMod val="50000"/>
            </a:schemeClr>
          </a:solidFill>
        </p:spPr>
        <p:txBody>
          <a:bodyPr>
            <a:normAutofit fontScale="90000"/>
          </a:bodyPr>
          <a:lstStyle/>
          <a:p>
            <a:pPr marL="57150">
              <a:lnSpc>
                <a:spcPct val="10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effectLst/>
              </a:rPr>
              <a:t>Detailing</a:t>
            </a:r>
            <a:r>
              <a:rPr lang="en-US" sz="4400" spc="-25" dirty="0">
                <a:solidFill>
                  <a:schemeClr val="bg1"/>
                </a:solidFill>
                <a:effectLst/>
              </a:rPr>
              <a:t> </a:t>
            </a:r>
            <a:r>
              <a:rPr lang="en-US" sz="4400" dirty="0">
                <a:solidFill>
                  <a:schemeClr val="bg1"/>
                </a:solidFill>
                <a:effectLst/>
              </a:rPr>
              <a:t>to</a:t>
            </a:r>
            <a:r>
              <a:rPr lang="en-US" sz="4400" spc="-15" dirty="0">
                <a:solidFill>
                  <a:schemeClr val="bg1"/>
                </a:solidFill>
                <a:effectLst/>
              </a:rPr>
              <a:t> </a:t>
            </a:r>
            <a:r>
              <a:rPr lang="en-US" sz="4400" dirty="0">
                <a:solidFill>
                  <a:schemeClr val="bg1"/>
                </a:solidFill>
                <a:effectLst/>
              </a:rPr>
              <a:t>be</a:t>
            </a:r>
            <a:r>
              <a:rPr lang="en-US" sz="4400" spc="-20" dirty="0">
                <a:solidFill>
                  <a:schemeClr val="bg1"/>
                </a:solidFill>
                <a:effectLst/>
              </a:rPr>
              <a:t> </a:t>
            </a:r>
            <a:r>
              <a:rPr lang="en-US" sz="4400" dirty="0">
                <a:solidFill>
                  <a:schemeClr val="bg1"/>
                </a:solidFill>
                <a:effectLst/>
              </a:rPr>
              <a:t>considered</a:t>
            </a:r>
            <a:r>
              <a:rPr lang="en-US" sz="4400" spc="-15" dirty="0">
                <a:solidFill>
                  <a:schemeClr val="bg1"/>
                </a:solidFill>
                <a:effectLst/>
              </a:rPr>
              <a:t> </a:t>
            </a:r>
            <a:r>
              <a:rPr lang="en-US" sz="4400" dirty="0">
                <a:solidFill>
                  <a:schemeClr val="bg1"/>
                </a:solidFill>
                <a:effectLst/>
              </a:rPr>
              <a:t>in</a:t>
            </a:r>
            <a:r>
              <a:rPr lang="en-US" sz="4400" spc="-25" dirty="0">
                <a:solidFill>
                  <a:schemeClr val="bg1"/>
                </a:solidFill>
                <a:effectLst/>
              </a:rPr>
              <a:t> </a:t>
            </a:r>
            <a:r>
              <a:rPr lang="en-US" sz="4400" dirty="0">
                <a:solidFill>
                  <a:schemeClr val="bg1"/>
                </a:solidFill>
                <a:effectLst/>
              </a:rPr>
              <a:t>the</a:t>
            </a:r>
            <a:r>
              <a:rPr lang="en-US" sz="4400" spc="-20" dirty="0">
                <a:solidFill>
                  <a:schemeClr val="bg1"/>
                </a:solidFill>
                <a:effectLst/>
              </a:rPr>
              <a:t> </a:t>
            </a:r>
            <a:r>
              <a:rPr lang="en-US" sz="4400" spc="-10" dirty="0">
                <a:solidFill>
                  <a:schemeClr val="bg1"/>
                </a:solidFill>
                <a:effectLst/>
              </a:rPr>
              <a:t>proposal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71B2EB-6ECA-B835-8A99-B57F15DEE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92862"/>
              </p:ext>
            </p:extLst>
          </p:nvPr>
        </p:nvGraphicFramePr>
        <p:xfrm>
          <a:off x="127000" y="941705"/>
          <a:ext cx="11932920" cy="158785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421640">
                  <a:extLst>
                    <a:ext uri="{9D8B030D-6E8A-4147-A177-3AD203B41FA5}">
                      <a16:colId xmlns:a16="http://schemas.microsoft.com/office/drawing/2014/main" val="193630722"/>
                    </a:ext>
                  </a:extLst>
                </a:gridCol>
                <a:gridCol w="9799229">
                  <a:extLst>
                    <a:ext uri="{9D8B030D-6E8A-4147-A177-3AD203B41FA5}">
                      <a16:colId xmlns:a16="http://schemas.microsoft.com/office/drawing/2014/main" val="2133275279"/>
                    </a:ext>
                  </a:extLst>
                </a:gridCol>
                <a:gridCol w="1712051">
                  <a:extLst>
                    <a:ext uri="{9D8B030D-6E8A-4147-A177-3AD203B41FA5}">
                      <a16:colId xmlns:a16="http://schemas.microsoft.com/office/drawing/2014/main" val="2651797559"/>
                    </a:ext>
                  </a:extLst>
                </a:gridCol>
              </a:tblGrid>
              <a:tr h="392323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</a:pPr>
                      <a:r>
                        <a:rPr lang="en-US" sz="1600" spc="-25" dirty="0">
                          <a:solidFill>
                            <a:schemeClr val="bg1"/>
                          </a:solidFill>
                          <a:effectLst/>
                        </a:rPr>
                        <a:t>Sr. No.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/>
                      <a:r>
                        <a:rPr lang="en-US" sz="1600" spc="-1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7945"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Yes</a:t>
                      </a:r>
                      <a:r>
                        <a:rPr lang="en-US" sz="1600" spc="-8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/ </a:t>
                      </a:r>
                      <a:r>
                        <a:rPr lang="en-US" sz="1600" spc="-30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272610"/>
                  </a:ext>
                </a:extLst>
              </a:tr>
              <a:tr h="392323">
                <a:tc>
                  <a:txBody>
                    <a:bodyPr/>
                    <a:lstStyle/>
                    <a:p>
                      <a:pPr marR="59055" algn="r">
                        <a:lnSpc>
                          <a:spcPts val="116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200" spc="-25" dirty="0">
                          <a:effectLst/>
                        </a:rPr>
                        <a:t>4.1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case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of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any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non-schedule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items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3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quotations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be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added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56831531"/>
                  </a:ext>
                </a:extLst>
              </a:tr>
              <a:tr h="386168">
                <a:tc>
                  <a:txBody>
                    <a:bodyPr/>
                    <a:lstStyle/>
                    <a:p>
                      <a:pPr marR="59055" algn="r">
                        <a:lnSpc>
                          <a:spcPts val="1170"/>
                        </a:lnSpc>
                      </a:pPr>
                      <a:r>
                        <a:rPr lang="en-US" sz="1200" spc="-25" dirty="0">
                          <a:effectLst/>
                        </a:rPr>
                        <a:t>4.2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lang="en-US" sz="1200" dirty="0">
                          <a:effectLst/>
                        </a:rPr>
                        <a:t>Green</a:t>
                      </a:r>
                      <a:r>
                        <a:rPr lang="en-US" sz="1200" spc="-4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building</a:t>
                      </a:r>
                      <a:r>
                        <a:rPr lang="en-US" sz="1200" spc="-1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rating</a:t>
                      </a:r>
                      <a:r>
                        <a:rPr lang="en-US" sz="1200" spc="-2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system</a:t>
                      </a:r>
                      <a:r>
                        <a:rPr lang="en-US" sz="1200" spc="-2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(GRIHA,</a:t>
                      </a:r>
                      <a:r>
                        <a:rPr lang="en-US" sz="1200" spc="-1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LEED</a:t>
                      </a:r>
                      <a:r>
                        <a:rPr lang="en-US" sz="1200" spc="-15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etc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r>
                        <a:rPr lang="en-US" sz="1200" spc="-2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to</a:t>
                      </a:r>
                      <a:r>
                        <a:rPr lang="en-US" sz="1200" spc="-1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be</a:t>
                      </a:r>
                      <a:r>
                        <a:rPr lang="en-US" sz="1200" spc="-15" dirty="0">
                          <a:effectLst/>
                        </a:rPr>
                        <a:t> </a:t>
                      </a:r>
                      <a:r>
                        <a:rPr lang="en-US" sz="1200" spc="-10" dirty="0">
                          <a:effectLst/>
                        </a:rPr>
                        <a:t>considered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7868968"/>
                  </a:ext>
                </a:extLst>
              </a:tr>
              <a:tr h="417044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effectLst/>
                        </a:rPr>
                        <a:t> 4.3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lang="en-US" sz="1200" dirty="0">
                          <a:effectLst/>
                        </a:rPr>
                        <a:t>Sustainable measures to be highlighted (Solar panel, Under Ground water </a:t>
                      </a:r>
                      <a:r>
                        <a:rPr lang="en-US" sz="1200" spc="-10" dirty="0">
                          <a:effectLst/>
                        </a:rPr>
                        <a:t>recharge)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5857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96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eff24bb-2089-4400-8c8e-f71e680378b2}" enabled="0" method="" siteId="{deff24bb-2089-4400-8c8e-f71e680378b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614</Words>
  <Application>Microsoft Office PowerPoint</Application>
  <PresentationFormat>Widescreen</PresentationFormat>
  <Paragraphs>272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Major Content of DPR</vt:lpstr>
      <vt:lpstr>Chapters to be incorporated in the DPR</vt:lpstr>
      <vt:lpstr>Following drawings to be attached</vt:lpstr>
      <vt:lpstr>Schedule of Finish</vt:lpstr>
      <vt:lpstr>Detailing to be considered in the proposal</vt:lpstr>
    </vt:vector>
  </TitlesOfParts>
  <Company>KPMG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 Project Report</dc:title>
  <dc:creator>Kumar, Rupesh</dc:creator>
  <cp:lastModifiedBy>Kumar, Rupesh</cp:lastModifiedBy>
  <cp:revision>5</cp:revision>
  <dcterms:created xsi:type="dcterms:W3CDTF">2024-07-24T10:11:28Z</dcterms:created>
  <dcterms:modified xsi:type="dcterms:W3CDTF">2024-11-18T09:39:26Z</dcterms:modified>
</cp:coreProperties>
</file>