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43840" y="7117080"/>
            <a:ext cx="10195559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28600" y="224155"/>
            <a:ext cx="10236200" cy="6696709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3840" y="199925"/>
            <a:ext cx="6929873" cy="360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159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2002-2022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  <a:p>
            <a:pPr marL="0" marR="0">
              <a:lnSpc>
                <a:spcPts val="7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Wise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8" b="1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56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Achievement</a:t>
            </a:r>
            <a:r>
              <a:rPr dirty="0" sz="1600" spc="-58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(07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2022):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AMRUT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4095" y="642304"/>
            <a:ext cx="512066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Total</a:t>
            </a:r>
          </a:p>
          <a:p>
            <a:pPr marL="4445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 spc="-11">
                <a:solidFill>
                  <a:srgbClr val="ffffff"/>
                </a:solidFill>
                <a:latin typeface="Georgia"/>
                <a:cs typeface="Georgia"/>
              </a:rPr>
              <a:t>EMB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55465" y="642304"/>
            <a:ext cx="661738" cy="6544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929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Total</a:t>
            </a:r>
          </a:p>
          <a:p>
            <a:pPr marL="0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Invoice</a:t>
            </a:r>
          </a:p>
          <a:p>
            <a:pPr marL="57150" marR="0">
              <a:lnSpc>
                <a:spcPts val="1403"/>
              </a:lnSpc>
              <a:spcBef>
                <a:spcPts val="37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Value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06820" y="642304"/>
            <a:ext cx="874515" cy="8735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Deduction</a:t>
            </a:r>
          </a:p>
          <a:p>
            <a:pPr marL="96520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Release</a:t>
            </a:r>
          </a:p>
          <a:p>
            <a:pPr marL="89535" marR="0">
              <a:lnSpc>
                <a:spcPts val="1403"/>
              </a:lnSpc>
              <a:spcBef>
                <a:spcPts val="37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  <a:p>
            <a:pPr marL="126365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Month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40600" y="642304"/>
            <a:ext cx="940301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Mobilizatio</a:t>
            </a:r>
          </a:p>
          <a:p>
            <a:pPr marL="191134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250" spc="-12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Adv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7079" y="642304"/>
            <a:ext cx="980584" cy="8735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4315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Total</a:t>
            </a:r>
          </a:p>
          <a:p>
            <a:pPr marL="0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Achivement</a:t>
            </a:r>
          </a:p>
          <a:p>
            <a:pPr marL="54609" marR="0">
              <a:lnSpc>
                <a:spcPts val="1403"/>
              </a:lnSpc>
              <a:spcBef>
                <a:spcPts val="37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  <a:p>
            <a:pPr marL="179704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Month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31129" y="719774"/>
            <a:ext cx="891669" cy="6544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OtherDept</a:t>
            </a:r>
          </a:p>
          <a:p>
            <a:pPr marL="98425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  <a:p>
            <a:pPr marL="135254" marR="0">
              <a:lnSpc>
                <a:spcPts val="1403"/>
              </a:lnSpc>
              <a:spcBef>
                <a:spcPts val="37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Month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58745" y="829629"/>
            <a:ext cx="778967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Target</a:t>
            </a: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in</a:t>
            </a:r>
          </a:p>
          <a:p>
            <a:pPr marL="104775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Lakhs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53880" y="829629"/>
            <a:ext cx="1056403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Achievement</a:t>
            </a:r>
          </a:p>
          <a:p>
            <a:pPr marL="70484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Percentage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08405" y="938849"/>
            <a:ext cx="555240" cy="2163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Circle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62655" y="1080454"/>
            <a:ext cx="694489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  <a:p>
            <a:pPr marL="36829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Month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63154" y="1080454"/>
            <a:ext cx="694490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  <a:p>
            <a:pPr marL="36830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Month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38955" y="1299529"/>
            <a:ext cx="694489" cy="2163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9560" y="1452177"/>
            <a:ext cx="1028910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AGRA</a:t>
            </a:r>
            <a:r>
              <a:rPr dirty="0" sz="1050" spc="-4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54591" y="145217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5667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869296" y="1452177"/>
            <a:ext cx="374888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107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37036" y="1452177"/>
            <a:ext cx="374888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753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58116" y="1452177"/>
            <a:ext cx="374888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159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929361" y="145217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1569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132686" y="1452177"/>
            <a:ext cx="22656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052801" y="145217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1019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861791" y="1452177"/>
            <a:ext cx="486100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17.98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223500" y="1485196"/>
            <a:ext cx="270969" cy="4283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7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89559" y="1691872"/>
            <a:ext cx="2087243" cy="18193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AGRA</a:t>
            </a:r>
            <a:r>
              <a:rPr dirty="0" sz="105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14TH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CIRCLE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KANPUR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NAGAR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AGRA</a:t>
            </a:r>
            <a:r>
              <a:rPr dirty="0" sz="105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CONS.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CIRCLE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ALIGARH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AGRA</a:t>
            </a:r>
            <a:r>
              <a:rPr dirty="0" sz="105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CONS.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CIRCLE(E/M)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AGRA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AGRA</a:t>
            </a:r>
            <a:r>
              <a:rPr dirty="0" sz="105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GANGA</a:t>
            </a:r>
            <a:r>
              <a:rPr dirty="0" sz="105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JAL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dirty="0" sz="105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UNIT</a:t>
            </a:r>
            <a:r>
              <a:rPr dirty="0" sz="1050" spc="-7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AGRA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AGRA</a:t>
            </a:r>
            <a:r>
              <a:rPr dirty="0" sz="105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KANPUR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NAGAR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198983" y="1685522"/>
            <a:ext cx="304257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39393" y="1685522"/>
            <a:ext cx="304529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38</a:t>
            </a:r>
          </a:p>
          <a:p>
            <a:pPr marL="7620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983333" y="168552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004413" y="168552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997554" y="1685522"/>
            <a:ext cx="380727" cy="1638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399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9</a:t>
            </a:r>
          </a:p>
          <a:p>
            <a:pPr marL="1016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-25">
                <a:solidFill>
                  <a:srgbClr val="000000"/>
                </a:solidFill>
                <a:latin typeface="Arial"/>
                <a:cs typeface="Arial"/>
              </a:rPr>
              <a:t>611</a:t>
            </a:r>
          </a:p>
          <a:p>
            <a:pPr marL="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528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151</a:t>
            </a:r>
          </a:p>
          <a:p>
            <a:pPr marL="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225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130393" y="168552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197193" y="1685522"/>
            <a:ext cx="304530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38</a:t>
            </a:r>
          </a:p>
          <a:p>
            <a:pPr marL="76201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852513" y="1685522"/>
            <a:ext cx="494045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75.33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046583" y="2047472"/>
            <a:ext cx="456344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1287</a:t>
            </a:r>
          </a:p>
          <a:p>
            <a:pPr marL="7620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565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983334" y="204747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004414" y="204747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130394" y="2047472"/>
            <a:ext cx="228329" cy="1276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852514" y="2047472"/>
            <a:ext cx="494299" cy="914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0.00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56.05</a:t>
            </a:r>
          </a:p>
          <a:p>
            <a:pPr marL="7620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2.50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0223500" y="2088446"/>
            <a:ext cx="270969" cy="12729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16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167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16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015594" y="240942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830934" y="2409422"/>
            <a:ext cx="380728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196</a:t>
            </a:r>
          </a:p>
          <a:p>
            <a:pPr marL="15240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852014" y="2409422"/>
            <a:ext cx="380728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121</a:t>
            </a:r>
          </a:p>
          <a:p>
            <a:pPr marL="15240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120994" y="2409422"/>
            <a:ext cx="380436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317</a:t>
            </a:r>
          </a:p>
          <a:p>
            <a:pPr marL="7620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69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046583" y="2771372"/>
            <a:ext cx="456344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2758</a:t>
            </a:r>
          </a:p>
          <a:p>
            <a:pPr marL="7620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272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939394" y="2771372"/>
            <a:ext cx="304528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69</a:t>
            </a:r>
          </a:p>
          <a:p>
            <a:pPr marL="7620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830934" y="3133322"/>
            <a:ext cx="38018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407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004414" y="313332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9120994" y="3133322"/>
            <a:ext cx="38018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407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9776314" y="3133322"/>
            <a:ext cx="569974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149.51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89559" y="3498146"/>
            <a:ext cx="2122727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AGRA</a:t>
            </a:r>
            <a:r>
              <a:rPr dirty="0" sz="105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 spc="-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YPCU</a:t>
            </a:r>
            <a:r>
              <a:rPr dirty="0" sz="1050" spc="-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AGRA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3046584" y="3498146"/>
            <a:ext cx="456998" cy="670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734</a:t>
            </a:r>
          </a:p>
          <a:p>
            <a:pPr marL="8007" marR="0">
              <a:lnSpc>
                <a:spcPts val="1173"/>
              </a:lnSpc>
              <a:spcBef>
                <a:spcPts val="739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6087</a:t>
            </a:r>
          </a:p>
          <a:p>
            <a:pPr marL="0" marR="0">
              <a:lnSpc>
                <a:spcPts val="1200"/>
              </a:lnSpc>
              <a:spcBef>
                <a:spcPts val="66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1942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898900" y="3498146"/>
            <a:ext cx="345132" cy="670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6694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173"/>
              </a:lnSpc>
              <a:spcBef>
                <a:spcPts val="739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-42</a:t>
            </a:r>
          </a:p>
          <a:p>
            <a:pPr marL="116694" marR="0">
              <a:lnSpc>
                <a:spcPts val="1200"/>
              </a:lnSpc>
              <a:spcBef>
                <a:spcPts val="66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4830934" y="3498146"/>
            <a:ext cx="380950" cy="670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150</a:t>
            </a:r>
          </a:p>
          <a:p>
            <a:pPr marL="6102" marR="0">
              <a:lnSpc>
                <a:spcPts val="1173"/>
              </a:lnSpc>
              <a:spcBef>
                <a:spcPts val="739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961</a:t>
            </a:r>
          </a:p>
          <a:p>
            <a:pPr marL="0" marR="0">
              <a:lnSpc>
                <a:spcPts val="1200"/>
              </a:lnSpc>
              <a:spcBef>
                <a:spcPts val="66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168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928214" y="3498146"/>
            <a:ext cx="305055" cy="4334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38</a:t>
            </a:r>
          </a:p>
          <a:p>
            <a:pPr marL="78492" marR="0">
              <a:lnSpc>
                <a:spcPts val="1173"/>
              </a:lnSpc>
              <a:spcBef>
                <a:spcPts val="739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29361" y="3498146"/>
            <a:ext cx="449051" cy="670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392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45</a:t>
            </a:r>
          </a:p>
          <a:p>
            <a:pPr marL="0" marR="0">
              <a:lnSpc>
                <a:spcPts val="1173"/>
              </a:lnSpc>
              <a:spcBef>
                <a:spcPts val="739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2255</a:t>
            </a:r>
          </a:p>
          <a:p>
            <a:pPr marL="68192" marR="0">
              <a:lnSpc>
                <a:spcPts val="1200"/>
              </a:lnSpc>
              <a:spcBef>
                <a:spcPts val="66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322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8130394" y="3498146"/>
            <a:ext cx="228855" cy="670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2292" marR="0">
              <a:lnSpc>
                <a:spcPts val="1173"/>
              </a:lnSpc>
              <a:spcBef>
                <a:spcPts val="739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66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9120994" y="3498146"/>
            <a:ext cx="380949" cy="670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188</a:t>
            </a:r>
          </a:p>
          <a:p>
            <a:pPr marL="6101" marR="0">
              <a:lnSpc>
                <a:spcPts val="1173"/>
              </a:lnSpc>
              <a:spcBef>
                <a:spcPts val="739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921</a:t>
            </a:r>
          </a:p>
          <a:p>
            <a:pPr marL="0" marR="0">
              <a:lnSpc>
                <a:spcPts val="1200"/>
              </a:lnSpc>
              <a:spcBef>
                <a:spcPts val="66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168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9852514" y="3498146"/>
            <a:ext cx="495338" cy="670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25.63</a:t>
            </a:r>
          </a:p>
          <a:p>
            <a:pPr marL="9276" marR="0">
              <a:lnSpc>
                <a:spcPts val="1173"/>
              </a:lnSpc>
              <a:spcBef>
                <a:spcPts val="739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15.12</a:t>
            </a:r>
          </a:p>
          <a:p>
            <a:pPr marL="76200" marR="0">
              <a:lnSpc>
                <a:spcPts val="1200"/>
              </a:lnSpc>
              <a:spcBef>
                <a:spcPts val="66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8.66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0223500" y="3536246"/>
            <a:ext cx="270969" cy="6696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7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7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289559" y="3744527"/>
            <a:ext cx="144136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GHAZIABAD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289559" y="3984222"/>
            <a:ext cx="1813795" cy="371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GHAZIABAD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18TH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CIRCLE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GHAZIABAD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6004414" y="397787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289559" y="4346172"/>
            <a:ext cx="2208329" cy="1274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GHAZIABAD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4th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CIRCLE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BAREILLY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GHAZIABAD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 spc="-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YPCU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GHAZIABAD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GHAZIABAD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NIRMAN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MANDAL</a:t>
            </a:r>
            <a:r>
              <a:rPr dirty="0" sz="1050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(E/M)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GHAZIABAD</a:t>
            </a:r>
          </a:p>
          <a:p>
            <a:pPr marL="0" marR="0">
              <a:lnSpc>
                <a:spcPts val="1173"/>
              </a:lnSpc>
              <a:spcBef>
                <a:spcPts val="23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LUCKNOW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3046583" y="4339822"/>
            <a:ext cx="456344" cy="914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2185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1241</a:t>
            </a:r>
          </a:p>
          <a:p>
            <a:pPr marL="7620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718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4015594" y="4339822"/>
            <a:ext cx="228328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4830934" y="4339822"/>
            <a:ext cx="380186" cy="914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108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362</a:t>
            </a:r>
          </a:p>
          <a:p>
            <a:pPr marL="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323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004414" y="4339822"/>
            <a:ext cx="228328" cy="914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921354" y="4339822"/>
            <a:ext cx="456344" cy="914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535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1245</a:t>
            </a:r>
          </a:p>
          <a:p>
            <a:pPr marL="7620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152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8130394" y="4339822"/>
            <a:ext cx="228328" cy="914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9120994" y="4339822"/>
            <a:ext cx="380186" cy="914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108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362</a:t>
            </a:r>
          </a:p>
          <a:p>
            <a:pPr marL="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283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9852514" y="4339822"/>
            <a:ext cx="494297" cy="914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4.94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29.15</a:t>
            </a:r>
          </a:p>
          <a:p>
            <a:pPr marL="0" marR="0">
              <a:lnSpc>
                <a:spcPts val="1200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39.33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10223500" y="4380796"/>
            <a:ext cx="270969" cy="9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16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167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3893820" y="5063722"/>
            <a:ext cx="349721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-42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3054591" y="543362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7667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3876916" y="5433627"/>
            <a:ext cx="374888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30" b="1">
                <a:solidFill>
                  <a:srgbClr val="000000"/>
                </a:solidFill>
                <a:latin typeface="Arial"/>
                <a:cs typeface="Arial"/>
              </a:rPr>
              <a:t>112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4762741" y="543362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1380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5932411" y="5433627"/>
            <a:ext cx="300725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6929361" y="543362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1467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8132686" y="5433627"/>
            <a:ext cx="22656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9052801" y="543362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1501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9861791" y="5433627"/>
            <a:ext cx="486100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19.58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10223500" y="5466646"/>
            <a:ext cx="270969" cy="4283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7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289559" y="5673322"/>
            <a:ext cx="2094172" cy="733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17TH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CIRCLE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GORAKHPUR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GOMTI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PCU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3046584" y="5666972"/>
            <a:ext cx="456114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2642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3939394" y="5666972"/>
            <a:ext cx="304257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41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4830934" y="5666972"/>
            <a:ext cx="38018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171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6004414" y="566697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6997554" y="5666972"/>
            <a:ext cx="38018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166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8130394" y="566697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9120994" y="5666972"/>
            <a:ext cx="38018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212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9928714" y="5666972"/>
            <a:ext cx="418117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8.04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3046584" y="6028922"/>
            <a:ext cx="456114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2514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1749</a:t>
            </a:r>
          </a:p>
        </p:txBody>
      </p:sp>
      <p:sp>
        <p:nvSpPr>
          <p:cNvPr id="95" name="object 95"/>
          <p:cNvSpPr txBox="1"/>
          <p:nvPr/>
        </p:nvSpPr>
        <p:spPr>
          <a:xfrm>
            <a:off x="3939394" y="6028922"/>
            <a:ext cx="304528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70</a:t>
            </a:r>
          </a:p>
          <a:p>
            <a:pPr marL="7620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4830934" y="6028922"/>
            <a:ext cx="380186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775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210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6004414" y="602892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6997554" y="6028922"/>
            <a:ext cx="380186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583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369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8130394" y="6028922"/>
            <a:ext cx="228328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9120994" y="6028922"/>
            <a:ext cx="380186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846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220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9852514" y="6028922"/>
            <a:ext cx="494045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33.64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12.56</a:t>
            </a:r>
          </a:p>
        </p:txBody>
      </p:sp>
      <p:sp>
        <p:nvSpPr>
          <p:cNvPr id="102" name="object 102"/>
          <p:cNvSpPr txBox="1"/>
          <p:nvPr/>
        </p:nvSpPr>
        <p:spPr>
          <a:xfrm>
            <a:off x="10223500" y="6069896"/>
            <a:ext cx="270969" cy="549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16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</p:txBody>
      </p:sp>
      <p:sp>
        <p:nvSpPr>
          <p:cNvPr id="103" name="object 103"/>
          <p:cNvSpPr txBox="1"/>
          <p:nvPr/>
        </p:nvSpPr>
        <p:spPr>
          <a:xfrm>
            <a:off x="289559" y="6397222"/>
            <a:ext cx="1350817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5928214" y="6390872"/>
            <a:ext cx="304257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289559" y="6578197"/>
            <a:ext cx="2116995" cy="371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INSEPECTION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WING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(CIRCLE)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304800" y="7168494"/>
            <a:ext cx="2510840" cy="150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Generated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ePayment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System.</a:t>
            </a:r>
          </a:p>
        </p:txBody>
      </p:sp>
      <p:sp>
        <p:nvSpPr>
          <p:cNvPr id="107" name="object 107"/>
          <p:cNvSpPr txBox="1"/>
          <p:nvPr/>
        </p:nvSpPr>
        <p:spPr>
          <a:xfrm>
            <a:off x="3429000" y="7155788"/>
            <a:ext cx="1207455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Friday,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29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July,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2022</a:t>
            </a:r>
          </a:p>
        </p:txBody>
      </p:sp>
      <p:sp>
        <p:nvSpPr>
          <p:cNvPr id="108" name="object 108"/>
          <p:cNvSpPr txBox="1"/>
          <p:nvPr/>
        </p:nvSpPr>
        <p:spPr>
          <a:xfrm>
            <a:off x="6660998" y="7155788"/>
            <a:ext cx="702132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7:49:48PM</a:t>
            </a:r>
          </a:p>
        </p:txBody>
      </p:sp>
      <p:sp>
        <p:nvSpPr>
          <p:cNvPr id="109" name="object 109"/>
          <p:cNvSpPr txBox="1"/>
          <p:nvPr/>
        </p:nvSpPr>
        <p:spPr>
          <a:xfrm>
            <a:off x="8839200" y="7155788"/>
            <a:ext cx="733813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43840" y="7117080"/>
            <a:ext cx="10195559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28600" y="224155"/>
            <a:ext cx="10236200" cy="3137534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3840" y="199925"/>
            <a:ext cx="6929873" cy="360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159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2002-2022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  <a:p>
            <a:pPr marL="0" marR="0">
              <a:lnSpc>
                <a:spcPts val="77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Wise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8" b="1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56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Achievement</a:t>
            </a:r>
            <a:r>
              <a:rPr dirty="0" sz="1600" spc="-58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(07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2022):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AMRUT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4095" y="642304"/>
            <a:ext cx="512066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Total</a:t>
            </a:r>
          </a:p>
          <a:p>
            <a:pPr marL="4445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 spc="-11">
                <a:solidFill>
                  <a:srgbClr val="ffffff"/>
                </a:solidFill>
                <a:latin typeface="Georgia"/>
                <a:cs typeface="Georgia"/>
              </a:rPr>
              <a:t>EMB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55465" y="642304"/>
            <a:ext cx="661738" cy="6544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929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Total</a:t>
            </a:r>
          </a:p>
          <a:p>
            <a:pPr marL="0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Invoice</a:t>
            </a:r>
          </a:p>
          <a:p>
            <a:pPr marL="57150" marR="0">
              <a:lnSpc>
                <a:spcPts val="1403"/>
              </a:lnSpc>
              <a:spcBef>
                <a:spcPts val="37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Value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06820" y="642304"/>
            <a:ext cx="874515" cy="8735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Deduction</a:t>
            </a:r>
          </a:p>
          <a:p>
            <a:pPr marL="96520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Release</a:t>
            </a:r>
          </a:p>
          <a:p>
            <a:pPr marL="89535" marR="0">
              <a:lnSpc>
                <a:spcPts val="1403"/>
              </a:lnSpc>
              <a:spcBef>
                <a:spcPts val="37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  <a:p>
            <a:pPr marL="126365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Month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40600" y="642304"/>
            <a:ext cx="940301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Mobilizatio</a:t>
            </a:r>
          </a:p>
          <a:p>
            <a:pPr marL="191134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250" spc="-12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Adv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7079" y="642304"/>
            <a:ext cx="980584" cy="8735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4315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Total</a:t>
            </a:r>
          </a:p>
          <a:p>
            <a:pPr marL="0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Achivement</a:t>
            </a:r>
          </a:p>
          <a:p>
            <a:pPr marL="54609" marR="0">
              <a:lnSpc>
                <a:spcPts val="1403"/>
              </a:lnSpc>
              <a:spcBef>
                <a:spcPts val="37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  <a:p>
            <a:pPr marL="179704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Month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31129" y="719774"/>
            <a:ext cx="891669" cy="6544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OtherDept</a:t>
            </a:r>
          </a:p>
          <a:p>
            <a:pPr marL="98425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  <a:p>
            <a:pPr marL="135254" marR="0">
              <a:lnSpc>
                <a:spcPts val="1403"/>
              </a:lnSpc>
              <a:spcBef>
                <a:spcPts val="37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Month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58745" y="829629"/>
            <a:ext cx="778967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Target</a:t>
            </a: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in</a:t>
            </a:r>
          </a:p>
          <a:p>
            <a:pPr marL="104775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Lakhs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53880" y="829629"/>
            <a:ext cx="1056403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Achievement</a:t>
            </a:r>
          </a:p>
          <a:p>
            <a:pPr marL="70484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Percentage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08405" y="938849"/>
            <a:ext cx="555240" cy="2163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Circle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62655" y="1080454"/>
            <a:ext cx="694489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  <a:p>
            <a:pPr marL="36829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Month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63154" y="1080454"/>
            <a:ext cx="694490" cy="435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  <a:p>
            <a:pPr marL="36830" marR="0">
              <a:lnSpc>
                <a:spcPts val="1403"/>
              </a:lnSpc>
              <a:spcBef>
                <a:spcPts val="321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Month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38955" y="1299529"/>
            <a:ext cx="694489" cy="2163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9560" y="1450572"/>
            <a:ext cx="1828674" cy="371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Nirman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Mandal</a:t>
            </a:r>
            <a:r>
              <a:rPr dirty="0" sz="1050" spc="-6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Ayodhya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122784" y="1444222"/>
            <a:ext cx="38018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762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015594" y="144422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30934" y="1444222"/>
            <a:ext cx="38018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223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004414" y="144422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997554" y="1444222"/>
            <a:ext cx="38018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349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130394" y="144422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120994" y="1444222"/>
            <a:ext cx="38018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223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852514" y="1444222"/>
            <a:ext cx="494045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29.31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223500" y="1485196"/>
            <a:ext cx="270969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89559" y="1814127"/>
            <a:ext cx="1453896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23" b="1">
                <a:solidFill>
                  <a:srgbClr val="000000"/>
                </a:solidFill>
                <a:latin typeface="Arial"/>
                <a:cs typeface="Arial"/>
              </a:rPr>
              <a:t>PRAYAGRAJ</a:t>
            </a:r>
            <a:r>
              <a:rPr dirty="0" sz="1050" spc="23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054591" y="181412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9580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869296" y="1814127"/>
            <a:ext cx="374888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202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762741" y="181412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1416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932411" y="1814127"/>
            <a:ext cx="300725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003656" y="1814127"/>
            <a:ext cx="374888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908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132686" y="1814127"/>
            <a:ext cx="22656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052801" y="181412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1668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861791" y="1814127"/>
            <a:ext cx="486100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17.42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0223500" y="1847146"/>
            <a:ext cx="270969" cy="4283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7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89559" y="2053822"/>
            <a:ext cx="2147996" cy="109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PRAYAGRAJ</a:t>
            </a:r>
            <a:r>
              <a:rPr dirty="0" sz="1050" spc="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Construction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Circle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(Civil)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Banda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PRAYAGRAJ</a:t>
            </a:r>
            <a:r>
              <a:rPr dirty="0" sz="1050" spc="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PRAYAGRAJ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PRAYAGRAJ</a:t>
            </a:r>
            <a:r>
              <a:rPr dirty="0" sz="1050" spc="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VARANASI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122784" y="2047472"/>
            <a:ext cx="38018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217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015594" y="204747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983334" y="204747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004414" y="204747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073754" y="2047472"/>
            <a:ext cx="304257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31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130394" y="204747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9273394" y="2047472"/>
            <a:ext cx="228328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928714" y="2047472"/>
            <a:ext cx="418117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0.36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046584" y="2409422"/>
            <a:ext cx="456114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3733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5630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863194" y="2409422"/>
            <a:ext cx="380950" cy="918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202</a:t>
            </a:r>
          </a:p>
          <a:p>
            <a:pPr marL="6102" marR="0">
              <a:lnSpc>
                <a:spcPts val="1173"/>
              </a:lnSpc>
              <a:spcBef>
                <a:spcPts val="1661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378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762741" y="2409422"/>
            <a:ext cx="456114" cy="918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192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278</a:t>
            </a:r>
          </a:p>
          <a:p>
            <a:pPr marL="2152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-12">
                <a:solidFill>
                  <a:srgbClr val="000000"/>
                </a:solidFill>
                <a:latin typeface="Arial"/>
                <a:cs typeface="Arial"/>
              </a:rPr>
              <a:t>1138</a:t>
            </a:r>
          </a:p>
          <a:p>
            <a:pPr marL="0" marR="0">
              <a:lnSpc>
                <a:spcPts val="1173"/>
              </a:lnSpc>
              <a:spcBef>
                <a:spcPts val="1661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4510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928214" y="2409422"/>
            <a:ext cx="304528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6997554" y="2409422"/>
            <a:ext cx="380186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410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467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8130394" y="2409422"/>
            <a:ext cx="228855" cy="918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2292" marR="0">
              <a:lnSpc>
                <a:spcPts val="1173"/>
              </a:lnSpc>
              <a:spcBef>
                <a:spcPts val="1661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9044794" y="2409422"/>
            <a:ext cx="456997" cy="918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278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1390</a:t>
            </a:r>
          </a:p>
          <a:p>
            <a:pPr marL="8007" marR="0">
              <a:lnSpc>
                <a:spcPts val="1173"/>
              </a:lnSpc>
              <a:spcBef>
                <a:spcPts val="1661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5109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9852514" y="2409422"/>
            <a:ext cx="495339" cy="918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7.44</a:t>
            </a:r>
          </a:p>
          <a:p>
            <a:pPr marL="0" marR="0">
              <a:lnSpc>
                <a:spcPts val="1200"/>
              </a:lnSpc>
              <a:spcBef>
                <a:spcPts val="1699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24.69</a:t>
            </a:r>
          </a:p>
          <a:p>
            <a:pPr marL="9277" marR="0">
              <a:lnSpc>
                <a:spcPts val="1173"/>
              </a:lnSpc>
              <a:spcBef>
                <a:spcPts val="1661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17.62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0223500" y="2450396"/>
            <a:ext cx="270969" cy="9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16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  <a:p>
            <a:pPr marL="0" marR="0">
              <a:lnSpc>
                <a:spcPts val="1173"/>
              </a:lnSpc>
              <a:spcBef>
                <a:spcPts val="167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%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89559" y="3141277"/>
            <a:ext cx="1108253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Uttar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Pradesh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980296" y="3141277"/>
            <a:ext cx="523214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29000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5858116" y="3141277"/>
            <a:ext cx="374888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220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6929361" y="3141277"/>
            <a:ext cx="44905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6199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304800" y="7168494"/>
            <a:ext cx="2510840" cy="150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Generated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ePayment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System.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3429000" y="7155788"/>
            <a:ext cx="1207455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Friday,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29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July,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2022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6660998" y="7155788"/>
            <a:ext cx="702132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7:49:48PM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8839200" y="7155788"/>
            <a:ext cx="733813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2022-07-29T19:50:03+05:30</dcterms:modified>
</cp:coreProperties>
</file>