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59079" y="7082790"/>
            <a:ext cx="10180318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60350" y="230505"/>
            <a:ext cx="10210800" cy="296037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4000" y="199925"/>
            <a:ext cx="6919714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2002-2022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400" y="367088"/>
            <a:ext cx="5440491" cy="240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Stagnant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2" b="1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60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5" b="1">
                <a:solidFill>
                  <a:srgbClr val="ffffff"/>
                </a:solidFill>
                <a:latin typeface="Arial"/>
                <a:cs typeface="Arial"/>
              </a:rPr>
              <a:t>AMRUT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0639" y="996059"/>
            <a:ext cx="84668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Zone-Circle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22954" y="996059"/>
            <a:ext cx="82120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61-90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13579" y="996059"/>
            <a:ext cx="878153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91-120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22620" y="996059"/>
            <a:ext cx="898481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121-150Days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3405" y="996059"/>
            <a:ext cx="935905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151-180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48319" y="996059"/>
            <a:ext cx="92405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181-Till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32290" y="996059"/>
            <a:ext cx="87101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Grand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4797" y="1465512"/>
            <a:ext cx="2420377" cy="1454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AGRA</a:t>
            </a:r>
            <a:r>
              <a:rPr dirty="0" sz="1050" spc="-4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KANPUR</a:t>
            </a:r>
          </a:p>
          <a:p>
            <a:pPr marL="2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NAGAR</a:t>
            </a:r>
          </a:p>
          <a:p>
            <a:pPr marL="1" marR="0">
              <a:lnSpc>
                <a:spcPts val="1173"/>
              </a:lnSpc>
              <a:spcBef>
                <a:spcPts val="246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GOMTI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PCU</a:t>
            </a:r>
          </a:p>
          <a:p>
            <a:pPr marL="1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  <a:p>
            <a:pPr marL="0" marR="0">
              <a:lnSpc>
                <a:spcPts val="1173"/>
              </a:lnSpc>
              <a:spcBef>
                <a:spcPts val="24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</a:p>
          <a:p>
            <a:pPr marL="0" marR="0">
              <a:lnSpc>
                <a:spcPts val="1173"/>
              </a:lnSpc>
              <a:spcBef>
                <a:spcPts val="24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2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ZONE</a:t>
            </a:r>
            <a:r>
              <a:rPr dirty="0" sz="105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14651" y="1459162"/>
            <a:ext cx="228331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1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41471" y="1459162"/>
            <a:ext cx="228331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1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51782" y="1459162"/>
            <a:ext cx="228331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1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78601" y="1459162"/>
            <a:ext cx="228331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1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88911" y="1459162"/>
            <a:ext cx="228331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1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317331" y="1459162"/>
            <a:ext cx="228331" cy="12764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1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 marL="0" marR="0">
              <a:lnSpc>
                <a:spcPts val="1173"/>
              </a:lnSpc>
              <a:spcBef>
                <a:spcPts val="1649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4797" y="2959867"/>
            <a:ext cx="1066537" cy="211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 b="1">
                <a:solidFill>
                  <a:srgbClr val="000000"/>
                </a:solidFill>
                <a:latin typeface="Arial"/>
                <a:cs typeface="Arial"/>
              </a:rPr>
              <a:t>Grand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Total: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24563" y="294315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43763" y="294696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538833" y="294315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780894" y="294315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006444" y="2946967"/>
            <a:ext cx="22656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252949" y="2946967"/>
            <a:ext cx="300725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60" b="1">
                <a:solidFill>
                  <a:srgbClr val="000000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04797" y="7153254"/>
            <a:ext cx="2510840" cy="150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ePayment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200397" y="7140547"/>
            <a:ext cx="1207455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Friday,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July,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095997" y="7140547"/>
            <a:ext cx="765347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Arial"/>
                <a:cs typeface="Arial"/>
              </a:rPr>
              <a:t>11:15:45PM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610597" y="7140547"/>
            <a:ext cx="733813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2022-07-29T23:15:46+05:30</dcterms:modified>
</cp:coreProperties>
</file>