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E2C2-C444-C4D5-01B4-5921961BE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F73EE-9410-CDA4-661A-546CC34B0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A5DE-3118-0A76-0367-789ADC98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338B7-9E4C-4C88-94BD-7499E46C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D16B-F147-E208-7344-B06B2D54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A2A6-AA38-4031-FCE4-973F585F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A600E-0B77-47D0-0E80-DC7C9EA41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5FA1-B04B-A5E3-5F45-9F63532D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6018-013B-590B-FFEA-6751565E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E3A8-A370-457F-538E-1D82165E2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BB15B-BD6B-F927-E321-8533BAB2B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B2900-F324-B8FD-AAA8-916B7D519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330A-14C9-D3A0-35AF-8B784954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B3C60-FFC2-BCDF-09DC-A5ED76C7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B0973-B6BC-37FB-10E0-5438B168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F00F-241F-B4EE-84DA-31FC43BE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03C1-E954-E2E4-C191-F1061D2C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0871-58D3-92C1-4A77-9FEA60535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DBF15-36BD-0BD0-0B6D-7FC331CC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9D7D4-5D8C-7488-41BD-5D6C0E3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B3A-BD25-850B-DF67-E511A2ED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6D078-2CBB-11E8-44DA-25F601F0F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97BDD-9145-93BB-47B1-9C0E7A9A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5063-AD13-D108-5EA6-46143D60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C312-2DD4-4564-9740-8CE8A07C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A21BD-9EA8-4FCA-8826-33624EAB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20CA-CDB6-1297-D0E5-6C580AAEB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369C-3EAF-236E-C499-1452D9FE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3CB8-4B13-11FF-0840-18715941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FC295-651D-489B-95DE-42879C2E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39377-25B3-FE75-47E3-F0069ECE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F04C-4CB3-A24F-4AD6-4C31587C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57B6-B076-4FCE-94DE-ACDB559D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B7DFF-7CA5-E0A7-7F04-60291D763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05479-04B8-D597-6516-971528CC5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E0862-F1F4-09C9-AFDF-EF6B05CB8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AF494-4E9C-31BE-8729-D27E209E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49664-DA31-4A3E-58CC-5ACA28F6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0BB96-21B8-C787-F670-0E53F360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5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CD9F-242B-3018-2BC0-4A4C444E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B4B8E-233A-30F1-5804-954A113D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998EF-5B9B-51A8-86EC-F08DAFD8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0F428-2E6D-DFCA-C643-A4239BA0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5421A-EC98-570E-4F9B-41603E3F6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7296E-B7C7-37AD-F243-BEFC2CAD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FC5D1-8941-3008-7A7F-F9F00748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1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647F-9D6A-6804-9D38-7A2E73FA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40BA-DCC1-5F61-D0D3-36E6A9E0D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917B5-2347-F6A2-A115-1D265CAF6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31C3-9EF9-B84A-E146-1CF5A7B9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5AC64-85DC-E3A7-30D9-2A40F824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19503-3BB0-CA73-8A45-9B52FE2A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FCF7-A035-F14C-47B5-0EF1B416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5E2023-9D1B-3EFD-50D8-E8CE8F9EF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E29A8-85A9-FF73-920D-946627D8E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8947D-A4B3-AF1B-DD47-E186CA7A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871C-F139-1E1E-7FA3-AB139C0A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A40C9-AC68-3DEB-0D6A-4C5C3FED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2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205B8-AB34-239D-A7DC-031F3D7C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07BA0-01EF-5F4E-D1D3-08BDE6880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92FE-D002-F582-82CC-0BEF530E9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BA5E-9F2D-4773-A13B-F2541BCA4DB0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3656-BACA-F306-0D4A-5F2C019ED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32A1-F14D-83B1-800D-AAE0879EF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66A14-FC04-411C-B3FD-16BCE6E68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1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8FC38-40B0-CE58-6B51-0829401D1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0827" y="2733322"/>
            <a:ext cx="5260868" cy="168924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SCHMES MONITORING SYSTEM REPORT SECTION ULB WISE              </a:t>
            </a:r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F2668FC7-2F49-69AE-6FDB-496556CE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99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980F40-1F34-26A7-1CF4-9F4A7BE9D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6" y="971423"/>
            <a:ext cx="11824308" cy="49151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208B21-FF1A-7A31-77B2-BFE0CA80F41F}"/>
              </a:ext>
            </a:extLst>
          </p:cNvPr>
          <p:cNvSpPr/>
          <p:nvPr/>
        </p:nvSpPr>
        <p:spPr>
          <a:xfrm>
            <a:off x="11394040" y="1500027"/>
            <a:ext cx="595902" cy="408911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60000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TOTAL ROW WISE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5593F1-21F2-EE3F-DC70-CEB584851FD3}"/>
              </a:ext>
            </a:extLst>
          </p:cNvPr>
          <p:cNvCxnSpPr/>
          <p:nvPr/>
        </p:nvCxnSpPr>
        <p:spPr>
          <a:xfrm>
            <a:off x="7274103" y="2147299"/>
            <a:ext cx="411993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133A113-7777-3D7F-D109-AE2F348DB7CA}"/>
              </a:ext>
            </a:extLst>
          </p:cNvPr>
          <p:cNvSpPr/>
          <p:nvPr/>
        </p:nvSpPr>
        <p:spPr>
          <a:xfrm>
            <a:off x="1860331" y="5589142"/>
            <a:ext cx="10129611" cy="8536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COLUMN WISE FOR EACH SCHEMES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3A5039-8A3C-5763-51FF-8DBC1FE4058C}"/>
              </a:ext>
            </a:extLst>
          </p:cNvPr>
          <p:cNvGrpSpPr/>
          <p:nvPr/>
        </p:nvGrpSpPr>
        <p:grpSpPr>
          <a:xfrm>
            <a:off x="4645572" y="57023"/>
            <a:ext cx="3085731" cy="914400"/>
            <a:chOff x="4645572" y="57023"/>
            <a:chExt cx="3085731" cy="914400"/>
          </a:xfrm>
        </p:grpSpPr>
        <p:pic>
          <p:nvPicPr>
            <p:cNvPr id="11" name="Graphic 10" descr="Bar graph with downward trend with solid fill">
              <a:extLst>
                <a:ext uri="{FF2B5EF4-FFF2-40B4-BE49-F238E27FC236}">
                  <a16:creationId xmlns:a16="http://schemas.microsoft.com/office/drawing/2014/main" id="{7D1ECBCC-4174-3D44-DB19-0DF2FAA26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16903" y="57023"/>
              <a:ext cx="914400" cy="9144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B88E1F-09D4-30E1-3910-E72C8C24ABD4}"/>
                </a:ext>
              </a:extLst>
            </p:cNvPr>
            <p:cNvSpPr/>
            <p:nvPr/>
          </p:nvSpPr>
          <p:spPr>
            <a:xfrm>
              <a:off x="4645572" y="147145"/>
              <a:ext cx="2171331" cy="6306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ANALYTICAL REPORT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9A287E-6DE2-3669-35E4-C7E10AF5661A}"/>
              </a:ext>
            </a:extLst>
          </p:cNvPr>
          <p:cNvGrpSpPr/>
          <p:nvPr/>
        </p:nvGrpSpPr>
        <p:grpSpPr>
          <a:xfrm>
            <a:off x="8397766" y="184715"/>
            <a:ext cx="2154620" cy="593051"/>
            <a:chOff x="8397766" y="184715"/>
            <a:chExt cx="2154620" cy="5930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FBF5D44-7BCE-A6AC-7ED9-5171542C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97766" y="184715"/>
              <a:ext cx="515006" cy="593051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367BB0-B214-7662-76E7-1C4BC135DE29}"/>
                </a:ext>
              </a:extLst>
            </p:cNvPr>
            <p:cNvSpPr/>
            <p:nvPr/>
          </p:nvSpPr>
          <p:spPr>
            <a:xfrm>
              <a:off x="9144000" y="220717"/>
              <a:ext cx="1408386" cy="55704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EXPORT TO EXCEL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1852A6-10A1-3604-2DF1-7E823CCE2209}"/>
              </a:ext>
            </a:extLst>
          </p:cNvPr>
          <p:cNvCxnSpPr>
            <a:cxnSpLocks/>
          </p:cNvCxnSpPr>
          <p:nvPr/>
        </p:nvCxnSpPr>
        <p:spPr>
          <a:xfrm>
            <a:off x="2007594" y="2165691"/>
            <a:ext cx="0" cy="271373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05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9033C-FB1D-CB4A-7A81-0A74C956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7" y="1161929"/>
            <a:ext cx="11970365" cy="5434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420FA-93DA-CEA4-FF0E-983880222AE2}"/>
              </a:ext>
            </a:extLst>
          </p:cNvPr>
          <p:cNvSpPr txBox="1"/>
          <p:nvPr/>
        </p:nvSpPr>
        <p:spPr>
          <a:xfrm>
            <a:off x="685800" y="261257"/>
            <a:ext cx="1062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as above for ULB fund master ,which include total sum rows and column wise ,Also include Export to Excel options and Heading Contains District Name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FC036C0C-5206-12DC-2385-9CEA2F28C8EC}"/>
              </a:ext>
            </a:extLst>
          </p:cNvPr>
          <p:cNvSpPr/>
          <p:nvPr/>
        </p:nvSpPr>
        <p:spPr>
          <a:xfrm>
            <a:off x="6803571" y="1955355"/>
            <a:ext cx="1970559" cy="859764"/>
          </a:xfrm>
          <a:prstGeom prst="wedgeRoundRectCallout">
            <a:avLst>
              <a:gd name="adj1" fmla="val -85484"/>
              <a:gd name="adj2" fmla="val 2067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GIVE DISTRICT NAME WITH FY AS PER FILTER</a:t>
            </a:r>
          </a:p>
        </p:txBody>
      </p:sp>
    </p:spTree>
    <p:extLst>
      <p:ext uri="{BB962C8B-B14F-4D97-AF65-F5344CB8AC3E}">
        <p14:creationId xmlns:p14="http://schemas.microsoft.com/office/powerpoint/2010/main" val="2116920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2F18A-71B0-2432-BD8C-EC78D2EC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3" y="907920"/>
            <a:ext cx="11544893" cy="5042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6C477A-A38C-1C52-A5C8-ECD07E07922D}"/>
              </a:ext>
            </a:extLst>
          </p:cNvPr>
          <p:cNvSpPr txBox="1"/>
          <p:nvPr/>
        </p:nvSpPr>
        <p:spPr>
          <a:xfrm>
            <a:off x="1883228" y="239486"/>
            <a:ext cx="6193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 OPTION TO UPDATE THIS INFORMATION AT ADMIN LOGIN</a:t>
            </a:r>
          </a:p>
        </p:txBody>
      </p:sp>
    </p:spTree>
    <p:extLst>
      <p:ext uri="{BB962C8B-B14F-4D97-AF65-F5344CB8AC3E}">
        <p14:creationId xmlns:p14="http://schemas.microsoft.com/office/powerpoint/2010/main" val="268423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SCHMES MONITORING SYSTEM REPORT SECTION ULB WISE    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SCHMES MONITORING SYSTEM</dc:title>
  <dc:creator>Amit Ranjan</dc:creator>
  <cp:lastModifiedBy>Amit Ranjan</cp:lastModifiedBy>
  <cp:revision>13</cp:revision>
  <dcterms:created xsi:type="dcterms:W3CDTF">2024-07-08T05:43:11Z</dcterms:created>
  <dcterms:modified xsi:type="dcterms:W3CDTF">2024-07-08T06:31:44Z</dcterms:modified>
</cp:coreProperties>
</file>