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702" r:id="rId3"/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iriam Libre"/>
      <p:regular r:id="rId11"/>
      <p:bold r:id="rId12"/>
    </p:embeddedFont>
    <p:embeddedFont>
      <p:font typeface="Open Sans SemiBold"/>
      <p:regular r:id="rId13"/>
      <p:bold r:id="rId14"/>
      <p:italic r:id="rId15"/>
      <p:boldItalic r:id="rId16"/>
    </p:embeddedFont>
    <p:embeddedFont>
      <p:font typeface="Work Sans"/>
      <p:regular r:id="rId17"/>
      <p:bold r:id="rId18"/>
    </p:embeddedFont>
    <p:embeddedFont>
      <p:font typeface="Ultra"/>
      <p:regular r:id="rId19"/>
    </p:embeddedFont>
    <p:embeddedFont>
      <p:font typeface="Barlow Light"/>
      <p:regular r:id="rId20"/>
      <p:bold r:id="rId21"/>
      <p:italic r:id="rId22"/>
      <p:boldItalic r:id="rId23"/>
    </p:embeddedFont>
    <p:embeddedFont>
      <p:font typeface="Barlow"/>
      <p:regular r:id="rId24"/>
      <p:bold r:id="rId25"/>
      <p:italic r:id="rId26"/>
      <p:boldItalic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22" Type="http://schemas.openxmlformats.org/officeDocument/2006/relationships/font" Target="fonts/BarlowLight-italic.fntdata"/><Relationship Id="rId21" Type="http://schemas.openxmlformats.org/officeDocument/2006/relationships/font" Target="fonts/BarlowLight-bold.fntdata"/><Relationship Id="rId24" Type="http://schemas.openxmlformats.org/officeDocument/2006/relationships/font" Target="fonts/Barlow-regular.fntdata"/><Relationship Id="rId23" Type="http://schemas.openxmlformats.org/officeDocument/2006/relationships/font" Target="fonts/Barlow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font" Target="fonts/MiriamLibre-regular.fntdata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font" Target="fonts/OpenSansSemiBold-regular.fntdata"/><Relationship Id="rId35" Type="http://schemas.openxmlformats.org/officeDocument/2006/relationships/font" Target="fonts/OpenSans-boldItalic.fntdata"/><Relationship Id="rId12" Type="http://schemas.openxmlformats.org/officeDocument/2006/relationships/font" Target="fonts/MiriamLibre-bold.fntdata"/><Relationship Id="rId34" Type="http://schemas.openxmlformats.org/officeDocument/2006/relationships/font" Target="fonts/OpenSans-italic.fntdata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OpenSansSemiBold-boldItalic.fntdata"/><Relationship Id="rId19" Type="http://schemas.openxmlformats.org/officeDocument/2006/relationships/font" Target="fonts/Ultra-regular.fntdata"/><Relationship Id="rId18" Type="http://schemas.openxmlformats.org/officeDocument/2006/relationships/font" Target="fonts/Work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5f63a18a5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5f63a18a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5f6548f34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9" name="Google Shape;1459;g5f6548f344_1_7:notes"/>
          <p:cNvSpPr/>
          <p:nvPr>
            <p:ph idx="2" type="sldImg"/>
          </p:nvPr>
        </p:nvSpPr>
        <p:spPr>
          <a:xfrm>
            <a:off x="380733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5f6548f344_1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g5f6548f344_1_2407:notes"/>
          <p:cNvSpPr/>
          <p:nvPr>
            <p:ph idx="2" type="sldImg"/>
          </p:nvPr>
        </p:nvSpPr>
        <p:spPr>
          <a:xfrm>
            <a:off x="382321" y="685800"/>
            <a:ext cx="6093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1143001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9pPr>
          </a:lstStyle>
          <a:p/>
        </p:txBody>
      </p:sp>
      <p:sp>
        <p:nvSpPr>
          <p:cNvPr id="252" name="Google Shape;252;p14"/>
          <p:cNvSpPr txBox="1"/>
          <p:nvPr>
            <p:ph idx="10" type="dt"/>
          </p:nvPr>
        </p:nvSpPr>
        <p:spPr>
          <a:xfrm>
            <a:off x="628651" y="476726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" name="Google Shape;253;p14"/>
          <p:cNvSpPr txBox="1"/>
          <p:nvPr>
            <p:ph idx="11" type="ftr"/>
          </p:nvPr>
        </p:nvSpPr>
        <p:spPr>
          <a:xfrm>
            <a:off x="3028953" y="476726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Ultr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9pPr>
          </a:lstStyle>
          <a:p/>
        </p:txBody>
      </p:sp>
      <p:sp>
        <p:nvSpPr>
          <p:cNvPr id="254" name="Google Shape;254;p14"/>
          <p:cNvSpPr txBox="1"/>
          <p:nvPr>
            <p:ph idx="12" type="sldNum"/>
          </p:nvPr>
        </p:nvSpPr>
        <p:spPr>
          <a:xfrm>
            <a:off x="6457954" y="476726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Iconic List">
  <p:cSld name="6 Iconic Lis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287152" y="1239602"/>
            <a:ext cx="591900" cy="5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8" name="Google Shape;258;p1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9" name="Google Shape;259;p1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1" name="Google Shape;261;p1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5"/>
          <p:cNvSpPr/>
          <p:nvPr>
            <p:ph idx="2" type="pic"/>
          </p:nvPr>
        </p:nvSpPr>
        <p:spPr>
          <a:xfrm>
            <a:off x="444964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3" name="Google Shape;263;p15"/>
          <p:cNvSpPr txBox="1"/>
          <p:nvPr>
            <p:ph idx="3" type="body"/>
          </p:nvPr>
        </p:nvSpPr>
        <p:spPr>
          <a:xfrm>
            <a:off x="903656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4" type="body"/>
          </p:nvPr>
        </p:nvSpPr>
        <p:spPr>
          <a:xfrm>
            <a:off x="916899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5" name="Google Shape;265;p15"/>
          <p:cNvSpPr/>
          <p:nvPr/>
        </p:nvSpPr>
        <p:spPr>
          <a:xfrm>
            <a:off x="988913" y="1758225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3160210" y="1239602"/>
            <a:ext cx="591900" cy="59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5"/>
          <p:cNvSpPr/>
          <p:nvPr>
            <p:ph idx="5" type="pic"/>
          </p:nvPr>
        </p:nvSpPr>
        <p:spPr>
          <a:xfrm>
            <a:off x="3318022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8" name="Google Shape;268;p15"/>
          <p:cNvSpPr txBox="1"/>
          <p:nvPr>
            <p:ph idx="6" type="body"/>
          </p:nvPr>
        </p:nvSpPr>
        <p:spPr>
          <a:xfrm>
            <a:off x="3776714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3789957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0" name="Google Shape;270;p15"/>
          <p:cNvSpPr/>
          <p:nvPr/>
        </p:nvSpPr>
        <p:spPr>
          <a:xfrm>
            <a:off x="3861971" y="17582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6030671" y="1239602"/>
            <a:ext cx="591900" cy="59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15"/>
          <p:cNvSpPr/>
          <p:nvPr>
            <p:ph idx="8" type="pic"/>
          </p:nvPr>
        </p:nvSpPr>
        <p:spPr>
          <a:xfrm>
            <a:off x="6188484" y="1397400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3" name="Google Shape;273;p15"/>
          <p:cNvSpPr txBox="1"/>
          <p:nvPr>
            <p:ph idx="9" type="body"/>
          </p:nvPr>
        </p:nvSpPr>
        <p:spPr>
          <a:xfrm>
            <a:off x="6647175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13" type="body"/>
          </p:nvPr>
        </p:nvSpPr>
        <p:spPr>
          <a:xfrm>
            <a:off x="6660418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5" name="Google Shape;275;p15"/>
          <p:cNvSpPr/>
          <p:nvPr/>
        </p:nvSpPr>
        <p:spPr>
          <a:xfrm>
            <a:off x="6732432" y="175822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293084" y="2863974"/>
            <a:ext cx="591900" cy="59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15"/>
          <p:cNvSpPr/>
          <p:nvPr>
            <p:ph idx="14" type="pic"/>
          </p:nvPr>
        </p:nvSpPr>
        <p:spPr>
          <a:xfrm>
            <a:off x="450896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8" name="Google Shape;278;p15"/>
          <p:cNvSpPr txBox="1"/>
          <p:nvPr>
            <p:ph idx="15" type="body"/>
          </p:nvPr>
        </p:nvSpPr>
        <p:spPr>
          <a:xfrm>
            <a:off x="909588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16" type="body"/>
          </p:nvPr>
        </p:nvSpPr>
        <p:spPr>
          <a:xfrm>
            <a:off x="922830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0" name="Google Shape;280;p15"/>
          <p:cNvSpPr/>
          <p:nvPr/>
        </p:nvSpPr>
        <p:spPr>
          <a:xfrm>
            <a:off x="994845" y="338259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3166141" y="2863974"/>
            <a:ext cx="591900" cy="59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5"/>
          <p:cNvSpPr/>
          <p:nvPr>
            <p:ph idx="17" type="pic"/>
          </p:nvPr>
        </p:nvSpPr>
        <p:spPr>
          <a:xfrm>
            <a:off x="3323954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18" type="body"/>
          </p:nvPr>
        </p:nvSpPr>
        <p:spPr>
          <a:xfrm>
            <a:off x="3782645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4" name="Google Shape;284;p15"/>
          <p:cNvSpPr txBox="1"/>
          <p:nvPr>
            <p:ph idx="19" type="body"/>
          </p:nvPr>
        </p:nvSpPr>
        <p:spPr>
          <a:xfrm>
            <a:off x="3795888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5" name="Google Shape;285;p15"/>
          <p:cNvSpPr/>
          <p:nvPr/>
        </p:nvSpPr>
        <p:spPr>
          <a:xfrm>
            <a:off x="3867902" y="3382597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6036603" y="2863974"/>
            <a:ext cx="591900" cy="59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15"/>
          <p:cNvSpPr/>
          <p:nvPr>
            <p:ph idx="20" type="pic"/>
          </p:nvPr>
        </p:nvSpPr>
        <p:spPr>
          <a:xfrm>
            <a:off x="6194415" y="3021772"/>
            <a:ext cx="276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8" name="Google Shape;288;p15"/>
          <p:cNvSpPr txBox="1"/>
          <p:nvPr>
            <p:ph idx="21" type="body"/>
          </p:nvPr>
        </p:nvSpPr>
        <p:spPr>
          <a:xfrm>
            <a:off x="6653106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89" name="Google Shape;289;p15"/>
          <p:cNvSpPr txBox="1"/>
          <p:nvPr>
            <p:ph idx="22" type="body"/>
          </p:nvPr>
        </p:nvSpPr>
        <p:spPr>
          <a:xfrm>
            <a:off x="6666349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90" name="Google Shape;290;p15"/>
          <p:cNvSpPr/>
          <p:nvPr/>
        </p:nvSpPr>
        <p:spPr>
          <a:xfrm>
            <a:off x="6738364" y="3382597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 - 6 Items">
  <p:cSld name="Table of Contents - 6 Item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>
            <a:off x="0" y="0"/>
            <a:ext cx="4230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>
            <p:ph type="title"/>
          </p:nvPr>
        </p:nvSpPr>
        <p:spPr>
          <a:xfrm>
            <a:off x="417690" y="586740"/>
            <a:ext cx="33621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ltra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11" type="ftr"/>
          </p:nvPr>
        </p:nvSpPr>
        <p:spPr>
          <a:xfrm>
            <a:off x="5255230" y="4732200"/>
            <a:ext cx="2895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00"/>
              <a:buFont typeface="Ultr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/>
              <a:buNone/>
              <a:defRPr/>
            </a:lvl9pPr>
          </a:lstStyle>
          <a:p/>
        </p:txBody>
      </p:sp>
      <p:sp>
        <p:nvSpPr>
          <p:cNvPr id="295" name="Google Shape;295;p16"/>
          <p:cNvSpPr/>
          <p:nvPr/>
        </p:nvSpPr>
        <p:spPr>
          <a:xfrm>
            <a:off x="4067903" y="645688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4067903" y="1326133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4067903" y="2006579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4067903" y="2687023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4067903" y="3367468"/>
            <a:ext cx="324000" cy="32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4067903" y="4047914"/>
            <a:ext cx="324000" cy="32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4500558" y="519522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2" name="Google Shape;302;p16"/>
          <p:cNvSpPr txBox="1"/>
          <p:nvPr>
            <p:ph idx="2" type="body"/>
          </p:nvPr>
        </p:nvSpPr>
        <p:spPr>
          <a:xfrm>
            <a:off x="4500558" y="879562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3" name="Google Shape;303;p16"/>
          <p:cNvSpPr txBox="1"/>
          <p:nvPr>
            <p:ph idx="3" type="body"/>
          </p:nvPr>
        </p:nvSpPr>
        <p:spPr>
          <a:xfrm>
            <a:off x="4500558" y="3926093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idx="4" type="body"/>
          </p:nvPr>
        </p:nvSpPr>
        <p:spPr>
          <a:xfrm>
            <a:off x="4500558" y="4286132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5" name="Google Shape;305;p16"/>
          <p:cNvSpPr txBox="1"/>
          <p:nvPr>
            <p:ph idx="5" type="body"/>
          </p:nvPr>
        </p:nvSpPr>
        <p:spPr>
          <a:xfrm>
            <a:off x="4500558" y="1200837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6" name="Google Shape;306;p16"/>
          <p:cNvSpPr txBox="1"/>
          <p:nvPr>
            <p:ph idx="6" type="body"/>
          </p:nvPr>
        </p:nvSpPr>
        <p:spPr>
          <a:xfrm>
            <a:off x="4500558" y="1560876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7" name="Google Shape;307;p16"/>
          <p:cNvSpPr txBox="1"/>
          <p:nvPr>
            <p:ph idx="7" type="body"/>
          </p:nvPr>
        </p:nvSpPr>
        <p:spPr>
          <a:xfrm>
            <a:off x="4500558" y="1882151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8" name="Google Shape;308;p16"/>
          <p:cNvSpPr txBox="1"/>
          <p:nvPr>
            <p:ph idx="8" type="body"/>
          </p:nvPr>
        </p:nvSpPr>
        <p:spPr>
          <a:xfrm>
            <a:off x="4500558" y="2242190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09" name="Google Shape;309;p16"/>
          <p:cNvSpPr txBox="1"/>
          <p:nvPr>
            <p:ph idx="9" type="body"/>
          </p:nvPr>
        </p:nvSpPr>
        <p:spPr>
          <a:xfrm>
            <a:off x="4500558" y="2563464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0" name="Google Shape;310;p16"/>
          <p:cNvSpPr txBox="1"/>
          <p:nvPr>
            <p:ph idx="13" type="body"/>
          </p:nvPr>
        </p:nvSpPr>
        <p:spPr>
          <a:xfrm>
            <a:off x="4500558" y="2923504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1" name="Google Shape;311;p16"/>
          <p:cNvSpPr txBox="1"/>
          <p:nvPr>
            <p:ph idx="14" type="body"/>
          </p:nvPr>
        </p:nvSpPr>
        <p:spPr>
          <a:xfrm>
            <a:off x="4500558" y="3244779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15" type="body"/>
          </p:nvPr>
        </p:nvSpPr>
        <p:spPr>
          <a:xfrm>
            <a:off x="4500558" y="3604818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i="1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8568797" y="4716395"/>
            <a:ext cx="540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">
  <p:cSld name="2 Columns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19" name="Google Shape;319;p1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7"/>
          <p:cNvSpPr/>
          <p:nvPr/>
        </p:nvSpPr>
        <p:spPr>
          <a:xfrm rot="3599536">
            <a:off x="582912" y="147160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7"/>
          <p:cNvSpPr/>
          <p:nvPr/>
        </p:nvSpPr>
        <p:spPr>
          <a:xfrm rot="6619559">
            <a:off x="641083" y="152992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7"/>
          <p:cNvSpPr txBox="1"/>
          <p:nvPr>
            <p:ph idx="2" type="body"/>
          </p:nvPr>
        </p:nvSpPr>
        <p:spPr>
          <a:xfrm>
            <a:off x="1011614" y="1589303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3" type="body"/>
          </p:nvPr>
        </p:nvSpPr>
        <p:spPr>
          <a:xfrm>
            <a:off x="1354652" y="1942391"/>
            <a:ext cx="30741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4" name="Google Shape;324;p17"/>
          <p:cNvSpPr/>
          <p:nvPr/>
        </p:nvSpPr>
        <p:spPr>
          <a:xfrm rot="3599536">
            <a:off x="4708190" y="1470061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7"/>
          <p:cNvSpPr/>
          <p:nvPr/>
        </p:nvSpPr>
        <p:spPr>
          <a:xfrm rot="6619559">
            <a:off x="4766360" y="1528372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7"/>
          <p:cNvSpPr txBox="1"/>
          <p:nvPr>
            <p:ph idx="4" type="body"/>
          </p:nvPr>
        </p:nvSpPr>
        <p:spPr>
          <a:xfrm>
            <a:off x="5136892" y="1587754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27" name="Google Shape;327;p17"/>
          <p:cNvSpPr txBox="1"/>
          <p:nvPr>
            <p:ph idx="5" type="body"/>
          </p:nvPr>
        </p:nvSpPr>
        <p:spPr>
          <a:xfrm>
            <a:off x="5479929" y="1940843"/>
            <a:ext cx="30741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Only">
  <p:cSld name="Text Only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0" name="Google Shape;330;p1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1" name="Google Shape;331;p1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18"/>
          <p:cNvSpPr txBox="1"/>
          <p:nvPr>
            <p:ph idx="1" type="body"/>
          </p:nvPr>
        </p:nvSpPr>
        <p:spPr>
          <a:xfrm>
            <a:off x="539202" y="2139702"/>
            <a:ext cx="81009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33" name="Google Shape;333;p18"/>
          <p:cNvSpPr/>
          <p:nvPr/>
        </p:nvSpPr>
        <p:spPr>
          <a:xfrm>
            <a:off x="611216" y="2067694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18"/>
          <p:cNvSpPr txBox="1"/>
          <p:nvPr>
            <p:ph idx="2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35" name="Google Shape;335;p1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">
  <p:cSld name="1 Column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8" name="Google Shape;338;p1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1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1" name="Google Shape;341;p1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/>
          <p:nvPr/>
        </p:nvSpPr>
        <p:spPr>
          <a:xfrm rot="3599536">
            <a:off x="582912" y="175520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/>
          <p:nvPr/>
        </p:nvSpPr>
        <p:spPr>
          <a:xfrm rot="6619559">
            <a:off x="641083" y="181351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1011614" y="1872901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45" name="Google Shape;345;p19"/>
          <p:cNvSpPr txBox="1"/>
          <p:nvPr>
            <p:ph idx="3" type="body"/>
          </p:nvPr>
        </p:nvSpPr>
        <p:spPr>
          <a:xfrm>
            <a:off x="1354651" y="2225989"/>
            <a:ext cx="69696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s 2">
  <p:cSld name="2 Columns 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8" name="Google Shape;348;p2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9" name="Google Shape;349;p2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51" name="Google Shape;351;p2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0" y="1407302"/>
            <a:ext cx="4832516" cy="1656150"/>
            <a:chOff x="0" y="2839244"/>
            <a:chExt cx="9665033" cy="3312300"/>
          </a:xfrm>
        </p:grpSpPr>
        <p:sp>
          <p:nvSpPr>
            <p:cNvPr id="353" name="Google Shape;353;p20"/>
            <p:cNvSpPr/>
            <p:nvPr/>
          </p:nvSpPr>
          <p:spPr>
            <a:xfrm>
              <a:off x="0" y="2839244"/>
              <a:ext cx="8441700" cy="331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8441633" y="2839244"/>
              <a:ext cx="1223400" cy="33123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55" name="Google Shape;355;p20"/>
          <p:cNvGrpSpPr/>
          <p:nvPr/>
        </p:nvGrpSpPr>
        <p:grpSpPr>
          <a:xfrm rot="10800000">
            <a:off x="4311490" y="1651569"/>
            <a:ext cx="4832516" cy="1656150"/>
            <a:chOff x="0" y="2839244"/>
            <a:chExt cx="9665033" cy="3312300"/>
          </a:xfrm>
        </p:grpSpPr>
        <p:sp>
          <p:nvSpPr>
            <p:cNvPr id="356" name="Google Shape;356;p20"/>
            <p:cNvSpPr/>
            <p:nvPr/>
          </p:nvSpPr>
          <p:spPr>
            <a:xfrm>
              <a:off x="0" y="2839244"/>
              <a:ext cx="8441700" cy="331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8441633" y="2839244"/>
              <a:ext cx="1223400" cy="33123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8" name="Google Shape;358;p20"/>
          <p:cNvSpPr txBox="1"/>
          <p:nvPr>
            <p:ph idx="2" type="body"/>
          </p:nvPr>
        </p:nvSpPr>
        <p:spPr>
          <a:xfrm>
            <a:off x="417481" y="1551821"/>
            <a:ext cx="3701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 sz="33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59" name="Google Shape;359;p20"/>
          <p:cNvSpPr txBox="1"/>
          <p:nvPr>
            <p:ph idx="3" type="body"/>
          </p:nvPr>
        </p:nvSpPr>
        <p:spPr>
          <a:xfrm>
            <a:off x="5032954" y="1802679"/>
            <a:ext cx="37011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 sz="33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360" name="Google Shape;360;p20"/>
          <p:cNvGrpSpPr/>
          <p:nvPr/>
        </p:nvGrpSpPr>
        <p:grpSpPr>
          <a:xfrm>
            <a:off x="0" y="3055721"/>
            <a:ext cx="4850691" cy="59550"/>
            <a:chOff x="0" y="6111441"/>
            <a:chExt cx="9701381" cy="119100"/>
          </a:xfrm>
        </p:grpSpPr>
        <p:sp>
          <p:nvSpPr>
            <p:cNvPr id="361" name="Google Shape;361;p20"/>
            <p:cNvSpPr/>
            <p:nvPr/>
          </p:nvSpPr>
          <p:spPr>
            <a:xfrm>
              <a:off x="0" y="6126973"/>
              <a:ext cx="9657300" cy="103500"/>
            </a:xfrm>
            <a:prstGeom prst="rect">
              <a:avLst/>
            </a:prstGeom>
            <a:solidFill>
              <a:srgbClr val="B7DF7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657281" y="6111441"/>
              <a:ext cx="44100" cy="119100"/>
            </a:xfrm>
            <a:prstGeom prst="rtTriangle">
              <a:avLst/>
            </a:prstGeom>
            <a:solidFill>
              <a:srgbClr val="B7DF7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ED9E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0"/>
          <p:cNvGrpSpPr/>
          <p:nvPr/>
        </p:nvGrpSpPr>
        <p:grpSpPr>
          <a:xfrm rot="10800000">
            <a:off x="4291728" y="1599922"/>
            <a:ext cx="4852278" cy="59550"/>
            <a:chOff x="-3174" y="6111441"/>
            <a:chExt cx="9704555" cy="119100"/>
          </a:xfrm>
        </p:grpSpPr>
        <p:sp>
          <p:nvSpPr>
            <p:cNvPr id="364" name="Google Shape;364;p20"/>
            <p:cNvSpPr/>
            <p:nvPr/>
          </p:nvSpPr>
          <p:spPr>
            <a:xfrm>
              <a:off x="-3174" y="6111441"/>
              <a:ext cx="9660600" cy="119100"/>
            </a:xfrm>
            <a:prstGeom prst="rect">
              <a:avLst/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9657281" y="6111441"/>
              <a:ext cx="44100" cy="119100"/>
            </a:xfrm>
            <a:prstGeom prst="rtTriangle">
              <a:avLst/>
            </a:prstGeom>
            <a:solidFill>
              <a:srgbClr val="FD91A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6" name="Google Shape;366;p20"/>
          <p:cNvSpPr txBox="1"/>
          <p:nvPr>
            <p:ph idx="4" type="body"/>
          </p:nvPr>
        </p:nvSpPr>
        <p:spPr>
          <a:xfrm>
            <a:off x="414769" y="3174291"/>
            <a:ext cx="3706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67" name="Google Shape;367;p20"/>
          <p:cNvSpPr txBox="1"/>
          <p:nvPr>
            <p:ph idx="5" type="body"/>
          </p:nvPr>
        </p:nvSpPr>
        <p:spPr>
          <a:xfrm>
            <a:off x="5027629" y="3364869"/>
            <a:ext cx="3706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1" name="Google Shape;371;p2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2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3" name="Google Shape;373;p2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>
            <p:ph idx="2" type="body"/>
          </p:nvPr>
        </p:nvSpPr>
        <p:spPr>
          <a:xfrm>
            <a:off x="1011614" y="1327946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7" name="Google Shape;377;p21"/>
          <p:cNvSpPr txBox="1"/>
          <p:nvPr>
            <p:ph idx="3" type="body"/>
          </p:nvPr>
        </p:nvSpPr>
        <p:spPr>
          <a:xfrm>
            <a:off x="1354651" y="1681034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78" name="Google Shape;378;p21"/>
          <p:cNvSpPr/>
          <p:nvPr/>
        </p:nvSpPr>
        <p:spPr>
          <a:xfrm rot="3599536">
            <a:off x="582912" y="231542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/>
          <p:nvPr/>
        </p:nvSpPr>
        <p:spPr>
          <a:xfrm rot="6619559">
            <a:off x="641083" y="237374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 txBox="1"/>
          <p:nvPr>
            <p:ph idx="4" type="body"/>
          </p:nvPr>
        </p:nvSpPr>
        <p:spPr>
          <a:xfrm>
            <a:off x="1011614" y="2433122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1" name="Google Shape;381;p21"/>
          <p:cNvSpPr txBox="1"/>
          <p:nvPr>
            <p:ph idx="5" type="body"/>
          </p:nvPr>
        </p:nvSpPr>
        <p:spPr>
          <a:xfrm>
            <a:off x="1354651" y="2786211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2" name="Google Shape;382;p21"/>
          <p:cNvSpPr/>
          <p:nvPr/>
        </p:nvSpPr>
        <p:spPr>
          <a:xfrm rot="3599536">
            <a:off x="582912" y="3420606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/>
          <p:nvPr/>
        </p:nvSpPr>
        <p:spPr>
          <a:xfrm rot="6619559">
            <a:off x="641083" y="3478917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21"/>
          <p:cNvSpPr txBox="1"/>
          <p:nvPr>
            <p:ph idx="6" type="body"/>
          </p:nvPr>
        </p:nvSpPr>
        <p:spPr>
          <a:xfrm>
            <a:off x="1011614" y="3538299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85" name="Google Shape;385;p21"/>
          <p:cNvSpPr txBox="1"/>
          <p:nvPr>
            <p:ph idx="7" type="body"/>
          </p:nvPr>
        </p:nvSpPr>
        <p:spPr>
          <a:xfrm>
            <a:off x="1354651" y="3891388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 2">
  <p:cSld name="3 Columns 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8" name="Google Shape;388;p2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9" name="Google Shape;389;p2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2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1" name="Google Shape;391;p2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22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22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22"/>
          <p:cNvSpPr txBox="1"/>
          <p:nvPr>
            <p:ph idx="2" type="body"/>
          </p:nvPr>
        </p:nvSpPr>
        <p:spPr>
          <a:xfrm>
            <a:off x="1011614" y="1327946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5" name="Google Shape;395;p22"/>
          <p:cNvSpPr txBox="1"/>
          <p:nvPr>
            <p:ph idx="3" type="body"/>
          </p:nvPr>
        </p:nvSpPr>
        <p:spPr>
          <a:xfrm>
            <a:off x="1354651" y="1681034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6" name="Google Shape;396;p22"/>
          <p:cNvSpPr/>
          <p:nvPr/>
        </p:nvSpPr>
        <p:spPr>
          <a:xfrm rot="3599536">
            <a:off x="582912" y="2315429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22"/>
          <p:cNvSpPr/>
          <p:nvPr/>
        </p:nvSpPr>
        <p:spPr>
          <a:xfrm rot="6619559">
            <a:off x="641083" y="2373741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22"/>
          <p:cNvSpPr txBox="1"/>
          <p:nvPr>
            <p:ph idx="4" type="body"/>
          </p:nvPr>
        </p:nvSpPr>
        <p:spPr>
          <a:xfrm>
            <a:off x="1011614" y="2433122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99" name="Google Shape;399;p22"/>
          <p:cNvSpPr txBox="1"/>
          <p:nvPr>
            <p:ph idx="5" type="body"/>
          </p:nvPr>
        </p:nvSpPr>
        <p:spPr>
          <a:xfrm>
            <a:off x="1354651" y="2786211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0" name="Google Shape;400;p22"/>
          <p:cNvSpPr/>
          <p:nvPr/>
        </p:nvSpPr>
        <p:spPr>
          <a:xfrm rot="3599536">
            <a:off x="582346" y="3423518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/>
          <p:nvPr/>
        </p:nvSpPr>
        <p:spPr>
          <a:xfrm rot="6619559">
            <a:off x="640516" y="348182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>
            <p:ph idx="6" type="body"/>
          </p:nvPr>
        </p:nvSpPr>
        <p:spPr>
          <a:xfrm>
            <a:off x="1011047" y="3541211"/>
            <a:ext cx="3713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3" name="Google Shape;403;p22"/>
          <p:cNvSpPr txBox="1"/>
          <p:nvPr>
            <p:ph idx="7" type="body"/>
          </p:nvPr>
        </p:nvSpPr>
        <p:spPr>
          <a:xfrm>
            <a:off x="1354084" y="3894300"/>
            <a:ext cx="69696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">
  <p:cSld name="4 Columns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6" name="Google Shape;406;p2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9" name="Google Shape;409;p2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3"/>
          <p:cNvSpPr/>
          <p:nvPr/>
        </p:nvSpPr>
        <p:spPr>
          <a:xfrm rot="3599536">
            <a:off x="582912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3"/>
          <p:cNvSpPr/>
          <p:nvPr/>
        </p:nvSpPr>
        <p:spPr>
          <a:xfrm rot="6619559">
            <a:off x="641083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3"/>
          <p:cNvSpPr txBox="1"/>
          <p:nvPr>
            <p:ph idx="2" type="body"/>
          </p:nvPr>
        </p:nvSpPr>
        <p:spPr>
          <a:xfrm>
            <a:off x="1011614" y="1327946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3" name="Google Shape;413;p23"/>
          <p:cNvSpPr txBox="1"/>
          <p:nvPr>
            <p:ph idx="3" type="body"/>
          </p:nvPr>
        </p:nvSpPr>
        <p:spPr>
          <a:xfrm>
            <a:off x="1354652" y="168103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4" name="Google Shape;414;p23"/>
          <p:cNvSpPr/>
          <p:nvPr/>
        </p:nvSpPr>
        <p:spPr>
          <a:xfrm rot="3599536">
            <a:off x="582912" y="291777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3"/>
          <p:cNvSpPr/>
          <p:nvPr/>
        </p:nvSpPr>
        <p:spPr>
          <a:xfrm rot="6619559">
            <a:off x="641083" y="2976083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23"/>
          <p:cNvSpPr txBox="1"/>
          <p:nvPr>
            <p:ph idx="4" type="body"/>
          </p:nvPr>
        </p:nvSpPr>
        <p:spPr>
          <a:xfrm>
            <a:off x="1011614" y="3035465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7" name="Google Shape;417;p23"/>
          <p:cNvSpPr txBox="1"/>
          <p:nvPr>
            <p:ph idx="5" type="body"/>
          </p:nvPr>
        </p:nvSpPr>
        <p:spPr>
          <a:xfrm>
            <a:off x="1354652" y="338855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18" name="Google Shape;418;p23"/>
          <p:cNvSpPr/>
          <p:nvPr/>
        </p:nvSpPr>
        <p:spPr>
          <a:xfrm rot="3599536">
            <a:off x="4686414" y="121177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23"/>
          <p:cNvSpPr/>
          <p:nvPr/>
        </p:nvSpPr>
        <p:spPr>
          <a:xfrm rot="6619559">
            <a:off x="4744585" y="1270089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>
            <p:ph idx="6" type="body"/>
          </p:nvPr>
        </p:nvSpPr>
        <p:spPr>
          <a:xfrm>
            <a:off x="5115115" y="1329471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7" type="body"/>
          </p:nvPr>
        </p:nvSpPr>
        <p:spPr>
          <a:xfrm>
            <a:off x="5458154" y="1682559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2" name="Google Shape;422;p23"/>
          <p:cNvSpPr/>
          <p:nvPr/>
        </p:nvSpPr>
        <p:spPr>
          <a:xfrm rot="3599536">
            <a:off x="4686414" y="2919297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/>
          <p:nvPr/>
        </p:nvSpPr>
        <p:spPr>
          <a:xfrm rot="6619559">
            <a:off x="4744585" y="2977608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>
            <p:ph idx="8" type="body"/>
          </p:nvPr>
        </p:nvSpPr>
        <p:spPr>
          <a:xfrm>
            <a:off x="5115115" y="3036990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25" name="Google Shape;425;p23"/>
          <p:cNvSpPr txBox="1"/>
          <p:nvPr>
            <p:ph idx="9" type="body"/>
          </p:nvPr>
        </p:nvSpPr>
        <p:spPr>
          <a:xfrm>
            <a:off x="5458154" y="3390079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">
  <p:cSld name="Wide Image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9" name="Google Shape;429;p2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31" name="Google Shape;431;p2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4"/>
          <p:cNvSpPr/>
          <p:nvPr>
            <p:ph idx="2" type="pic"/>
          </p:nvPr>
        </p:nvSpPr>
        <p:spPr>
          <a:xfrm>
            <a:off x="0" y="1203598"/>
            <a:ext cx="9144000" cy="2686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3" name="Google Shape;433;p24"/>
          <p:cNvSpPr txBox="1"/>
          <p:nvPr>
            <p:ph idx="3" type="body"/>
          </p:nvPr>
        </p:nvSpPr>
        <p:spPr>
          <a:xfrm>
            <a:off x="539202" y="4078632"/>
            <a:ext cx="8100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34" name="Google Shape;434;p24"/>
          <p:cNvSpPr/>
          <p:nvPr/>
        </p:nvSpPr>
        <p:spPr>
          <a:xfrm>
            <a:off x="611216" y="40066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4"/>
          <p:cNvSpPr txBox="1"/>
          <p:nvPr>
            <p:ph idx="4" type="body"/>
          </p:nvPr>
        </p:nvSpPr>
        <p:spPr>
          <a:xfrm>
            <a:off x="0" y="3323771"/>
            <a:ext cx="9144000" cy="573300"/>
          </a:xfrm>
          <a:prstGeom prst="rect">
            <a:avLst/>
          </a:prstGeom>
          <a:solidFill>
            <a:srgbClr val="0081A9">
              <a:alpha val="80000"/>
            </a:srgb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 Image 1">
  <p:cSld name="Wide Image 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/>
          <p:nvPr>
            <p:ph idx="2" type="pic"/>
          </p:nvPr>
        </p:nvSpPr>
        <p:spPr>
          <a:xfrm>
            <a:off x="3491788" y="1203598"/>
            <a:ext cx="5652300" cy="23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8" name="Google Shape;438;p2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40" name="Google Shape;440;p2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42" name="Google Shape;442;p2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25"/>
          <p:cNvSpPr txBox="1"/>
          <p:nvPr>
            <p:ph idx="3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44" name="Google Shape;444;p25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25"/>
          <p:cNvSpPr/>
          <p:nvPr/>
        </p:nvSpPr>
        <p:spPr>
          <a:xfrm>
            <a:off x="0" y="1203598"/>
            <a:ext cx="3492000" cy="234030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25"/>
          <p:cNvSpPr txBox="1"/>
          <p:nvPr>
            <p:ph idx="4" type="body"/>
          </p:nvPr>
        </p:nvSpPr>
        <p:spPr>
          <a:xfrm>
            <a:off x="539202" y="1383618"/>
            <a:ext cx="270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Horisontal Images">
  <p:cSld name="3 Horisontal Images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49" name="Google Shape;449;p2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50" name="Google Shape;450;p2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52" name="Google Shape;452;p2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26"/>
          <p:cNvSpPr/>
          <p:nvPr>
            <p:ph idx="2" type="pic"/>
          </p:nvPr>
        </p:nvSpPr>
        <p:spPr>
          <a:xfrm>
            <a:off x="0" y="1203598"/>
            <a:ext cx="2231700" cy="23403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4" name="Google Shape;454;p26"/>
          <p:cNvSpPr/>
          <p:nvPr>
            <p:ph idx="3" type="pic"/>
          </p:nvPr>
        </p:nvSpPr>
        <p:spPr>
          <a:xfrm>
            <a:off x="2231539" y="1203598"/>
            <a:ext cx="4284900" cy="23403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Google Shape;455;p26"/>
          <p:cNvSpPr/>
          <p:nvPr>
            <p:ph idx="4" type="pic"/>
          </p:nvPr>
        </p:nvSpPr>
        <p:spPr>
          <a:xfrm>
            <a:off x="6516389" y="1203598"/>
            <a:ext cx="2627700" cy="23403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6" name="Google Shape;456;p26"/>
          <p:cNvSpPr txBox="1"/>
          <p:nvPr>
            <p:ph idx="5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57" name="Google Shape;457;p26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-1" y="3543858"/>
            <a:ext cx="223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2231956" y="3543858"/>
            <a:ext cx="42843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6"/>
          <p:cNvSpPr/>
          <p:nvPr/>
        </p:nvSpPr>
        <p:spPr>
          <a:xfrm>
            <a:off x="6516388" y="3543858"/>
            <a:ext cx="26277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cons and Items">
  <p:cSld name="4 Icons and Items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"/>
          <p:cNvSpPr/>
          <p:nvPr/>
        </p:nvSpPr>
        <p:spPr>
          <a:xfrm>
            <a:off x="3038430" y="1517030"/>
            <a:ext cx="1183500" cy="11835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5003386" y="1517029"/>
            <a:ext cx="1183500" cy="11835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6968342" y="1517029"/>
            <a:ext cx="1183500" cy="11835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1072051" y="1517029"/>
            <a:ext cx="1183500" cy="11835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2962223" y="1466230"/>
            <a:ext cx="1183500" cy="11835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927180" y="1466229"/>
            <a:ext cx="1183500" cy="11835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6892136" y="1466229"/>
            <a:ext cx="1183500" cy="11835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995845" y="1466229"/>
            <a:ext cx="1183500" cy="11835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2997706" y="1491632"/>
            <a:ext cx="1183500" cy="118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962663" y="1491631"/>
            <a:ext cx="1183500" cy="118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927619" y="1491630"/>
            <a:ext cx="1183500" cy="118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1031328" y="1491630"/>
            <a:ext cx="1183500" cy="118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5" name="Google Shape;475;p2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6" name="Google Shape;476;p2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78" name="Google Shape;478;p2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27"/>
          <p:cNvSpPr/>
          <p:nvPr>
            <p:ph idx="2" type="pic"/>
          </p:nvPr>
        </p:nvSpPr>
        <p:spPr>
          <a:xfrm>
            <a:off x="3377492" y="1871384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0" name="Google Shape;480;p27"/>
          <p:cNvSpPr/>
          <p:nvPr>
            <p:ph idx="3" type="pic"/>
          </p:nvPr>
        </p:nvSpPr>
        <p:spPr>
          <a:xfrm>
            <a:off x="5342448" y="1871384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1" name="Google Shape;481;p27"/>
          <p:cNvSpPr/>
          <p:nvPr>
            <p:ph idx="4" type="pic"/>
          </p:nvPr>
        </p:nvSpPr>
        <p:spPr>
          <a:xfrm>
            <a:off x="7307404" y="1871383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2" name="Google Shape;482;p27"/>
          <p:cNvSpPr/>
          <p:nvPr>
            <p:ph idx="5" type="pic"/>
          </p:nvPr>
        </p:nvSpPr>
        <p:spPr>
          <a:xfrm>
            <a:off x="1411113" y="1871382"/>
            <a:ext cx="4242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27"/>
          <p:cNvSpPr txBox="1"/>
          <p:nvPr>
            <p:ph idx="6" type="body"/>
          </p:nvPr>
        </p:nvSpPr>
        <p:spPr>
          <a:xfrm>
            <a:off x="702313" y="2750763"/>
            <a:ext cx="184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4" name="Google Shape;484;p27"/>
          <p:cNvSpPr txBox="1"/>
          <p:nvPr>
            <p:ph idx="7" type="body"/>
          </p:nvPr>
        </p:nvSpPr>
        <p:spPr>
          <a:xfrm>
            <a:off x="694146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5" name="Google Shape;485;p27"/>
          <p:cNvSpPr/>
          <p:nvPr/>
        </p:nvSpPr>
        <p:spPr>
          <a:xfrm>
            <a:off x="812986" y="3146807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7"/>
          <p:cNvSpPr txBox="1"/>
          <p:nvPr>
            <p:ph idx="8" type="body"/>
          </p:nvPr>
        </p:nvSpPr>
        <p:spPr>
          <a:xfrm>
            <a:off x="2654131" y="2749591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7" name="Google Shape;487;p27"/>
          <p:cNvSpPr txBox="1"/>
          <p:nvPr>
            <p:ph idx="9" type="body"/>
          </p:nvPr>
        </p:nvSpPr>
        <p:spPr>
          <a:xfrm>
            <a:off x="2659576" y="3189268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88" name="Google Shape;488;p27"/>
          <p:cNvSpPr/>
          <p:nvPr/>
        </p:nvSpPr>
        <p:spPr>
          <a:xfrm>
            <a:off x="2778416" y="314563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27"/>
          <p:cNvSpPr txBox="1"/>
          <p:nvPr>
            <p:ph idx="13" type="body"/>
          </p:nvPr>
        </p:nvSpPr>
        <p:spPr>
          <a:xfrm>
            <a:off x="4622284" y="2750763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0" name="Google Shape;490;p27"/>
          <p:cNvSpPr txBox="1"/>
          <p:nvPr>
            <p:ph idx="14" type="body"/>
          </p:nvPr>
        </p:nvSpPr>
        <p:spPr>
          <a:xfrm>
            <a:off x="4625007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1" name="Google Shape;491;p27"/>
          <p:cNvSpPr/>
          <p:nvPr/>
        </p:nvSpPr>
        <p:spPr>
          <a:xfrm>
            <a:off x="4743847" y="3146807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27"/>
          <p:cNvSpPr txBox="1"/>
          <p:nvPr>
            <p:ph idx="15" type="body"/>
          </p:nvPr>
        </p:nvSpPr>
        <p:spPr>
          <a:xfrm>
            <a:off x="6590437" y="2750763"/>
            <a:ext cx="1858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3" name="Google Shape;493;p27"/>
          <p:cNvSpPr txBox="1"/>
          <p:nvPr>
            <p:ph idx="16" type="body"/>
          </p:nvPr>
        </p:nvSpPr>
        <p:spPr>
          <a:xfrm>
            <a:off x="6590437" y="3190440"/>
            <a:ext cx="185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94" name="Google Shape;494;p27"/>
          <p:cNvSpPr/>
          <p:nvPr/>
        </p:nvSpPr>
        <p:spPr>
          <a:xfrm>
            <a:off x="6709277" y="314680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oints">
  <p:cSld name="3 Points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/>
          <p:nvPr/>
        </p:nvSpPr>
        <p:spPr>
          <a:xfrm>
            <a:off x="3873353" y="1415430"/>
            <a:ext cx="1475400" cy="14754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6453797" y="1415429"/>
            <a:ext cx="1475400" cy="14754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1292908" y="1415429"/>
            <a:ext cx="1475400" cy="14754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3797146" y="1364630"/>
            <a:ext cx="1475400" cy="14754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6377591" y="1364629"/>
            <a:ext cx="1475400" cy="14754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1216701" y="1364629"/>
            <a:ext cx="1475400" cy="14754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8"/>
          <p:cNvSpPr/>
          <p:nvPr/>
        </p:nvSpPr>
        <p:spPr>
          <a:xfrm>
            <a:off x="3832629" y="1390032"/>
            <a:ext cx="1475400" cy="147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6413074" y="1390031"/>
            <a:ext cx="1475400" cy="14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1252184" y="1390030"/>
            <a:ext cx="1475400" cy="14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06" name="Google Shape;506;p2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07" name="Google Shape;507;p2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2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09" name="Google Shape;509;p2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p28"/>
          <p:cNvSpPr txBox="1"/>
          <p:nvPr>
            <p:ph idx="2" type="body"/>
          </p:nvPr>
        </p:nvSpPr>
        <p:spPr>
          <a:xfrm>
            <a:off x="822079" y="2928185"/>
            <a:ext cx="2318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1" name="Google Shape;511;p28"/>
          <p:cNvSpPr txBox="1"/>
          <p:nvPr>
            <p:ph idx="3" type="body"/>
          </p:nvPr>
        </p:nvSpPr>
        <p:spPr>
          <a:xfrm>
            <a:off x="805614" y="3367861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2" name="Google Shape;512;p28"/>
          <p:cNvSpPr/>
          <p:nvPr/>
        </p:nvSpPr>
        <p:spPr>
          <a:xfrm>
            <a:off x="1183132" y="332422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p28"/>
          <p:cNvSpPr txBox="1"/>
          <p:nvPr>
            <p:ph idx="4" type="body"/>
          </p:nvPr>
        </p:nvSpPr>
        <p:spPr>
          <a:xfrm>
            <a:off x="3401098" y="2927013"/>
            <a:ext cx="233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4" name="Google Shape;514;p28"/>
          <p:cNvSpPr txBox="1"/>
          <p:nvPr>
            <p:ph idx="5" type="body"/>
          </p:nvPr>
        </p:nvSpPr>
        <p:spPr>
          <a:xfrm>
            <a:off x="3402471" y="3366689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5" name="Google Shape;515;p28"/>
          <p:cNvSpPr/>
          <p:nvPr/>
        </p:nvSpPr>
        <p:spPr>
          <a:xfrm>
            <a:off x="3779989" y="332305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28"/>
          <p:cNvSpPr txBox="1"/>
          <p:nvPr>
            <p:ph idx="6" type="body"/>
          </p:nvPr>
        </p:nvSpPr>
        <p:spPr>
          <a:xfrm>
            <a:off x="5981462" y="2928185"/>
            <a:ext cx="233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7" name="Google Shape;517;p28"/>
          <p:cNvSpPr txBox="1"/>
          <p:nvPr>
            <p:ph idx="7" type="body"/>
          </p:nvPr>
        </p:nvSpPr>
        <p:spPr>
          <a:xfrm>
            <a:off x="5980113" y="3367861"/>
            <a:ext cx="2351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18" name="Google Shape;518;p28"/>
          <p:cNvSpPr/>
          <p:nvPr/>
        </p:nvSpPr>
        <p:spPr>
          <a:xfrm>
            <a:off x="6357631" y="332422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9" name="Google Shape;519;p28"/>
          <p:cNvSpPr txBox="1"/>
          <p:nvPr>
            <p:ph idx="8" type="body"/>
          </p:nvPr>
        </p:nvSpPr>
        <p:spPr>
          <a:xfrm>
            <a:off x="1285650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9" type="body"/>
          </p:nvPr>
        </p:nvSpPr>
        <p:spPr>
          <a:xfrm>
            <a:off x="3868413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1" name="Google Shape;521;p28"/>
          <p:cNvSpPr txBox="1"/>
          <p:nvPr>
            <p:ph idx="13" type="body"/>
          </p:nvPr>
        </p:nvSpPr>
        <p:spPr>
          <a:xfrm>
            <a:off x="6451177" y="1922258"/>
            <a:ext cx="1399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numeric List">
  <p:cSld name="6 numeric Lis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/>
          <p:nvPr/>
        </p:nvSpPr>
        <p:spPr>
          <a:xfrm>
            <a:off x="287152" y="1239602"/>
            <a:ext cx="591900" cy="5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2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5" name="Google Shape;525;p2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6" name="Google Shape;526;p2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2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 sz="1200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28" name="Google Shape;528;p2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9" name="Google Shape;529;p29"/>
          <p:cNvSpPr txBox="1"/>
          <p:nvPr>
            <p:ph idx="2" type="body"/>
          </p:nvPr>
        </p:nvSpPr>
        <p:spPr>
          <a:xfrm>
            <a:off x="903656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0" name="Google Shape;530;p29"/>
          <p:cNvSpPr txBox="1"/>
          <p:nvPr>
            <p:ph idx="3" type="body"/>
          </p:nvPr>
        </p:nvSpPr>
        <p:spPr>
          <a:xfrm>
            <a:off x="916899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1" name="Google Shape;531;p29"/>
          <p:cNvSpPr/>
          <p:nvPr/>
        </p:nvSpPr>
        <p:spPr>
          <a:xfrm>
            <a:off x="988913" y="1758225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3160210" y="1239602"/>
            <a:ext cx="591900" cy="59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9"/>
          <p:cNvSpPr txBox="1"/>
          <p:nvPr>
            <p:ph idx="4" type="body"/>
          </p:nvPr>
        </p:nvSpPr>
        <p:spPr>
          <a:xfrm>
            <a:off x="3776714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4" name="Google Shape;534;p29"/>
          <p:cNvSpPr txBox="1"/>
          <p:nvPr>
            <p:ph idx="5" type="body"/>
          </p:nvPr>
        </p:nvSpPr>
        <p:spPr>
          <a:xfrm>
            <a:off x="3789957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5" name="Google Shape;535;p29"/>
          <p:cNvSpPr/>
          <p:nvPr/>
        </p:nvSpPr>
        <p:spPr>
          <a:xfrm>
            <a:off x="3861971" y="175822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6030671" y="1239602"/>
            <a:ext cx="591900" cy="59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9"/>
          <p:cNvSpPr txBox="1"/>
          <p:nvPr>
            <p:ph idx="6" type="body"/>
          </p:nvPr>
        </p:nvSpPr>
        <p:spPr>
          <a:xfrm>
            <a:off x="6647175" y="1362181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8" name="Google Shape;538;p29"/>
          <p:cNvSpPr txBox="1"/>
          <p:nvPr>
            <p:ph idx="7" type="body"/>
          </p:nvPr>
        </p:nvSpPr>
        <p:spPr>
          <a:xfrm>
            <a:off x="6660418" y="1801857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39" name="Google Shape;539;p29"/>
          <p:cNvSpPr/>
          <p:nvPr/>
        </p:nvSpPr>
        <p:spPr>
          <a:xfrm>
            <a:off x="6732432" y="175822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293084" y="2863974"/>
            <a:ext cx="591900" cy="59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29"/>
          <p:cNvSpPr txBox="1"/>
          <p:nvPr>
            <p:ph idx="8" type="body"/>
          </p:nvPr>
        </p:nvSpPr>
        <p:spPr>
          <a:xfrm>
            <a:off x="909588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2" name="Google Shape;542;p29"/>
          <p:cNvSpPr txBox="1"/>
          <p:nvPr>
            <p:ph idx="9" type="body"/>
          </p:nvPr>
        </p:nvSpPr>
        <p:spPr>
          <a:xfrm>
            <a:off x="922830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3" name="Google Shape;543;p29"/>
          <p:cNvSpPr/>
          <p:nvPr/>
        </p:nvSpPr>
        <p:spPr>
          <a:xfrm>
            <a:off x="994845" y="338259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3166141" y="2863974"/>
            <a:ext cx="591900" cy="59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" name="Google Shape;545;p29"/>
          <p:cNvSpPr txBox="1"/>
          <p:nvPr>
            <p:ph idx="13" type="body"/>
          </p:nvPr>
        </p:nvSpPr>
        <p:spPr>
          <a:xfrm>
            <a:off x="3782645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6" name="Google Shape;546;p29"/>
          <p:cNvSpPr txBox="1"/>
          <p:nvPr>
            <p:ph idx="14" type="body"/>
          </p:nvPr>
        </p:nvSpPr>
        <p:spPr>
          <a:xfrm>
            <a:off x="3795888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47" name="Google Shape;547;p29"/>
          <p:cNvSpPr/>
          <p:nvPr/>
        </p:nvSpPr>
        <p:spPr>
          <a:xfrm>
            <a:off x="3867902" y="3382597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6036603" y="2863974"/>
            <a:ext cx="591900" cy="59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9"/>
          <p:cNvSpPr txBox="1"/>
          <p:nvPr>
            <p:ph idx="15" type="body"/>
          </p:nvPr>
        </p:nvSpPr>
        <p:spPr>
          <a:xfrm>
            <a:off x="6653106" y="2986553"/>
            <a:ext cx="2135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0" name="Google Shape;550;p29"/>
          <p:cNvSpPr txBox="1"/>
          <p:nvPr>
            <p:ph idx="16" type="body"/>
          </p:nvPr>
        </p:nvSpPr>
        <p:spPr>
          <a:xfrm>
            <a:off x="6666349" y="3426230"/>
            <a:ext cx="2154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1" name="Google Shape;551;p29"/>
          <p:cNvSpPr/>
          <p:nvPr/>
        </p:nvSpPr>
        <p:spPr>
          <a:xfrm>
            <a:off x="6738364" y="3382597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Image and Text">
  <p:cSld name="1 Image and Text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54" name="Google Shape;554;p3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55" name="Google Shape;555;p3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3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57" name="Google Shape;557;p3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3149030" y="3365743"/>
            <a:ext cx="406200" cy="40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30"/>
          <p:cNvSpPr/>
          <p:nvPr/>
        </p:nvSpPr>
        <p:spPr>
          <a:xfrm>
            <a:off x="1034052" y="1611023"/>
            <a:ext cx="2530500" cy="2530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732959" y="1907474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952102" y="1548950"/>
            <a:ext cx="2530500" cy="2530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30"/>
          <p:cNvSpPr/>
          <p:nvPr>
            <p:ph idx="2" type="pic"/>
          </p:nvPr>
        </p:nvSpPr>
        <p:spPr>
          <a:xfrm>
            <a:off x="1034052" y="1611023"/>
            <a:ext cx="2458500" cy="2458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3" name="Google Shape;563;p30"/>
          <p:cNvSpPr/>
          <p:nvPr/>
        </p:nvSpPr>
        <p:spPr>
          <a:xfrm>
            <a:off x="385923" y="153901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1075027" y="1562918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3650412" y="3173668"/>
            <a:ext cx="243600" cy="24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30"/>
          <p:cNvSpPr txBox="1"/>
          <p:nvPr>
            <p:ph idx="3" type="body"/>
          </p:nvPr>
        </p:nvSpPr>
        <p:spPr>
          <a:xfrm>
            <a:off x="4005881" y="2140463"/>
            <a:ext cx="43668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67" name="Google Shape;567;p30"/>
          <p:cNvSpPr/>
          <p:nvPr/>
        </p:nvSpPr>
        <p:spPr>
          <a:xfrm>
            <a:off x="4077895" y="204876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30"/>
          <p:cNvSpPr txBox="1"/>
          <p:nvPr>
            <p:ph idx="4" type="body"/>
          </p:nvPr>
        </p:nvSpPr>
        <p:spPr>
          <a:xfrm>
            <a:off x="4005881" y="1564862"/>
            <a:ext cx="436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Text">
  <p:cSld name="Images and 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"/>
          <p:cNvSpPr/>
          <p:nvPr/>
        </p:nvSpPr>
        <p:spPr>
          <a:xfrm>
            <a:off x="2229368" y="1706313"/>
            <a:ext cx="2011200" cy="2011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31"/>
          <p:cNvSpPr/>
          <p:nvPr/>
        </p:nvSpPr>
        <p:spPr>
          <a:xfrm>
            <a:off x="1222968" y="3032511"/>
            <a:ext cx="1458600" cy="14586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934902" y="1396332"/>
            <a:ext cx="1539900" cy="15399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3588089" y="3630416"/>
            <a:ext cx="406200" cy="40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787179" y="3082654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3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6" name="Google Shape;576;p3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77" name="Google Shape;577;p3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3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79" name="Google Shape;579;p3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31"/>
          <p:cNvSpPr/>
          <p:nvPr>
            <p:ph idx="2" type="pic"/>
          </p:nvPr>
        </p:nvSpPr>
        <p:spPr>
          <a:xfrm>
            <a:off x="884098" y="1342696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1" name="Google Shape;581;p31"/>
          <p:cNvSpPr/>
          <p:nvPr>
            <p:ph idx="3" type="pic"/>
          </p:nvPr>
        </p:nvSpPr>
        <p:spPr>
          <a:xfrm>
            <a:off x="2190102" y="1664154"/>
            <a:ext cx="1988400" cy="1988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Google Shape;582;p31"/>
          <p:cNvSpPr/>
          <p:nvPr>
            <p:ph idx="4" type="pic"/>
          </p:nvPr>
        </p:nvSpPr>
        <p:spPr>
          <a:xfrm>
            <a:off x="1205007" y="3009077"/>
            <a:ext cx="1421700" cy="1421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3" name="Google Shape;583;p31"/>
          <p:cNvSpPr/>
          <p:nvPr/>
        </p:nvSpPr>
        <p:spPr>
          <a:xfrm>
            <a:off x="452012" y="2658209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31"/>
          <p:cNvSpPr/>
          <p:nvPr/>
        </p:nvSpPr>
        <p:spPr>
          <a:xfrm>
            <a:off x="1032327" y="2828294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3184243" y="3927958"/>
            <a:ext cx="243600" cy="24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31"/>
          <p:cNvSpPr/>
          <p:nvPr/>
        </p:nvSpPr>
        <p:spPr>
          <a:xfrm rot="3599536">
            <a:off x="4582056" y="121025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31"/>
          <p:cNvSpPr/>
          <p:nvPr/>
        </p:nvSpPr>
        <p:spPr>
          <a:xfrm rot="6619559">
            <a:off x="4640226" y="1268564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31"/>
          <p:cNvSpPr txBox="1"/>
          <p:nvPr>
            <p:ph idx="5" type="body"/>
          </p:nvPr>
        </p:nvSpPr>
        <p:spPr>
          <a:xfrm>
            <a:off x="5010758" y="1327946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89" name="Google Shape;589;p31"/>
          <p:cNvSpPr txBox="1"/>
          <p:nvPr>
            <p:ph idx="6" type="body"/>
          </p:nvPr>
        </p:nvSpPr>
        <p:spPr>
          <a:xfrm>
            <a:off x="5353795" y="168103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90" name="Google Shape;590;p31"/>
          <p:cNvSpPr/>
          <p:nvPr/>
        </p:nvSpPr>
        <p:spPr>
          <a:xfrm rot="3599536">
            <a:off x="4582056" y="2917772"/>
            <a:ext cx="746226" cy="746226"/>
          </a:xfrm>
          <a:prstGeom prst="blockArc">
            <a:avLst>
              <a:gd fmla="val 18941412" name="adj1"/>
              <a:gd fmla="val 11732646" name="adj2"/>
              <a:gd fmla="val 4340" name="adj3"/>
            </a:avLst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31"/>
          <p:cNvSpPr/>
          <p:nvPr/>
        </p:nvSpPr>
        <p:spPr>
          <a:xfrm rot="6619559">
            <a:off x="4640226" y="2976083"/>
            <a:ext cx="629605" cy="629500"/>
          </a:xfrm>
          <a:prstGeom prst="blockArc">
            <a:avLst>
              <a:gd fmla="val 19452122" name="adj1"/>
              <a:gd fmla="val 11742259" name="adj2"/>
              <a:gd fmla="val 4894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31"/>
          <p:cNvSpPr txBox="1"/>
          <p:nvPr>
            <p:ph idx="7" type="body"/>
          </p:nvPr>
        </p:nvSpPr>
        <p:spPr>
          <a:xfrm>
            <a:off x="5010758" y="3035465"/>
            <a:ext cx="3560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93" name="Google Shape;593;p31"/>
          <p:cNvSpPr txBox="1"/>
          <p:nvPr>
            <p:ph idx="8" type="body"/>
          </p:nvPr>
        </p:nvSpPr>
        <p:spPr>
          <a:xfrm>
            <a:off x="5353795" y="3388554"/>
            <a:ext cx="32169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Images and Text">
  <p:cSld name="2 Images and Text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/>
          <p:nvPr/>
        </p:nvSpPr>
        <p:spPr>
          <a:xfrm>
            <a:off x="4832858" y="1218607"/>
            <a:ext cx="878100" cy="878100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522561" y="2960914"/>
            <a:ext cx="878100" cy="878100"/>
          </a:xfrm>
          <a:prstGeom prst="ellipse">
            <a:avLst/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p3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8" name="Google Shape;598;p3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9" name="Google Shape;599;p3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3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1" name="Google Shape;601;p3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32"/>
          <p:cNvSpPr/>
          <p:nvPr>
            <p:ph idx="2" type="pic"/>
          </p:nvPr>
        </p:nvSpPr>
        <p:spPr>
          <a:xfrm>
            <a:off x="4760309" y="1813371"/>
            <a:ext cx="4383600" cy="18771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3" name="Google Shape;603;p32"/>
          <p:cNvSpPr txBox="1"/>
          <p:nvPr>
            <p:ph idx="3" type="body"/>
          </p:nvPr>
        </p:nvSpPr>
        <p:spPr>
          <a:xfrm>
            <a:off x="970483" y="3256694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4" name="Google Shape;604;p32"/>
          <p:cNvSpPr txBox="1"/>
          <p:nvPr>
            <p:ph idx="4" type="body"/>
          </p:nvPr>
        </p:nvSpPr>
        <p:spPr>
          <a:xfrm>
            <a:off x="1354652" y="3635828"/>
            <a:ext cx="30435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5" name="Google Shape;605;p32"/>
          <p:cNvSpPr txBox="1"/>
          <p:nvPr>
            <p:ph idx="5" type="body"/>
          </p:nvPr>
        </p:nvSpPr>
        <p:spPr>
          <a:xfrm>
            <a:off x="5324381" y="1348482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6" name="Google Shape;606;p32"/>
          <p:cNvSpPr txBox="1"/>
          <p:nvPr>
            <p:ph idx="6" type="body"/>
          </p:nvPr>
        </p:nvSpPr>
        <p:spPr>
          <a:xfrm>
            <a:off x="4754921" y="3733798"/>
            <a:ext cx="38820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07" name="Google Shape;607;p32"/>
          <p:cNvSpPr/>
          <p:nvPr>
            <p:ph idx="7" type="pic"/>
          </p:nvPr>
        </p:nvSpPr>
        <p:spPr>
          <a:xfrm>
            <a:off x="0" y="1316257"/>
            <a:ext cx="4383600" cy="18771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8" name="Google Shape;608;p32"/>
          <p:cNvSpPr/>
          <p:nvPr/>
        </p:nvSpPr>
        <p:spPr>
          <a:xfrm>
            <a:off x="270353" y="3586842"/>
            <a:ext cx="504300" cy="5043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32"/>
          <p:cNvSpPr/>
          <p:nvPr/>
        </p:nvSpPr>
        <p:spPr>
          <a:xfrm>
            <a:off x="5583217" y="933764"/>
            <a:ext cx="439200" cy="439200"/>
          </a:xfrm>
          <a:prstGeom prst="ellipse">
            <a:avLst/>
          </a:prstGeom>
          <a:solidFill>
            <a:srgbClr val="FEB4C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0" y="3193143"/>
            <a:ext cx="4383600" cy="47100"/>
          </a:xfrm>
          <a:prstGeom prst="rect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32"/>
          <p:cNvSpPr/>
          <p:nvPr/>
        </p:nvSpPr>
        <p:spPr>
          <a:xfrm>
            <a:off x="4760309" y="1765963"/>
            <a:ext cx="4383600" cy="47100"/>
          </a:xfrm>
          <a:prstGeom prst="rect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ED9E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s 2">
  <p:cSld name="4 Images 2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4" name="Google Shape;614;p3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5" name="Google Shape;615;p3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16" name="Google Shape;616;p3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691128" y="1371430"/>
            <a:ext cx="1576500" cy="1576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33"/>
          <p:cNvSpPr/>
          <p:nvPr/>
        </p:nvSpPr>
        <p:spPr>
          <a:xfrm>
            <a:off x="609178" y="1309357"/>
            <a:ext cx="1576500" cy="1576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33"/>
          <p:cNvSpPr/>
          <p:nvPr>
            <p:ph idx="2" type="pic"/>
          </p:nvPr>
        </p:nvSpPr>
        <p:spPr>
          <a:xfrm>
            <a:off x="677059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0" name="Google Shape;620;p33"/>
          <p:cNvSpPr/>
          <p:nvPr/>
        </p:nvSpPr>
        <p:spPr>
          <a:xfrm>
            <a:off x="2769811" y="1371430"/>
            <a:ext cx="1576500" cy="1576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33"/>
          <p:cNvSpPr/>
          <p:nvPr/>
        </p:nvSpPr>
        <p:spPr>
          <a:xfrm>
            <a:off x="2687862" y="1309357"/>
            <a:ext cx="1576500" cy="15762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2" name="Google Shape;622;p33"/>
          <p:cNvSpPr/>
          <p:nvPr>
            <p:ph idx="3" type="pic"/>
          </p:nvPr>
        </p:nvSpPr>
        <p:spPr>
          <a:xfrm>
            <a:off x="2755742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3" name="Google Shape;623;p33"/>
          <p:cNvSpPr/>
          <p:nvPr/>
        </p:nvSpPr>
        <p:spPr>
          <a:xfrm>
            <a:off x="4848495" y="1371430"/>
            <a:ext cx="1576500" cy="15762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4766545" y="1309357"/>
            <a:ext cx="1576500" cy="15762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33"/>
          <p:cNvSpPr/>
          <p:nvPr>
            <p:ph idx="4" type="pic"/>
          </p:nvPr>
        </p:nvSpPr>
        <p:spPr>
          <a:xfrm>
            <a:off x="4834425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6" name="Google Shape;626;p33"/>
          <p:cNvSpPr/>
          <p:nvPr/>
        </p:nvSpPr>
        <p:spPr>
          <a:xfrm>
            <a:off x="6927179" y="1371430"/>
            <a:ext cx="1576500" cy="15762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6845229" y="1309357"/>
            <a:ext cx="1576500" cy="15762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3"/>
          <p:cNvSpPr/>
          <p:nvPr>
            <p:ph idx="5" type="pic"/>
          </p:nvPr>
        </p:nvSpPr>
        <p:spPr>
          <a:xfrm>
            <a:off x="6913110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9" name="Google Shape;629;p33"/>
          <p:cNvSpPr txBox="1"/>
          <p:nvPr>
            <p:ph idx="6" type="body"/>
          </p:nvPr>
        </p:nvSpPr>
        <p:spPr>
          <a:xfrm>
            <a:off x="441440" y="2994069"/>
            <a:ext cx="1989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0" name="Google Shape;630;p33"/>
          <p:cNvSpPr txBox="1"/>
          <p:nvPr>
            <p:ph idx="7" type="body"/>
          </p:nvPr>
        </p:nvSpPr>
        <p:spPr>
          <a:xfrm>
            <a:off x="517688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1" name="Google Shape;631;p33"/>
          <p:cNvSpPr/>
          <p:nvPr/>
        </p:nvSpPr>
        <p:spPr>
          <a:xfrm>
            <a:off x="636528" y="355892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3"/>
          <p:cNvSpPr txBox="1"/>
          <p:nvPr>
            <p:ph idx="8" type="body"/>
          </p:nvPr>
        </p:nvSpPr>
        <p:spPr>
          <a:xfrm>
            <a:off x="2510379" y="2992896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3" name="Google Shape;633;p33"/>
          <p:cNvSpPr txBox="1"/>
          <p:nvPr>
            <p:ph idx="9" type="body"/>
          </p:nvPr>
        </p:nvSpPr>
        <p:spPr>
          <a:xfrm>
            <a:off x="2600361" y="3608423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4" name="Google Shape;634;p33"/>
          <p:cNvSpPr/>
          <p:nvPr/>
        </p:nvSpPr>
        <p:spPr>
          <a:xfrm>
            <a:off x="2719201" y="355775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3"/>
          <p:cNvSpPr txBox="1"/>
          <p:nvPr>
            <p:ph idx="13" type="body"/>
          </p:nvPr>
        </p:nvSpPr>
        <p:spPr>
          <a:xfrm>
            <a:off x="4595652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6" name="Google Shape;636;p33"/>
          <p:cNvSpPr txBox="1"/>
          <p:nvPr>
            <p:ph idx="14" type="body"/>
          </p:nvPr>
        </p:nvSpPr>
        <p:spPr>
          <a:xfrm>
            <a:off x="4683035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7" name="Google Shape;637;p33"/>
          <p:cNvSpPr/>
          <p:nvPr/>
        </p:nvSpPr>
        <p:spPr>
          <a:xfrm>
            <a:off x="4801875" y="355892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3"/>
          <p:cNvSpPr txBox="1"/>
          <p:nvPr>
            <p:ph idx="15" type="body"/>
          </p:nvPr>
        </p:nvSpPr>
        <p:spPr>
          <a:xfrm>
            <a:off x="6680927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9" name="Google Shape;639;p33"/>
          <p:cNvSpPr txBox="1"/>
          <p:nvPr>
            <p:ph idx="16" type="body"/>
          </p:nvPr>
        </p:nvSpPr>
        <p:spPr>
          <a:xfrm>
            <a:off x="6765709" y="3609595"/>
            <a:ext cx="1858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0" name="Google Shape;640;p33"/>
          <p:cNvSpPr/>
          <p:nvPr/>
        </p:nvSpPr>
        <p:spPr>
          <a:xfrm>
            <a:off x="6884549" y="3558929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Google Shape;641;p33"/>
          <p:cNvSpPr txBox="1"/>
          <p:nvPr>
            <p:ph idx="17" type="body"/>
          </p:nvPr>
        </p:nvSpPr>
        <p:spPr>
          <a:xfrm>
            <a:off x="516514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900"/>
              <a:buNone/>
              <a:defRPr i="1" sz="900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2" name="Google Shape;642;p33"/>
          <p:cNvSpPr txBox="1"/>
          <p:nvPr>
            <p:ph idx="18" type="body"/>
          </p:nvPr>
        </p:nvSpPr>
        <p:spPr>
          <a:xfrm>
            <a:off x="2599187" y="3241481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900"/>
              <a:buNone/>
              <a:defRPr i="1" sz="900">
                <a:solidFill>
                  <a:srgbClr val="43611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3" name="Google Shape;643;p33"/>
          <p:cNvSpPr txBox="1"/>
          <p:nvPr>
            <p:ph idx="19" type="body"/>
          </p:nvPr>
        </p:nvSpPr>
        <p:spPr>
          <a:xfrm>
            <a:off x="4681861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900"/>
              <a:buNone/>
              <a:defRPr i="1" sz="900">
                <a:solidFill>
                  <a:srgbClr val="A1012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4" name="Google Shape;644;p33"/>
          <p:cNvSpPr txBox="1"/>
          <p:nvPr>
            <p:ph idx="20" type="body"/>
          </p:nvPr>
        </p:nvSpPr>
        <p:spPr>
          <a:xfrm>
            <a:off x="6764536" y="3242653"/>
            <a:ext cx="1858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900"/>
              <a:buNone/>
              <a:defRPr i="1" sz="900">
                <a:solidFill>
                  <a:srgbClr val="5D16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45" name="Google Shape;645;p3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Images 1">
  <p:cSld name="4 Images 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8" name="Google Shape;648;p3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9" name="Google Shape;649;p3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50" name="Google Shape;650;p3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691128" y="1371430"/>
            <a:ext cx="1576500" cy="15762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4"/>
          <p:cNvSpPr/>
          <p:nvPr/>
        </p:nvSpPr>
        <p:spPr>
          <a:xfrm>
            <a:off x="609178" y="1309357"/>
            <a:ext cx="1576500" cy="15762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4"/>
          <p:cNvSpPr/>
          <p:nvPr>
            <p:ph idx="2" type="pic"/>
          </p:nvPr>
        </p:nvSpPr>
        <p:spPr>
          <a:xfrm>
            <a:off x="677059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4" name="Google Shape;654;p34"/>
          <p:cNvSpPr/>
          <p:nvPr/>
        </p:nvSpPr>
        <p:spPr>
          <a:xfrm>
            <a:off x="2769811" y="1371430"/>
            <a:ext cx="1576500" cy="15762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2687862" y="1309357"/>
            <a:ext cx="1576500" cy="15762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34"/>
          <p:cNvSpPr/>
          <p:nvPr>
            <p:ph idx="3" type="pic"/>
          </p:nvPr>
        </p:nvSpPr>
        <p:spPr>
          <a:xfrm>
            <a:off x="2755742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7" name="Google Shape;657;p34"/>
          <p:cNvSpPr/>
          <p:nvPr/>
        </p:nvSpPr>
        <p:spPr>
          <a:xfrm>
            <a:off x="4848495" y="1371430"/>
            <a:ext cx="1576500" cy="1576200"/>
          </a:xfrm>
          <a:prstGeom prst="ellips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4766545" y="1309357"/>
            <a:ext cx="1576500" cy="15762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4"/>
          <p:cNvSpPr/>
          <p:nvPr>
            <p:ph idx="4" type="pic"/>
          </p:nvPr>
        </p:nvSpPr>
        <p:spPr>
          <a:xfrm>
            <a:off x="4834425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0" name="Google Shape;660;p34"/>
          <p:cNvSpPr/>
          <p:nvPr/>
        </p:nvSpPr>
        <p:spPr>
          <a:xfrm>
            <a:off x="6927179" y="1371430"/>
            <a:ext cx="1576500" cy="1576200"/>
          </a:xfrm>
          <a:prstGeom prst="ellipse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6845229" y="1309357"/>
            <a:ext cx="1576500" cy="15762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4"/>
          <p:cNvSpPr/>
          <p:nvPr>
            <p:ph idx="5" type="pic"/>
          </p:nvPr>
        </p:nvSpPr>
        <p:spPr>
          <a:xfrm>
            <a:off x="6913110" y="1350328"/>
            <a:ext cx="1531500" cy="153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3" name="Google Shape;663;p34"/>
          <p:cNvSpPr txBox="1"/>
          <p:nvPr>
            <p:ph idx="6" type="body"/>
          </p:nvPr>
        </p:nvSpPr>
        <p:spPr>
          <a:xfrm>
            <a:off x="441440" y="2994069"/>
            <a:ext cx="1989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4" name="Google Shape;664;p34"/>
          <p:cNvSpPr txBox="1"/>
          <p:nvPr>
            <p:ph idx="7" type="body"/>
          </p:nvPr>
        </p:nvSpPr>
        <p:spPr>
          <a:xfrm>
            <a:off x="517688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5" name="Google Shape;665;p34"/>
          <p:cNvSpPr/>
          <p:nvPr/>
        </p:nvSpPr>
        <p:spPr>
          <a:xfrm>
            <a:off x="636528" y="334026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4"/>
          <p:cNvSpPr txBox="1"/>
          <p:nvPr>
            <p:ph idx="8" type="body"/>
          </p:nvPr>
        </p:nvSpPr>
        <p:spPr>
          <a:xfrm>
            <a:off x="2510379" y="2992896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7" name="Google Shape;667;p34"/>
          <p:cNvSpPr txBox="1"/>
          <p:nvPr>
            <p:ph idx="9" type="body"/>
          </p:nvPr>
        </p:nvSpPr>
        <p:spPr>
          <a:xfrm>
            <a:off x="2600361" y="3389762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68" name="Google Shape;668;p34"/>
          <p:cNvSpPr/>
          <p:nvPr/>
        </p:nvSpPr>
        <p:spPr>
          <a:xfrm>
            <a:off x="2719201" y="3339095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4"/>
          <p:cNvSpPr txBox="1"/>
          <p:nvPr>
            <p:ph idx="13" type="body"/>
          </p:nvPr>
        </p:nvSpPr>
        <p:spPr>
          <a:xfrm>
            <a:off x="4595652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0" name="Google Shape;670;p34"/>
          <p:cNvSpPr txBox="1"/>
          <p:nvPr>
            <p:ph idx="14" type="body"/>
          </p:nvPr>
        </p:nvSpPr>
        <p:spPr>
          <a:xfrm>
            <a:off x="4683035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1" name="Google Shape;671;p34"/>
          <p:cNvSpPr/>
          <p:nvPr/>
        </p:nvSpPr>
        <p:spPr>
          <a:xfrm>
            <a:off x="4801875" y="3340268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4"/>
          <p:cNvSpPr txBox="1"/>
          <p:nvPr>
            <p:ph idx="15" type="body"/>
          </p:nvPr>
        </p:nvSpPr>
        <p:spPr>
          <a:xfrm>
            <a:off x="6680927" y="2994069"/>
            <a:ext cx="2006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3" name="Google Shape;673;p34"/>
          <p:cNvSpPr txBox="1"/>
          <p:nvPr>
            <p:ph idx="16" type="body"/>
          </p:nvPr>
        </p:nvSpPr>
        <p:spPr>
          <a:xfrm>
            <a:off x="6765709" y="3390934"/>
            <a:ext cx="18582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4" name="Google Shape;674;p34"/>
          <p:cNvSpPr/>
          <p:nvPr/>
        </p:nvSpPr>
        <p:spPr>
          <a:xfrm>
            <a:off x="6884549" y="3340268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p3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ersonal skill">
  <p:cSld name="Personal skill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8" name="Google Shape;678;p3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9" name="Google Shape;679;p3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3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81" name="Google Shape;681;p3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5"/>
          <p:cNvSpPr/>
          <p:nvPr/>
        </p:nvSpPr>
        <p:spPr>
          <a:xfrm>
            <a:off x="2342533" y="2780261"/>
            <a:ext cx="516300" cy="516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5"/>
          <p:cNvSpPr/>
          <p:nvPr/>
        </p:nvSpPr>
        <p:spPr>
          <a:xfrm>
            <a:off x="2853497" y="3257518"/>
            <a:ext cx="203100" cy="203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5"/>
          <p:cNvSpPr/>
          <p:nvPr/>
        </p:nvSpPr>
        <p:spPr>
          <a:xfrm>
            <a:off x="678765" y="1407800"/>
            <a:ext cx="2081700" cy="2081400"/>
          </a:xfrm>
          <a:prstGeom prst="ellips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5"/>
          <p:cNvSpPr/>
          <p:nvPr/>
        </p:nvSpPr>
        <p:spPr>
          <a:xfrm>
            <a:off x="498462" y="1449472"/>
            <a:ext cx="684300" cy="68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596816" y="1345727"/>
            <a:ext cx="2081700" cy="20814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35"/>
          <p:cNvSpPr/>
          <p:nvPr>
            <p:ph idx="2" type="pic"/>
          </p:nvPr>
        </p:nvSpPr>
        <p:spPr>
          <a:xfrm>
            <a:off x="664696" y="1407800"/>
            <a:ext cx="2022600" cy="20223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8" name="Google Shape;688;p35"/>
          <p:cNvSpPr/>
          <p:nvPr/>
        </p:nvSpPr>
        <p:spPr>
          <a:xfrm>
            <a:off x="313947" y="1110209"/>
            <a:ext cx="282900" cy="28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35"/>
          <p:cNvSpPr txBox="1"/>
          <p:nvPr>
            <p:ph idx="3" type="body"/>
          </p:nvPr>
        </p:nvSpPr>
        <p:spPr>
          <a:xfrm>
            <a:off x="270947" y="3589315"/>
            <a:ext cx="283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0" name="Google Shape;690;p35"/>
          <p:cNvSpPr txBox="1"/>
          <p:nvPr>
            <p:ph idx="4" type="body"/>
          </p:nvPr>
        </p:nvSpPr>
        <p:spPr>
          <a:xfrm>
            <a:off x="399931" y="3901205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000"/>
              <a:buNone/>
              <a:defRPr i="1" sz="1000">
                <a:solidFill>
                  <a:srgbClr val="00567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1" name="Google Shape;691;p35"/>
          <p:cNvSpPr txBox="1"/>
          <p:nvPr>
            <p:ph idx="5" type="body"/>
          </p:nvPr>
        </p:nvSpPr>
        <p:spPr>
          <a:xfrm>
            <a:off x="3093143" y="1253326"/>
            <a:ext cx="281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2" name="Google Shape;692;p35"/>
          <p:cNvSpPr txBox="1"/>
          <p:nvPr>
            <p:ph idx="6" type="body"/>
          </p:nvPr>
        </p:nvSpPr>
        <p:spPr>
          <a:xfrm>
            <a:off x="3106386" y="1693003"/>
            <a:ext cx="2793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3" name="Google Shape;693;p35"/>
          <p:cNvSpPr/>
          <p:nvPr/>
        </p:nvSpPr>
        <p:spPr>
          <a:xfrm>
            <a:off x="3178400" y="1649370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5"/>
          <p:cNvSpPr/>
          <p:nvPr/>
        </p:nvSpPr>
        <p:spPr>
          <a:xfrm>
            <a:off x="3178400" y="2881913"/>
            <a:ext cx="414600" cy="41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5"/>
          <p:cNvSpPr/>
          <p:nvPr>
            <p:ph idx="7" type="pic"/>
          </p:nvPr>
        </p:nvSpPr>
        <p:spPr>
          <a:xfrm>
            <a:off x="3242356" y="2945863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6" name="Google Shape;696;p35"/>
          <p:cNvSpPr/>
          <p:nvPr/>
        </p:nvSpPr>
        <p:spPr>
          <a:xfrm>
            <a:off x="3178400" y="3415898"/>
            <a:ext cx="414600" cy="414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p35"/>
          <p:cNvSpPr/>
          <p:nvPr>
            <p:ph idx="8" type="pic"/>
          </p:nvPr>
        </p:nvSpPr>
        <p:spPr>
          <a:xfrm>
            <a:off x="3242355" y="3479848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8" name="Google Shape;698;p35"/>
          <p:cNvSpPr/>
          <p:nvPr/>
        </p:nvSpPr>
        <p:spPr>
          <a:xfrm>
            <a:off x="3178400" y="3949885"/>
            <a:ext cx="414600" cy="41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35"/>
          <p:cNvSpPr/>
          <p:nvPr>
            <p:ph idx="9" type="pic"/>
          </p:nvPr>
        </p:nvSpPr>
        <p:spPr>
          <a:xfrm>
            <a:off x="3242356" y="4013835"/>
            <a:ext cx="286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0" name="Google Shape;700;p35"/>
          <p:cNvSpPr txBox="1"/>
          <p:nvPr>
            <p:ph idx="13" type="body"/>
          </p:nvPr>
        </p:nvSpPr>
        <p:spPr>
          <a:xfrm>
            <a:off x="3593033" y="2909191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i="0" sz="9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1" name="Google Shape;701;p35"/>
          <p:cNvSpPr txBox="1"/>
          <p:nvPr>
            <p:ph idx="14" type="body"/>
          </p:nvPr>
        </p:nvSpPr>
        <p:spPr>
          <a:xfrm>
            <a:off x="3593033" y="3443177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i="0" sz="9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2" name="Google Shape;702;p35"/>
          <p:cNvSpPr txBox="1"/>
          <p:nvPr>
            <p:ph idx="15" type="body"/>
          </p:nvPr>
        </p:nvSpPr>
        <p:spPr>
          <a:xfrm>
            <a:off x="3593033" y="3977164"/>
            <a:ext cx="23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900"/>
              <a:buNone/>
              <a:defRPr i="0" sz="9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3" name="Google Shape;703;p35"/>
          <p:cNvSpPr txBox="1"/>
          <p:nvPr>
            <p:ph idx="16" type="body"/>
          </p:nvPr>
        </p:nvSpPr>
        <p:spPr>
          <a:xfrm>
            <a:off x="5989676" y="1251631"/>
            <a:ext cx="2531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4" name="Google Shape;704;p35"/>
          <p:cNvSpPr/>
          <p:nvPr/>
        </p:nvSpPr>
        <p:spPr>
          <a:xfrm>
            <a:off x="6074933" y="1647675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5"/>
          <p:cNvSpPr txBox="1"/>
          <p:nvPr>
            <p:ph idx="17" type="body"/>
          </p:nvPr>
        </p:nvSpPr>
        <p:spPr>
          <a:xfrm>
            <a:off x="5984796" y="1803039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06" name="Google Shape;706;p35"/>
          <p:cNvGrpSpPr/>
          <p:nvPr/>
        </p:nvGrpSpPr>
        <p:grpSpPr>
          <a:xfrm>
            <a:off x="6049571" y="2103487"/>
            <a:ext cx="2569047" cy="215400"/>
            <a:chOff x="12418479" y="4395656"/>
            <a:chExt cx="5138095" cy="430800"/>
          </a:xfrm>
        </p:grpSpPr>
        <p:sp>
          <p:nvSpPr>
            <p:cNvPr id="707" name="Google Shape;707;p35"/>
            <p:cNvSpPr/>
            <p:nvPr/>
          </p:nvSpPr>
          <p:spPr>
            <a:xfrm>
              <a:off x="12418479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2941512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3464545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3987578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4510611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5556677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079709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7125773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5033644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6602744" y="4395656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17" name="Google Shape;717;p35"/>
          <p:cNvSpPr txBox="1"/>
          <p:nvPr>
            <p:ph idx="18" type="body"/>
          </p:nvPr>
        </p:nvSpPr>
        <p:spPr>
          <a:xfrm>
            <a:off x="5984796" y="2456288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18" name="Google Shape;718;p35"/>
          <p:cNvGrpSpPr/>
          <p:nvPr/>
        </p:nvGrpSpPr>
        <p:grpSpPr>
          <a:xfrm>
            <a:off x="6049571" y="2756736"/>
            <a:ext cx="2569047" cy="215400"/>
            <a:chOff x="12418479" y="5702154"/>
            <a:chExt cx="5138095" cy="430800"/>
          </a:xfrm>
        </p:grpSpPr>
        <p:sp>
          <p:nvSpPr>
            <p:cNvPr id="719" name="Google Shape;719;p35"/>
            <p:cNvSpPr/>
            <p:nvPr/>
          </p:nvSpPr>
          <p:spPr>
            <a:xfrm>
              <a:off x="12418479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12941512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3464545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3987578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4510611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5556677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6079709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7125773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15033644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6602744" y="5702154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9" name="Google Shape;729;p35"/>
          <p:cNvSpPr txBox="1"/>
          <p:nvPr>
            <p:ph idx="19" type="body"/>
          </p:nvPr>
        </p:nvSpPr>
        <p:spPr>
          <a:xfrm>
            <a:off x="5984796" y="3109537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30" name="Google Shape;730;p35"/>
          <p:cNvGrpSpPr/>
          <p:nvPr/>
        </p:nvGrpSpPr>
        <p:grpSpPr>
          <a:xfrm>
            <a:off x="6049571" y="3409985"/>
            <a:ext cx="2569047" cy="215400"/>
            <a:chOff x="12418479" y="7008652"/>
            <a:chExt cx="5138095" cy="430800"/>
          </a:xfrm>
        </p:grpSpPr>
        <p:sp>
          <p:nvSpPr>
            <p:cNvPr id="731" name="Google Shape;731;p35"/>
            <p:cNvSpPr/>
            <p:nvPr/>
          </p:nvSpPr>
          <p:spPr>
            <a:xfrm>
              <a:off x="12418479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2941512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3464545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3987578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4510611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5556677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6079709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17125773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5033644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6602744" y="7008652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1" name="Google Shape;741;p35"/>
          <p:cNvSpPr txBox="1"/>
          <p:nvPr>
            <p:ph idx="20" type="body"/>
          </p:nvPr>
        </p:nvSpPr>
        <p:spPr>
          <a:xfrm>
            <a:off x="5984796" y="3762786"/>
            <a:ext cx="2574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D7F00"/>
              </a:buClr>
              <a:buSzPts val="1000"/>
              <a:buNone/>
              <a:defRPr i="1" sz="1000">
                <a:solidFill>
                  <a:srgbClr val="CD7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742" name="Google Shape;742;p35"/>
          <p:cNvGrpSpPr/>
          <p:nvPr/>
        </p:nvGrpSpPr>
        <p:grpSpPr>
          <a:xfrm>
            <a:off x="6049571" y="4063234"/>
            <a:ext cx="2569047" cy="215400"/>
            <a:chOff x="12418479" y="8315150"/>
            <a:chExt cx="5138095" cy="430800"/>
          </a:xfrm>
        </p:grpSpPr>
        <p:sp>
          <p:nvSpPr>
            <p:cNvPr id="743" name="Google Shape;743;p35"/>
            <p:cNvSpPr/>
            <p:nvPr/>
          </p:nvSpPr>
          <p:spPr>
            <a:xfrm>
              <a:off x="12418479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2941512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464545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3987578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4510611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5556677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6079709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7125773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5033644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6602744" y="8315150"/>
              <a:ext cx="430800" cy="430800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story timeline">
  <p:cSld name="History timeline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5" name="Google Shape;755;p3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56" name="Google Shape;756;p3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3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58" name="Google Shape;758;p3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0" y="2766937"/>
            <a:ext cx="9144000" cy="681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36"/>
          <p:cNvSpPr/>
          <p:nvPr/>
        </p:nvSpPr>
        <p:spPr>
          <a:xfrm>
            <a:off x="3254" y="2766937"/>
            <a:ext cx="1436100" cy="6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6"/>
          <p:cNvSpPr/>
          <p:nvPr/>
        </p:nvSpPr>
        <p:spPr>
          <a:xfrm>
            <a:off x="7720141" y="2766936"/>
            <a:ext cx="1423800" cy="6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6"/>
          <p:cNvSpPr/>
          <p:nvPr/>
        </p:nvSpPr>
        <p:spPr>
          <a:xfrm>
            <a:off x="5645991" y="2766936"/>
            <a:ext cx="2080800" cy="6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6"/>
          <p:cNvSpPr/>
          <p:nvPr/>
        </p:nvSpPr>
        <p:spPr>
          <a:xfrm>
            <a:off x="3524240" y="2766936"/>
            <a:ext cx="2080800" cy="6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6"/>
          <p:cNvSpPr/>
          <p:nvPr/>
        </p:nvSpPr>
        <p:spPr>
          <a:xfrm>
            <a:off x="1443574" y="2766936"/>
            <a:ext cx="2080800" cy="6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6"/>
          <p:cNvSpPr/>
          <p:nvPr/>
        </p:nvSpPr>
        <p:spPr>
          <a:xfrm>
            <a:off x="1286933" y="2648554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6"/>
          <p:cNvSpPr/>
          <p:nvPr/>
        </p:nvSpPr>
        <p:spPr>
          <a:xfrm>
            <a:off x="3371827" y="2648554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6"/>
          <p:cNvSpPr/>
          <p:nvPr/>
        </p:nvSpPr>
        <p:spPr>
          <a:xfrm>
            <a:off x="5464710" y="2648554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8" name="Google Shape;768;p36"/>
          <p:cNvSpPr/>
          <p:nvPr/>
        </p:nvSpPr>
        <p:spPr>
          <a:xfrm>
            <a:off x="7554950" y="2648554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36"/>
          <p:cNvSpPr txBox="1"/>
          <p:nvPr>
            <p:ph idx="2" type="body"/>
          </p:nvPr>
        </p:nvSpPr>
        <p:spPr>
          <a:xfrm>
            <a:off x="828160" y="2267372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600"/>
              <a:buNone/>
              <a:defRPr i="1" sz="1600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0" name="Google Shape;770;p36"/>
          <p:cNvSpPr txBox="1"/>
          <p:nvPr>
            <p:ph idx="3" type="body"/>
          </p:nvPr>
        </p:nvSpPr>
        <p:spPr>
          <a:xfrm>
            <a:off x="302178" y="1926288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1" name="Google Shape;771;p36"/>
          <p:cNvSpPr txBox="1"/>
          <p:nvPr>
            <p:ph idx="4" type="body"/>
          </p:nvPr>
        </p:nvSpPr>
        <p:spPr>
          <a:xfrm>
            <a:off x="302178" y="1214484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2" name="Google Shape;772;p36"/>
          <p:cNvSpPr/>
          <p:nvPr/>
        </p:nvSpPr>
        <p:spPr>
          <a:xfrm>
            <a:off x="629186" y="1894441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36"/>
          <p:cNvSpPr txBox="1"/>
          <p:nvPr>
            <p:ph idx="5" type="body"/>
          </p:nvPr>
        </p:nvSpPr>
        <p:spPr>
          <a:xfrm>
            <a:off x="2913054" y="2980973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1600"/>
              <a:buNone/>
              <a:defRPr i="1" sz="1600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4" name="Google Shape;774;p36"/>
          <p:cNvSpPr txBox="1"/>
          <p:nvPr>
            <p:ph idx="6" type="body"/>
          </p:nvPr>
        </p:nvSpPr>
        <p:spPr>
          <a:xfrm>
            <a:off x="2387072" y="3314804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5" name="Google Shape;775;p36"/>
          <p:cNvSpPr/>
          <p:nvPr/>
        </p:nvSpPr>
        <p:spPr>
          <a:xfrm>
            <a:off x="2714079" y="368935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>
            <p:ph idx="7" type="body"/>
          </p:nvPr>
        </p:nvSpPr>
        <p:spPr>
          <a:xfrm>
            <a:off x="2387072" y="3790673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7" name="Google Shape;777;p36"/>
          <p:cNvSpPr txBox="1"/>
          <p:nvPr>
            <p:ph idx="8" type="body"/>
          </p:nvPr>
        </p:nvSpPr>
        <p:spPr>
          <a:xfrm>
            <a:off x="5005937" y="2256486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1600"/>
              <a:buNone/>
              <a:defRPr i="1" sz="1600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8" name="Google Shape;778;p36"/>
          <p:cNvSpPr txBox="1"/>
          <p:nvPr>
            <p:ph idx="9" type="body"/>
          </p:nvPr>
        </p:nvSpPr>
        <p:spPr>
          <a:xfrm>
            <a:off x="4479956" y="1915402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9" name="Google Shape;779;p36"/>
          <p:cNvSpPr txBox="1"/>
          <p:nvPr>
            <p:ph idx="13" type="body"/>
          </p:nvPr>
        </p:nvSpPr>
        <p:spPr>
          <a:xfrm>
            <a:off x="4479956" y="1203598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0" name="Google Shape;780;p36"/>
          <p:cNvSpPr/>
          <p:nvPr/>
        </p:nvSpPr>
        <p:spPr>
          <a:xfrm>
            <a:off x="4806963" y="1883555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>
            <p:ph idx="14" type="body"/>
          </p:nvPr>
        </p:nvSpPr>
        <p:spPr>
          <a:xfrm>
            <a:off x="7108499" y="2980973"/>
            <a:ext cx="1222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1600"/>
              <a:buNone/>
              <a:defRPr i="1" sz="1600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2" name="Google Shape;782;p36"/>
          <p:cNvSpPr txBox="1"/>
          <p:nvPr>
            <p:ph idx="15" type="body"/>
          </p:nvPr>
        </p:nvSpPr>
        <p:spPr>
          <a:xfrm>
            <a:off x="6582518" y="3314804"/>
            <a:ext cx="227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83" name="Google Shape;783;p36"/>
          <p:cNvSpPr/>
          <p:nvPr/>
        </p:nvSpPr>
        <p:spPr>
          <a:xfrm>
            <a:off x="6909525" y="3689356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>
            <p:ph idx="16" type="body"/>
          </p:nvPr>
        </p:nvSpPr>
        <p:spPr>
          <a:xfrm>
            <a:off x="6582518" y="3790673"/>
            <a:ext cx="2274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istory timeline">
  <p:cSld name="1_History timeline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7" name="Google Shape;787;p3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8" name="Google Shape;788;p3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Google Shape;789;p3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90" name="Google Shape;790;p3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1" name="Google Shape;791;p37"/>
          <p:cNvSpPr/>
          <p:nvPr/>
        </p:nvSpPr>
        <p:spPr>
          <a:xfrm rot="4620323">
            <a:off x="293878" y="2704435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>
            <a:off x="0" y="2961144"/>
            <a:ext cx="313800" cy="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3" name="Google Shape;793;p37"/>
          <p:cNvSpPr/>
          <p:nvPr/>
        </p:nvSpPr>
        <p:spPr>
          <a:xfrm rot="5400000">
            <a:off x="94376" y="2236952"/>
            <a:ext cx="953400" cy="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507540" y="1708152"/>
            <a:ext cx="127200" cy="1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37"/>
          <p:cNvSpPr/>
          <p:nvPr/>
        </p:nvSpPr>
        <p:spPr>
          <a:xfrm flipH="1" rot="10800000">
            <a:off x="454327" y="2867948"/>
            <a:ext cx="209700" cy="20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37"/>
          <p:cNvSpPr/>
          <p:nvPr/>
        </p:nvSpPr>
        <p:spPr>
          <a:xfrm flipH="1" rot="10800000">
            <a:off x="663894" y="2961204"/>
            <a:ext cx="1272900" cy="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37"/>
          <p:cNvSpPr/>
          <p:nvPr/>
        </p:nvSpPr>
        <p:spPr>
          <a:xfrm flipH="1" rot="6179677">
            <a:off x="1918032" y="2697948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flipH="1" rot="5400000">
            <a:off x="1718531" y="3682740"/>
            <a:ext cx="953400" cy="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9" name="Google Shape;799;p37"/>
          <p:cNvSpPr/>
          <p:nvPr/>
        </p:nvSpPr>
        <p:spPr>
          <a:xfrm flipH="1" rot="10800000">
            <a:off x="2131694" y="4107440"/>
            <a:ext cx="127200" cy="12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080889" y="2867304"/>
            <a:ext cx="209700" cy="20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290456" y="2960649"/>
            <a:ext cx="1272900" cy="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2" name="Google Shape;802;p37"/>
          <p:cNvSpPr/>
          <p:nvPr/>
        </p:nvSpPr>
        <p:spPr>
          <a:xfrm rot="4620323">
            <a:off x="3544595" y="2706596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3" name="Google Shape;803;p37"/>
          <p:cNvSpPr/>
          <p:nvPr/>
        </p:nvSpPr>
        <p:spPr>
          <a:xfrm rot="5400000">
            <a:off x="3345093" y="2239113"/>
            <a:ext cx="953400" cy="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4" name="Google Shape;804;p37"/>
          <p:cNvSpPr/>
          <p:nvPr/>
        </p:nvSpPr>
        <p:spPr>
          <a:xfrm>
            <a:off x="3758257" y="1710313"/>
            <a:ext cx="127200" cy="12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p37"/>
          <p:cNvSpPr/>
          <p:nvPr/>
        </p:nvSpPr>
        <p:spPr>
          <a:xfrm flipH="1" rot="10800000">
            <a:off x="3710615" y="2867948"/>
            <a:ext cx="209700" cy="20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37"/>
          <p:cNvSpPr/>
          <p:nvPr/>
        </p:nvSpPr>
        <p:spPr>
          <a:xfrm flipH="1" rot="10800000">
            <a:off x="3920182" y="2961204"/>
            <a:ext cx="1272900" cy="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 flipH="1" rot="6179677">
            <a:off x="5174321" y="2697948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37"/>
          <p:cNvSpPr/>
          <p:nvPr/>
        </p:nvSpPr>
        <p:spPr>
          <a:xfrm flipH="1" rot="5400000">
            <a:off x="4974819" y="3682740"/>
            <a:ext cx="953400" cy="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/>
          <p:nvPr/>
        </p:nvSpPr>
        <p:spPr>
          <a:xfrm flipH="1" rot="10800000">
            <a:off x="5387982" y="4107440"/>
            <a:ext cx="127200" cy="12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/>
          <p:nvPr/>
        </p:nvSpPr>
        <p:spPr>
          <a:xfrm>
            <a:off x="5337178" y="2867304"/>
            <a:ext cx="209700" cy="209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5546745" y="2960649"/>
            <a:ext cx="1272900" cy="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/>
          <p:nvPr/>
        </p:nvSpPr>
        <p:spPr>
          <a:xfrm rot="4620323">
            <a:off x="6800883" y="2706596"/>
            <a:ext cx="530670" cy="540108"/>
          </a:xfrm>
          <a:custGeom>
            <a:rect b="b" l="l" r="r" t="t"/>
            <a:pathLst>
              <a:path extrusionOk="0" h="1079542" w="1060678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/>
          <p:nvPr/>
        </p:nvSpPr>
        <p:spPr>
          <a:xfrm rot="5400000">
            <a:off x="6601382" y="2239113"/>
            <a:ext cx="953400" cy="2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/>
          <p:nvPr/>
        </p:nvSpPr>
        <p:spPr>
          <a:xfrm>
            <a:off x="7014545" y="1710313"/>
            <a:ext cx="127200" cy="12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/>
          <p:nvPr/>
        </p:nvSpPr>
        <p:spPr>
          <a:xfrm flipH="1" rot="10800000">
            <a:off x="6964635" y="2867948"/>
            <a:ext cx="209700" cy="209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37"/>
          <p:cNvSpPr txBox="1"/>
          <p:nvPr>
            <p:ph idx="2" type="body"/>
          </p:nvPr>
        </p:nvSpPr>
        <p:spPr>
          <a:xfrm>
            <a:off x="663894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7" name="Google Shape;817;p37"/>
          <p:cNvSpPr txBox="1"/>
          <p:nvPr>
            <p:ph idx="3" type="body"/>
          </p:nvPr>
        </p:nvSpPr>
        <p:spPr>
          <a:xfrm>
            <a:off x="667259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8" name="Google Shape;818;p37"/>
          <p:cNvSpPr/>
          <p:nvPr/>
        </p:nvSpPr>
        <p:spPr>
          <a:xfrm>
            <a:off x="738867" y="1964291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9" name="Google Shape;819;p37"/>
          <p:cNvSpPr txBox="1"/>
          <p:nvPr>
            <p:ph idx="4" type="body"/>
          </p:nvPr>
        </p:nvSpPr>
        <p:spPr>
          <a:xfrm>
            <a:off x="145836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5671"/>
              </a:buClr>
              <a:buSzPts val="1600"/>
              <a:buNone/>
              <a:defRPr i="1" sz="1600">
                <a:solidFill>
                  <a:srgbClr val="00567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0" name="Google Shape;820;p37"/>
          <p:cNvSpPr txBox="1"/>
          <p:nvPr>
            <p:ph idx="5" type="body"/>
          </p:nvPr>
        </p:nvSpPr>
        <p:spPr>
          <a:xfrm>
            <a:off x="3907481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1" name="Google Shape;821;p37"/>
          <p:cNvSpPr txBox="1"/>
          <p:nvPr>
            <p:ph idx="6" type="body"/>
          </p:nvPr>
        </p:nvSpPr>
        <p:spPr>
          <a:xfrm>
            <a:off x="3910846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2" name="Google Shape;822;p37"/>
          <p:cNvSpPr/>
          <p:nvPr/>
        </p:nvSpPr>
        <p:spPr>
          <a:xfrm>
            <a:off x="3982454" y="1964291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7"/>
          <p:cNvSpPr txBox="1"/>
          <p:nvPr>
            <p:ph idx="7" type="body"/>
          </p:nvPr>
        </p:nvSpPr>
        <p:spPr>
          <a:xfrm>
            <a:off x="3389423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A1012E"/>
              </a:buClr>
              <a:buSzPts val="1600"/>
              <a:buNone/>
              <a:defRPr i="1" sz="1600">
                <a:solidFill>
                  <a:srgbClr val="A1012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4" name="Google Shape;824;p37"/>
          <p:cNvSpPr txBox="1"/>
          <p:nvPr>
            <p:ph idx="8" type="body"/>
          </p:nvPr>
        </p:nvSpPr>
        <p:spPr>
          <a:xfrm>
            <a:off x="7163046" y="1635174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5" name="Google Shape;825;p37"/>
          <p:cNvSpPr txBox="1"/>
          <p:nvPr>
            <p:ph idx="9" type="body"/>
          </p:nvPr>
        </p:nvSpPr>
        <p:spPr>
          <a:xfrm>
            <a:off x="7166411" y="2012996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6" name="Google Shape;826;p37"/>
          <p:cNvSpPr/>
          <p:nvPr/>
        </p:nvSpPr>
        <p:spPr>
          <a:xfrm>
            <a:off x="7238019" y="1964291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7"/>
          <p:cNvSpPr txBox="1"/>
          <p:nvPr>
            <p:ph idx="13" type="body"/>
          </p:nvPr>
        </p:nvSpPr>
        <p:spPr>
          <a:xfrm>
            <a:off x="6644988" y="1344408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5400"/>
              </a:buClr>
              <a:buSzPts val="1600"/>
              <a:buNone/>
              <a:defRPr i="1" sz="1600">
                <a:solidFill>
                  <a:srgbClr val="8954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8" name="Google Shape;828;p37"/>
          <p:cNvSpPr txBox="1"/>
          <p:nvPr>
            <p:ph idx="14" type="body"/>
          </p:nvPr>
        </p:nvSpPr>
        <p:spPr>
          <a:xfrm>
            <a:off x="2290456" y="3316283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9" name="Google Shape;829;p37"/>
          <p:cNvSpPr txBox="1"/>
          <p:nvPr>
            <p:ph idx="15" type="body"/>
          </p:nvPr>
        </p:nvSpPr>
        <p:spPr>
          <a:xfrm>
            <a:off x="2293822" y="3694105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0" name="Google Shape;830;p37"/>
          <p:cNvSpPr/>
          <p:nvPr/>
        </p:nvSpPr>
        <p:spPr>
          <a:xfrm>
            <a:off x="2365429" y="3645401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7"/>
          <p:cNvSpPr txBox="1"/>
          <p:nvPr>
            <p:ph idx="16" type="body"/>
          </p:nvPr>
        </p:nvSpPr>
        <p:spPr>
          <a:xfrm>
            <a:off x="1759698" y="4231443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36117"/>
              </a:buClr>
              <a:buSzPts val="1600"/>
              <a:buNone/>
              <a:defRPr i="1" sz="1600">
                <a:solidFill>
                  <a:srgbClr val="436117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2" name="Google Shape;832;p37"/>
          <p:cNvSpPr txBox="1"/>
          <p:nvPr>
            <p:ph idx="17" type="body"/>
          </p:nvPr>
        </p:nvSpPr>
        <p:spPr>
          <a:xfrm>
            <a:off x="5548606" y="3316283"/>
            <a:ext cx="1839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3" name="Google Shape;833;p37"/>
          <p:cNvSpPr txBox="1"/>
          <p:nvPr>
            <p:ph idx="18" type="body"/>
          </p:nvPr>
        </p:nvSpPr>
        <p:spPr>
          <a:xfrm>
            <a:off x="5551971" y="3694105"/>
            <a:ext cx="1839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4" name="Google Shape;834;p37"/>
          <p:cNvSpPr/>
          <p:nvPr/>
        </p:nvSpPr>
        <p:spPr>
          <a:xfrm>
            <a:off x="5623579" y="3645401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7"/>
          <p:cNvSpPr txBox="1"/>
          <p:nvPr>
            <p:ph idx="19" type="body"/>
          </p:nvPr>
        </p:nvSpPr>
        <p:spPr>
          <a:xfrm>
            <a:off x="5017847" y="4231443"/>
            <a:ext cx="873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1679"/>
              </a:buClr>
              <a:buSzPts val="1600"/>
              <a:buNone/>
              <a:defRPr i="1" sz="1600">
                <a:solidFill>
                  <a:srgbClr val="5D16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6" name="Google Shape;836;p37"/>
          <p:cNvSpPr/>
          <p:nvPr/>
        </p:nvSpPr>
        <p:spPr>
          <a:xfrm flipH="1" rot="10800000">
            <a:off x="7174201" y="2961203"/>
            <a:ext cx="1969800" cy="2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7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2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keywords">
  <p:cSld name="5 keywords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9" name="Google Shape;839;p3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0" name="Google Shape;840;p3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3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42" name="Google Shape;842;p3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0" y="1887978"/>
            <a:ext cx="9144000" cy="9738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4022172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38"/>
          <p:cNvSpPr/>
          <p:nvPr/>
        </p:nvSpPr>
        <p:spPr>
          <a:xfrm rot="10800000">
            <a:off x="1752087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38"/>
          <p:cNvSpPr/>
          <p:nvPr/>
        </p:nvSpPr>
        <p:spPr>
          <a:xfrm>
            <a:off x="5427251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38"/>
          <p:cNvSpPr/>
          <p:nvPr/>
        </p:nvSpPr>
        <p:spPr>
          <a:xfrm rot="10800000">
            <a:off x="3157167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6832330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38"/>
          <p:cNvSpPr/>
          <p:nvPr/>
        </p:nvSpPr>
        <p:spPr>
          <a:xfrm rot="10800000">
            <a:off x="4562245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8237409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8"/>
          <p:cNvSpPr/>
          <p:nvPr/>
        </p:nvSpPr>
        <p:spPr>
          <a:xfrm rot="10800000">
            <a:off x="5967324" y="2861443"/>
            <a:ext cx="475811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8"/>
          <p:cNvSpPr/>
          <p:nvPr/>
        </p:nvSpPr>
        <p:spPr>
          <a:xfrm>
            <a:off x="2617093" y="1653976"/>
            <a:ext cx="472547" cy="233536"/>
          </a:xfrm>
          <a:custGeom>
            <a:rect b="b" l="l" r="r" t="t"/>
            <a:pathLst>
              <a:path extrusionOk="0" h="467072" w="945094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8"/>
          <p:cNvSpPr/>
          <p:nvPr/>
        </p:nvSpPr>
        <p:spPr>
          <a:xfrm rot="10800000">
            <a:off x="347009" y="2861443"/>
            <a:ext cx="475812" cy="234000"/>
          </a:xfrm>
          <a:custGeom>
            <a:rect b="b" l="l" r="r" t="t"/>
            <a:pathLst>
              <a:path extrusionOk="0" h="468000" w="951623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8"/>
          <p:cNvSpPr txBox="1"/>
          <p:nvPr>
            <p:ph idx="2" type="body"/>
          </p:nvPr>
        </p:nvSpPr>
        <p:spPr>
          <a:xfrm>
            <a:off x="539202" y="3585145"/>
            <a:ext cx="81009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55" name="Google Shape;855;p38"/>
          <p:cNvSpPr/>
          <p:nvPr/>
        </p:nvSpPr>
        <p:spPr>
          <a:xfrm>
            <a:off x="611216" y="3513137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8"/>
          <p:cNvSpPr/>
          <p:nvPr/>
        </p:nvSpPr>
        <p:spPr>
          <a:xfrm rot="-2687853">
            <a:off x="1813068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8"/>
          <p:cNvSpPr/>
          <p:nvPr/>
        </p:nvSpPr>
        <p:spPr>
          <a:xfrm rot="-2687853">
            <a:off x="3218147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8"/>
          <p:cNvSpPr/>
          <p:nvPr/>
        </p:nvSpPr>
        <p:spPr>
          <a:xfrm rot="-2687853">
            <a:off x="4623225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8"/>
          <p:cNvSpPr/>
          <p:nvPr/>
        </p:nvSpPr>
        <p:spPr>
          <a:xfrm rot="-2687853">
            <a:off x="6028305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8"/>
          <p:cNvSpPr/>
          <p:nvPr/>
        </p:nvSpPr>
        <p:spPr>
          <a:xfrm rot="-2687853">
            <a:off x="407989" y="2083916"/>
            <a:ext cx="2625764" cy="585419"/>
          </a:xfrm>
          <a:custGeom>
            <a:rect b="b" l="l" r="r" t="t"/>
            <a:pathLst>
              <a:path extrusionOk="0" h="1170179" w="5248576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8"/>
          <p:cNvSpPr txBox="1"/>
          <p:nvPr>
            <p:ph idx="3" type="body"/>
          </p:nvPr>
        </p:nvSpPr>
        <p:spPr>
          <a:xfrm rot="-2700000">
            <a:off x="837270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2" name="Google Shape;862;p38"/>
          <p:cNvSpPr txBox="1"/>
          <p:nvPr>
            <p:ph idx="4" type="body"/>
          </p:nvPr>
        </p:nvSpPr>
        <p:spPr>
          <a:xfrm rot="-2700000">
            <a:off x="2245280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3" name="Google Shape;863;p38"/>
          <p:cNvSpPr txBox="1"/>
          <p:nvPr>
            <p:ph idx="5" type="body"/>
          </p:nvPr>
        </p:nvSpPr>
        <p:spPr>
          <a:xfrm rot="-2700000">
            <a:off x="3653289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4" name="Google Shape;864;p38"/>
          <p:cNvSpPr txBox="1"/>
          <p:nvPr>
            <p:ph idx="6" type="body"/>
          </p:nvPr>
        </p:nvSpPr>
        <p:spPr>
          <a:xfrm rot="-2700000">
            <a:off x="5061299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65" name="Google Shape;865;p38"/>
          <p:cNvSpPr txBox="1"/>
          <p:nvPr>
            <p:ph idx="7" type="body"/>
          </p:nvPr>
        </p:nvSpPr>
        <p:spPr>
          <a:xfrm rot="-2700000">
            <a:off x="6469308" y="2139133"/>
            <a:ext cx="1786576" cy="43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Images">
  <p:cSld name="5 Images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8" name="Google Shape;868;p3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9" name="Google Shape;869;p3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0" name="Google Shape;870;p3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1" name="Google Shape;871;p3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39"/>
          <p:cNvSpPr/>
          <p:nvPr>
            <p:ph idx="2" type="pic"/>
          </p:nvPr>
        </p:nvSpPr>
        <p:spPr>
          <a:xfrm>
            <a:off x="129852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3" name="Google Shape;873;p39"/>
          <p:cNvSpPr/>
          <p:nvPr>
            <p:ph idx="3" type="pic"/>
          </p:nvPr>
        </p:nvSpPr>
        <p:spPr>
          <a:xfrm>
            <a:off x="1915536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4" name="Google Shape;874;p39"/>
          <p:cNvSpPr/>
          <p:nvPr>
            <p:ph idx="4" type="pic"/>
          </p:nvPr>
        </p:nvSpPr>
        <p:spPr>
          <a:xfrm>
            <a:off x="3701230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5" name="Google Shape;875;p39"/>
          <p:cNvSpPr/>
          <p:nvPr>
            <p:ph idx="5" type="pic"/>
          </p:nvPr>
        </p:nvSpPr>
        <p:spPr>
          <a:xfrm>
            <a:off x="5486905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6" name="Google Shape;876;p39"/>
          <p:cNvSpPr/>
          <p:nvPr>
            <p:ph idx="6" type="pic"/>
          </p:nvPr>
        </p:nvSpPr>
        <p:spPr>
          <a:xfrm>
            <a:off x="7272589" y="1184437"/>
            <a:ext cx="1728300" cy="246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7" name="Google Shape;877;p39"/>
          <p:cNvSpPr txBox="1"/>
          <p:nvPr>
            <p:ph idx="7" type="body"/>
          </p:nvPr>
        </p:nvSpPr>
        <p:spPr>
          <a:xfrm>
            <a:off x="130186" y="3272520"/>
            <a:ext cx="1728300" cy="3771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8" name="Google Shape;878;p39"/>
          <p:cNvSpPr txBox="1"/>
          <p:nvPr>
            <p:ph idx="8" type="body"/>
          </p:nvPr>
        </p:nvSpPr>
        <p:spPr>
          <a:xfrm>
            <a:off x="1915787" y="3272520"/>
            <a:ext cx="1728300" cy="3771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79" name="Google Shape;879;p39"/>
          <p:cNvSpPr txBox="1"/>
          <p:nvPr>
            <p:ph idx="9" type="body"/>
          </p:nvPr>
        </p:nvSpPr>
        <p:spPr>
          <a:xfrm>
            <a:off x="7272589" y="3272520"/>
            <a:ext cx="1728300" cy="3771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0" name="Google Shape;880;p39"/>
          <p:cNvSpPr txBox="1"/>
          <p:nvPr>
            <p:ph idx="13" type="body"/>
          </p:nvPr>
        </p:nvSpPr>
        <p:spPr>
          <a:xfrm>
            <a:off x="5486989" y="3272520"/>
            <a:ext cx="1728300" cy="3771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1" name="Google Shape;881;p39"/>
          <p:cNvSpPr txBox="1"/>
          <p:nvPr>
            <p:ph idx="14" type="body"/>
          </p:nvPr>
        </p:nvSpPr>
        <p:spPr>
          <a:xfrm>
            <a:off x="3701304" y="3272520"/>
            <a:ext cx="1728300" cy="3771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2" name="Google Shape;882;p39"/>
          <p:cNvSpPr txBox="1"/>
          <p:nvPr>
            <p:ph idx="15" type="body"/>
          </p:nvPr>
        </p:nvSpPr>
        <p:spPr>
          <a:xfrm>
            <a:off x="539202" y="3831889"/>
            <a:ext cx="8100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3" name="Google Shape;883;p39"/>
          <p:cNvSpPr/>
          <p:nvPr/>
        </p:nvSpPr>
        <p:spPr>
          <a:xfrm>
            <a:off x="611216" y="3759882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Steps">
  <p:cSld name="4 Steps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6" name="Google Shape;886;p4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7" name="Google Shape;887;p4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4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9" name="Google Shape;889;p4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/>
          <p:nvPr/>
        </p:nvSpPr>
        <p:spPr>
          <a:xfrm>
            <a:off x="0" y="1383618"/>
            <a:ext cx="35652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/>
          <p:nvPr/>
        </p:nvSpPr>
        <p:spPr>
          <a:xfrm>
            <a:off x="900079" y="1923678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>
            <p:ph idx="2" type="body"/>
          </p:nvPr>
        </p:nvSpPr>
        <p:spPr>
          <a:xfrm>
            <a:off x="211732" y="1473628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3" name="Google Shape;893;p40"/>
          <p:cNvSpPr/>
          <p:nvPr/>
        </p:nvSpPr>
        <p:spPr>
          <a:xfrm>
            <a:off x="1800157" y="2739769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/>
          <p:nvPr/>
        </p:nvSpPr>
        <p:spPr>
          <a:xfrm>
            <a:off x="2699343" y="3555859"/>
            <a:ext cx="2664900" cy="276000"/>
          </a:xfrm>
          <a:prstGeom prst="parallelogram">
            <a:avLst>
              <a:gd fmla="val 137052" name="adj"/>
            </a:avLst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/>
          <p:nvPr/>
        </p:nvSpPr>
        <p:spPr>
          <a:xfrm>
            <a:off x="900079" y="2199709"/>
            <a:ext cx="35652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/>
          <p:nvPr/>
        </p:nvSpPr>
        <p:spPr>
          <a:xfrm>
            <a:off x="1800157" y="3015799"/>
            <a:ext cx="35652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>
            <a:off x="2699343" y="3831890"/>
            <a:ext cx="35652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8" name="Google Shape;898;p40"/>
          <p:cNvSpPr txBox="1"/>
          <p:nvPr>
            <p:ph idx="3" type="body"/>
          </p:nvPr>
        </p:nvSpPr>
        <p:spPr>
          <a:xfrm>
            <a:off x="1111106" y="2289719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9" name="Google Shape;899;p40"/>
          <p:cNvSpPr txBox="1"/>
          <p:nvPr>
            <p:ph idx="4" type="body"/>
          </p:nvPr>
        </p:nvSpPr>
        <p:spPr>
          <a:xfrm>
            <a:off x="2011285" y="3105809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0" name="Google Shape;900;p40"/>
          <p:cNvSpPr txBox="1"/>
          <p:nvPr>
            <p:ph idx="5" type="body"/>
          </p:nvPr>
        </p:nvSpPr>
        <p:spPr>
          <a:xfrm>
            <a:off x="2912268" y="3921900"/>
            <a:ext cx="326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1" name="Google Shape;901;p40"/>
          <p:cNvSpPr txBox="1"/>
          <p:nvPr>
            <p:ph idx="6" type="body"/>
          </p:nvPr>
        </p:nvSpPr>
        <p:spPr>
          <a:xfrm>
            <a:off x="3599810" y="1334213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2" name="Google Shape;902;p40"/>
          <p:cNvSpPr txBox="1"/>
          <p:nvPr>
            <p:ph idx="7" type="body"/>
          </p:nvPr>
        </p:nvSpPr>
        <p:spPr>
          <a:xfrm>
            <a:off x="6300346" y="3785316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3" name="Google Shape;903;p40"/>
          <p:cNvSpPr txBox="1"/>
          <p:nvPr>
            <p:ph idx="8" type="body"/>
          </p:nvPr>
        </p:nvSpPr>
        <p:spPr>
          <a:xfrm>
            <a:off x="4499989" y="2149932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04" name="Google Shape;904;p40"/>
          <p:cNvSpPr txBox="1"/>
          <p:nvPr>
            <p:ph idx="9" type="body"/>
          </p:nvPr>
        </p:nvSpPr>
        <p:spPr>
          <a:xfrm>
            <a:off x="5423473" y="2966395"/>
            <a:ext cx="2772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Steps">
  <p:cSld name="3 Steps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/>
          <p:nvPr/>
        </p:nvSpPr>
        <p:spPr>
          <a:xfrm>
            <a:off x="-14862" y="4238877"/>
            <a:ext cx="33387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7" name="Google Shape;907;p41"/>
          <p:cNvSpPr/>
          <p:nvPr/>
        </p:nvSpPr>
        <p:spPr>
          <a:xfrm rot="10800000">
            <a:off x="2963728" y="3322719"/>
            <a:ext cx="360217" cy="1276375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8" name="Google Shape;908;p4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9" name="Google Shape;909;p4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0" name="Google Shape;910;p4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1" name="Google Shape;911;p4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2" name="Google Shape;912;p4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/>
          <p:nvPr/>
        </p:nvSpPr>
        <p:spPr>
          <a:xfrm rot="10800000">
            <a:off x="2963898" y="3322718"/>
            <a:ext cx="2300068" cy="360217"/>
          </a:xfrm>
          <a:custGeom>
            <a:rect b="b" l="l" r="r" t="t"/>
            <a:pathLst>
              <a:path extrusionOk="0" h="720434" w="4600136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/>
          <p:nvPr/>
        </p:nvSpPr>
        <p:spPr>
          <a:xfrm rot="10800000">
            <a:off x="4903749" y="2406560"/>
            <a:ext cx="360217" cy="1276376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/>
          <p:nvPr/>
        </p:nvSpPr>
        <p:spPr>
          <a:xfrm>
            <a:off x="4903717" y="2406560"/>
            <a:ext cx="2300068" cy="360217"/>
          </a:xfrm>
          <a:custGeom>
            <a:rect b="b" l="l" r="r" t="t"/>
            <a:pathLst>
              <a:path extrusionOk="0" h="720434" w="4600136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/>
          <p:nvPr/>
        </p:nvSpPr>
        <p:spPr>
          <a:xfrm rot="10800000">
            <a:off x="6843770" y="1490402"/>
            <a:ext cx="360217" cy="1276376"/>
          </a:xfrm>
          <a:custGeom>
            <a:rect b="b" l="l" r="r" t="t"/>
            <a:pathLst>
              <a:path extrusionOk="0" h="2552751" w="720434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/>
          <p:nvPr/>
        </p:nvSpPr>
        <p:spPr>
          <a:xfrm>
            <a:off x="6843737" y="1490401"/>
            <a:ext cx="2300068" cy="360217"/>
          </a:xfrm>
          <a:custGeom>
            <a:rect b="b" l="l" r="r" t="t"/>
            <a:pathLst>
              <a:path extrusionOk="0" h="720434" w="4600135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3443533" y="3682935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3D6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01</a:t>
            </a:r>
            <a:endParaRPr sz="6000">
              <a:solidFill>
                <a:srgbClr val="53D6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5383871" y="2766777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DF7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02</a:t>
            </a:r>
            <a:endParaRPr sz="6000">
              <a:solidFill>
                <a:srgbClr val="B7DF7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7324210" y="1850619"/>
            <a:ext cx="9708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D91A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03</a:t>
            </a:r>
            <a:endParaRPr sz="6000">
              <a:solidFill>
                <a:srgbClr val="FD91A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1" name="Google Shape;921;p41"/>
          <p:cNvSpPr/>
          <p:nvPr/>
        </p:nvSpPr>
        <p:spPr>
          <a:xfrm>
            <a:off x="4560911" y="3322718"/>
            <a:ext cx="702464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/>
          <p:nvPr/>
        </p:nvSpPr>
        <p:spPr>
          <a:xfrm>
            <a:off x="2612433" y="4238877"/>
            <a:ext cx="702465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/>
          <p:nvPr/>
        </p:nvSpPr>
        <p:spPr>
          <a:xfrm>
            <a:off x="6501366" y="2404277"/>
            <a:ext cx="702464" cy="360217"/>
          </a:xfrm>
          <a:custGeom>
            <a:rect b="b" l="l" r="r" t="t"/>
            <a:pathLst>
              <a:path extrusionOk="0" h="720434" w="1404929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0"/>
            </a:schemeClr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>
            <p:ph idx="2" type="body"/>
          </p:nvPr>
        </p:nvSpPr>
        <p:spPr>
          <a:xfrm>
            <a:off x="386895" y="3247110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5" name="Google Shape;925;p41"/>
          <p:cNvSpPr txBox="1"/>
          <p:nvPr>
            <p:ph idx="3" type="body"/>
          </p:nvPr>
        </p:nvSpPr>
        <p:spPr>
          <a:xfrm>
            <a:off x="379861" y="3624932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6" name="Google Shape;926;p41"/>
          <p:cNvSpPr/>
          <p:nvPr/>
        </p:nvSpPr>
        <p:spPr>
          <a:xfrm>
            <a:off x="1125762" y="357622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>
            <p:ph idx="4" type="body"/>
          </p:nvPr>
        </p:nvSpPr>
        <p:spPr>
          <a:xfrm>
            <a:off x="2341303" y="2334252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8" name="Google Shape;928;p41"/>
          <p:cNvSpPr txBox="1"/>
          <p:nvPr>
            <p:ph idx="5" type="body"/>
          </p:nvPr>
        </p:nvSpPr>
        <p:spPr>
          <a:xfrm>
            <a:off x="2334269" y="2712073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29" name="Google Shape;929;p41"/>
          <p:cNvSpPr/>
          <p:nvPr/>
        </p:nvSpPr>
        <p:spPr>
          <a:xfrm>
            <a:off x="3080170" y="2663370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>
            <p:ph idx="6" type="body"/>
          </p:nvPr>
        </p:nvSpPr>
        <p:spPr>
          <a:xfrm>
            <a:off x="4282814" y="1414793"/>
            <a:ext cx="242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31" name="Google Shape;931;p41"/>
          <p:cNvSpPr txBox="1"/>
          <p:nvPr>
            <p:ph idx="7" type="body"/>
          </p:nvPr>
        </p:nvSpPr>
        <p:spPr>
          <a:xfrm>
            <a:off x="4275779" y="1792615"/>
            <a:ext cx="2436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32" name="Google Shape;932;p41"/>
          <p:cNvSpPr/>
          <p:nvPr/>
        </p:nvSpPr>
        <p:spPr>
          <a:xfrm>
            <a:off x="5021680" y="1743912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ssions">
  <p:cSld name="Missions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42"/>
          <p:cNvGrpSpPr/>
          <p:nvPr/>
        </p:nvGrpSpPr>
        <p:grpSpPr>
          <a:xfrm>
            <a:off x="3018079" y="1569539"/>
            <a:ext cx="3001710" cy="454050"/>
            <a:chOff x="1073297" y="6784950"/>
            <a:chExt cx="6003420" cy="908101"/>
          </a:xfrm>
        </p:grpSpPr>
        <p:sp>
          <p:nvSpPr>
            <p:cNvPr id="935" name="Google Shape;935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FED9E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38" name="Google Shape;938;p42"/>
          <p:cNvGrpSpPr/>
          <p:nvPr/>
        </p:nvGrpSpPr>
        <p:grpSpPr>
          <a:xfrm>
            <a:off x="1694044" y="2540796"/>
            <a:ext cx="3001710" cy="454050"/>
            <a:chOff x="1073297" y="6784950"/>
            <a:chExt cx="6003420" cy="908101"/>
          </a:xfrm>
        </p:grpSpPr>
        <p:sp>
          <p:nvSpPr>
            <p:cNvPr id="939" name="Google Shape;939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E7F4D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2" name="Google Shape;942;p42"/>
          <p:cNvSpPr txBox="1"/>
          <p:nvPr>
            <p:ph idx="1" type="body"/>
          </p:nvPr>
        </p:nvSpPr>
        <p:spPr>
          <a:xfrm>
            <a:off x="1980428" y="2598815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43" name="Google Shape;943;p42"/>
          <p:cNvSpPr txBox="1"/>
          <p:nvPr>
            <p:ph idx="2" type="body"/>
          </p:nvPr>
        </p:nvSpPr>
        <p:spPr>
          <a:xfrm>
            <a:off x="4789196" y="2664165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944" name="Google Shape;944;p42"/>
          <p:cNvGrpSpPr/>
          <p:nvPr/>
        </p:nvGrpSpPr>
        <p:grpSpPr>
          <a:xfrm>
            <a:off x="381887" y="3512053"/>
            <a:ext cx="3001710" cy="454050"/>
            <a:chOff x="1073297" y="6784950"/>
            <a:chExt cx="6003420" cy="908101"/>
          </a:xfrm>
        </p:grpSpPr>
        <p:sp>
          <p:nvSpPr>
            <p:cNvPr id="945" name="Google Shape;945;p42"/>
            <p:cNvSpPr/>
            <p:nvPr/>
          </p:nvSpPr>
          <p:spPr>
            <a:xfrm>
              <a:off x="1527349" y="6784951"/>
              <a:ext cx="5095200" cy="908100"/>
            </a:xfrm>
            <a:prstGeom prst="rect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6168617" y="6784951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073297" y="6784950"/>
              <a:ext cx="908100" cy="908100"/>
            </a:xfrm>
            <a:prstGeom prst="ellipse">
              <a:avLst/>
            </a:prstGeom>
            <a:solidFill>
              <a:srgbClr val="C6F1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48" name="Google Shape;948;p4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9" name="Google Shape;949;p4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0" name="Google Shape;950;p4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1" name="Google Shape;951;p42"/>
          <p:cNvSpPr txBox="1"/>
          <p:nvPr>
            <p:ph idx="3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52" name="Google Shape;952;p42"/>
          <p:cNvSpPr/>
          <p:nvPr/>
        </p:nvSpPr>
        <p:spPr>
          <a:xfrm>
            <a:off x="1620142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 rot="3180149">
            <a:off x="-1120043" y="6011376"/>
            <a:ext cx="748278" cy="1267727"/>
            <a:chOff x="7305638" y="3002101"/>
            <a:chExt cx="2688353" cy="4554588"/>
          </a:xfrm>
        </p:grpSpPr>
        <p:grpSp>
          <p:nvGrpSpPr>
            <p:cNvPr id="954" name="Google Shape;954;p42"/>
            <p:cNvGrpSpPr/>
            <p:nvPr/>
          </p:nvGrpSpPr>
          <p:grpSpPr>
            <a:xfrm>
              <a:off x="8267831" y="5345989"/>
              <a:ext cx="763500" cy="2210700"/>
              <a:chOff x="8267831" y="5345989"/>
              <a:chExt cx="763500" cy="2210700"/>
            </a:xfrm>
          </p:grpSpPr>
          <p:sp>
            <p:nvSpPr>
              <p:cNvPr id="955" name="Google Shape;955;p42"/>
              <p:cNvSpPr/>
              <p:nvPr/>
            </p:nvSpPr>
            <p:spPr>
              <a:xfrm>
                <a:off x="8267831" y="5345989"/>
                <a:ext cx="763500" cy="2210700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8366877" y="5498390"/>
                <a:ext cx="566400" cy="1639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57" name="Google Shape;957;p42"/>
            <p:cNvSpPr/>
            <p:nvPr/>
          </p:nvSpPr>
          <p:spPr>
            <a:xfrm rot="10800000">
              <a:off x="7934786" y="3999870"/>
              <a:ext cx="1432796" cy="2367226"/>
            </a:xfrm>
            <a:custGeom>
              <a:rect b="b" l="l" r="r" t="t"/>
              <a:pathLst>
                <a:path extrusionOk="0" h="3253919" w="196947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58" name="Google Shape;958;p42"/>
            <p:cNvGrpSpPr/>
            <p:nvPr/>
          </p:nvGrpSpPr>
          <p:grpSpPr>
            <a:xfrm flipH="1">
              <a:off x="8650155" y="5266273"/>
              <a:ext cx="1343835" cy="1366778"/>
              <a:chOff x="7305639" y="5547570"/>
              <a:chExt cx="1343835" cy="1366778"/>
            </a:xfrm>
          </p:grpSpPr>
          <p:sp>
            <p:nvSpPr>
              <p:cNvPr id="959" name="Google Shape;959;p42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3" name="Google Shape;963;p42"/>
            <p:cNvGrpSpPr/>
            <p:nvPr/>
          </p:nvGrpSpPr>
          <p:grpSpPr>
            <a:xfrm>
              <a:off x="7305638" y="5266273"/>
              <a:ext cx="1343835" cy="1366778"/>
              <a:chOff x="7305639" y="5547570"/>
              <a:chExt cx="1343835" cy="1366778"/>
            </a:xfrm>
          </p:grpSpPr>
          <p:sp>
            <p:nvSpPr>
              <p:cNvPr id="964" name="Google Shape;964;p42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8" name="Google Shape;968;p42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969" name="Google Shape;969;p42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1" name="Google Shape;971;p42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972" name="Google Shape;972;p42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rect b="b" l="l" r="r" t="t"/>
                <a:pathLst>
                  <a:path extrusionOk="0" h="1035325" w="820116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rect b="b" l="l" r="r" t="t"/>
                <a:pathLst>
                  <a:path extrusionOk="0" h="1035326" w="819211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4" name="Google Shape;974;p42"/>
            <p:cNvGrpSpPr/>
            <p:nvPr/>
          </p:nvGrpSpPr>
          <p:grpSpPr>
            <a:xfrm>
              <a:off x="8239196" y="3682053"/>
              <a:ext cx="821108" cy="821108"/>
              <a:chOff x="11914174" y="3199309"/>
              <a:chExt cx="990600" cy="990600"/>
            </a:xfrm>
          </p:grpSpPr>
          <p:sp>
            <p:nvSpPr>
              <p:cNvPr id="975" name="Google Shape;975;p42"/>
              <p:cNvSpPr/>
              <p:nvPr/>
            </p:nvSpPr>
            <p:spPr>
              <a:xfrm>
                <a:off x="11914174" y="3199309"/>
                <a:ext cx="990600" cy="99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12002891" y="3288026"/>
                <a:ext cx="813000" cy="813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7" name="Google Shape;977;p42"/>
            <p:cNvGrpSpPr/>
            <p:nvPr/>
          </p:nvGrpSpPr>
          <p:grpSpPr>
            <a:xfrm>
              <a:off x="8562396" y="5262787"/>
              <a:ext cx="174376" cy="1356184"/>
              <a:chOff x="8562396" y="5262787"/>
              <a:chExt cx="174376" cy="1356184"/>
            </a:xfrm>
          </p:grpSpPr>
          <p:sp>
            <p:nvSpPr>
              <p:cNvPr id="978" name="Google Shape;978;p42"/>
              <p:cNvSpPr/>
              <p:nvPr/>
            </p:nvSpPr>
            <p:spPr>
              <a:xfrm rot="10800000">
                <a:off x="8649618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 flipH="1" rot="10800000">
                <a:off x="8562396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980" name="Google Shape;980;p42"/>
          <p:cNvCxnSpPr/>
          <p:nvPr/>
        </p:nvCxnSpPr>
        <p:spPr>
          <a:xfrm flipH="1">
            <a:off x="1587308" y="1232528"/>
            <a:ext cx="4936800" cy="365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81" name="Google Shape;981;p42"/>
          <p:cNvSpPr/>
          <p:nvPr/>
        </p:nvSpPr>
        <p:spPr>
          <a:xfrm>
            <a:off x="3054277" y="3636503"/>
            <a:ext cx="205200" cy="20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2"/>
          <p:cNvSpPr/>
          <p:nvPr/>
        </p:nvSpPr>
        <p:spPr>
          <a:xfrm>
            <a:off x="5691028" y="1693988"/>
            <a:ext cx="205200" cy="20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2"/>
          <p:cNvSpPr txBox="1"/>
          <p:nvPr>
            <p:ph idx="4" type="body"/>
          </p:nvPr>
        </p:nvSpPr>
        <p:spPr>
          <a:xfrm>
            <a:off x="668270" y="3570073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4" name="Google Shape;984;p42"/>
          <p:cNvSpPr txBox="1"/>
          <p:nvPr>
            <p:ph idx="5" type="body"/>
          </p:nvPr>
        </p:nvSpPr>
        <p:spPr>
          <a:xfrm>
            <a:off x="3477038" y="3635423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5" name="Google Shape;985;p42"/>
          <p:cNvSpPr/>
          <p:nvPr/>
        </p:nvSpPr>
        <p:spPr>
          <a:xfrm>
            <a:off x="4372652" y="2665246"/>
            <a:ext cx="205200" cy="20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2"/>
          <p:cNvSpPr txBox="1"/>
          <p:nvPr>
            <p:ph idx="6" type="body"/>
          </p:nvPr>
        </p:nvSpPr>
        <p:spPr>
          <a:xfrm>
            <a:off x="3304463" y="1627559"/>
            <a:ext cx="219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87" name="Google Shape;987;p42"/>
          <p:cNvSpPr txBox="1"/>
          <p:nvPr>
            <p:ph idx="7" type="body"/>
          </p:nvPr>
        </p:nvSpPr>
        <p:spPr>
          <a:xfrm>
            <a:off x="6113230" y="1692909"/>
            <a:ext cx="248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eric List - 4 Items">
  <p:cSld name="Numeric List - 4 Items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0" name="Google Shape;990;p4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1" name="Google Shape;991;p4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2" name="Google Shape;992;p4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3" name="Google Shape;993;p4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4" name="Google Shape;994;p43"/>
          <p:cNvSpPr/>
          <p:nvPr/>
        </p:nvSpPr>
        <p:spPr>
          <a:xfrm>
            <a:off x="4140479" y="1705451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5" name="Google Shape;995;p43"/>
          <p:cNvSpPr/>
          <p:nvPr/>
        </p:nvSpPr>
        <p:spPr>
          <a:xfrm>
            <a:off x="4140479" y="2385896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6" name="Google Shape;996;p43"/>
          <p:cNvSpPr/>
          <p:nvPr/>
        </p:nvSpPr>
        <p:spPr>
          <a:xfrm>
            <a:off x="4140479" y="3066341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7" name="Google Shape;997;p43"/>
          <p:cNvSpPr/>
          <p:nvPr/>
        </p:nvSpPr>
        <p:spPr>
          <a:xfrm>
            <a:off x="4140479" y="3746786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8" name="Google Shape;998;p43"/>
          <p:cNvSpPr txBox="1"/>
          <p:nvPr>
            <p:ph idx="2" type="body"/>
          </p:nvPr>
        </p:nvSpPr>
        <p:spPr>
          <a:xfrm>
            <a:off x="4500832" y="1600377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9" name="Google Shape;999;p43"/>
          <p:cNvSpPr txBox="1"/>
          <p:nvPr>
            <p:ph idx="3" type="body"/>
          </p:nvPr>
        </p:nvSpPr>
        <p:spPr>
          <a:xfrm>
            <a:off x="4500832" y="2281691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0" name="Google Shape;1000;p43"/>
          <p:cNvSpPr txBox="1"/>
          <p:nvPr>
            <p:ph idx="4" type="body"/>
          </p:nvPr>
        </p:nvSpPr>
        <p:spPr>
          <a:xfrm>
            <a:off x="4500832" y="2963005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1" name="Google Shape;1001;p43"/>
          <p:cNvSpPr txBox="1"/>
          <p:nvPr>
            <p:ph idx="5" type="body"/>
          </p:nvPr>
        </p:nvSpPr>
        <p:spPr>
          <a:xfrm>
            <a:off x="4500832" y="3644319"/>
            <a:ext cx="4252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2" name="Google Shape;1002;p43"/>
          <p:cNvSpPr txBox="1"/>
          <p:nvPr>
            <p:ph idx="6" type="body"/>
          </p:nvPr>
        </p:nvSpPr>
        <p:spPr>
          <a:xfrm>
            <a:off x="391920" y="1649366"/>
            <a:ext cx="3447600" cy="24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eric List - 5 Items">
  <p:cSld name="Numeric List - 5 Items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5" name="Google Shape;1005;p4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6" name="Google Shape;1006;p4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7" name="Google Shape;1007;p4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08" name="Google Shape;1008;p4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44"/>
          <p:cNvSpPr/>
          <p:nvPr/>
        </p:nvSpPr>
        <p:spPr>
          <a:xfrm>
            <a:off x="4140479" y="1326133"/>
            <a:ext cx="324000" cy="32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0" name="Google Shape;1010;p44"/>
          <p:cNvSpPr/>
          <p:nvPr/>
        </p:nvSpPr>
        <p:spPr>
          <a:xfrm>
            <a:off x="4140479" y="2006579"/>
            <a:ext cx="324000" cy="32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1" name="Google Shape;1011;p44"/>
          <p:cNvSpPr/>
          <p:nvPr/>
        </p:nvSpPr>
        <p:spPr>
          <a:xfrm>
            <a:off x="4140479" y="2687023"/>
            <a:ext cx="324000" cy="32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2" name="Google Shape;1012;p44"/>
          <p:cNvSpPr/>
          <p:nvPr/>
        </p:nvSpPr>
        <p:spPr>
          <a:xfrm>
            <a:off x="4140479" y="3367468"/>
            <a:ext cx="324000" cy="32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3" name="Google Shape;1013;p44"/>
          <p:cNvSpPr/>
          <p:nvPr/>
        </p:nvSpPr>
        <p:spPr>
          <a:xfrm>
            <a:off x="4140479" y="4047914"/>
            <a:ext cx="324000" cy="32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>
            <p:ph idx="2" type="body"/>
          </p:nvPr>
        </p:nvSpPr>
        <p:spPr>
          <a:xfrm>
            <a:off x="4500832" y="1221059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5" name="Google Shape;1015;p44"/>
          <p:cNvSpPr txBox="1"/>
          <p:nvPr>
            <p:ph idx="3" type="body"/>
          </p:nvPr>
        </p:nvSpPr>
        <p:spPr>
          <a:xfrm>
            <a:off x="4500832" y="1902373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6" name="Google Shape;1016;p44"/>
          <p:cNvSpPr txBox="1"/>
          <p:nvPr>
            <p:ph idx="4" type="body"/>
          </p:nvPr>
        </p:nvSpPr>
        <p:spPr>
          <a:xfrm>
            <a:off x="4500832" y="2583688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7" name="Google Shape;1017;p44"/>
          <p:cNvSpPr txBox="1"/>
          <p:nvPr>
            <p:ph idx="5" type="body"/>
          </p:nvPr>
        </p:nvSpPr>
        <p:spPr>
          <a:xfrm>
            <a:off x="4500832" y="3265002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8" name="Google Shape;1018;p44"/>
          <p:cNvSpPr txBox="1"/>
          <p:nvPr>
            <p:ph idx="6" type="body"/>
          </p:nvPr>
        </p:nvSpPr>
        <p:spPr>
          <a:xfrm>
            <a:off x="4500832" y="3946316"/>
            <a:ext cx="42957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0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9" name="Google Shape;1019;p44"/>
          <p:cNvSpPr txBox="1"/>
          <p:nvPr>
            <p:ph idx="7" type="body"/>
          </p:nvPr>
        </p:nvSpPr>
        <p:spPr>
          <a:xfrm>
            <a:off x="391920" y="1613082"/>
            <a:ext cx="3447600" cy="24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i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Keywords and Descriptions">
  <p:cSld name="5 Keywords and Descriptions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5"/>
          <p:cNvSpPr/>
          <p:nvPr/>
        </p:nvSpPr>
        <p:spPr>
          <a:xfrm>
            <a:off x="623383" y="3956262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FFECC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5"/>
          <p:cNvSpPr/>
          <p:nvPr/>
        </p:nvSpPr>
        <p:spPr>
          <a:xfrm>
            <a:off x="623383" y="3273571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EFD7F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5"/>
          <p:cNvSpPr/>
          <p:nvPr/>
        </p:nvSpPr>
        <p:spPr>
          <a:xfrm>
            <a:off x="623383" y="1225497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C6F1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5"/>
          <p:cNvSpPr/>
          <p:nvPr/>
        </p:nvSpPr>
        <p:spPr>
          <a:xfrm>
            <a:off x="623383" y="1908188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5"/>
          <p:cNvSpPr/>
          <p:nvPr/>
        </p:nvSpPr>
        <p:spPr>
          <a:xfrm>
            <a:off x="623383" y="2590879"/>
            <a:ext cx="7897800" cy="545100"/>
          </a:xfrm>
          <a:prstGeom prst="roundRect">
            <a:avLst>
              <a:gd fmla="val 50000" name="adj"/>
            </a:avLst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5"/>
          <p:cNvSpPr/>
          <p:nvPr/>
        </p:nvSpPr>
        <p:spPr>
          <a:xfrm>
            <a:off x="8029416" y="1291216"/>
            <a:ext cx="414000" cy="4140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45"/>
          <p:cNvSpPr/>
          <p:nvPr/>
        </p:nvSpPr>
        <p:spPr>
          <a:xfrm>
            <a:off x="8029416" y="1973653"/>
            <a:ext cx="414000" cy="4140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8029416" y="2656344"/>
            <a:ext cx="414000" cy="4140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45"/>
          <p:cNvSpPr/>
          <p:nvPr/>
        </p:nvSpPr>
        <p:spPr>
          <a:xfrm>
            <a:off x="8029416" y="3339289"/>
            <a:ext cx="414000" cy="4140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45"/>
          <p:cNvSpPr/>
          <p:nvPr/>
        </p:nvSpPr>
        <p:spPr>
          <a:xfrm>
            <a:off x="8029416" y="4021980"/>
            <a:ext cx="414000" cy="4140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2" name="Google Shape;1032;p4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3" name="Google Shape;1033;p4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4" name="Google Shape;1034;p4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5" name="Google Shape;1035;p4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6" name="Google Shape;1036;p45"/>
          <p:cNvSpPr txBox="1"/>
          <p:nvPr>
            <p:ph idx="2" type="body"/>
          </p:nvPr>
        </p:nvSpPr>
        <p:spPr>
          <a:xfrm>
            <a:off x="3461654" y="1228493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7" name="Google Shape;1037;p45"/>
          <p:cNvSpPr txBox="1"/>
          <p:nvPr>
            <p:ph idx="3" type="body"/>
          </p:nvPr>
        </p:nvSpPr>
        <p:spPr>
          <a:xfrm>
            <a:off x="3461654" y="1911184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8" name="Google Shape;1038;p45"/>
          <p:cNvSpPr txBox="1"/>
          <p:nvPr>
            <p:ph idx="4" type="body"/>
          </p:nvPr>
        </p:nvSpPr>
        <p:spPr>
          <a:xfrm>
            <a:off x="3461654" y="2593875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9" name="Google Shape;1039;p45"/>
          <p:cNvSpPr txBox="1"/>
          <p:nvPr>
            <p:ph idx="5" type="body"/>
          </p:nvPr>
        </p:nvSpPr>
        <p:spPr>
          <a:xfrm>
            <a:off x="3461654" y="3276566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0" name="Google Shape;1040;p45"/>
          <p:cNvSpPr txBox="1"/>
          <p:nvPr>
            <p:ph idx="6" type="body"/>
          </p:nvPr>
        </p:nvSpPr>
        <p:spPr>
          <a:xfrm>
            <a:off x="3461654" y="3959257"/>
            <a:ext cx="449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1" name="Google Shape;1041;p45"/>
          <p:cNvSpPr/>
          <p:nvPr/>
        </p:nvSpPr>
        <p:spPr>
          <a:xfrm>
            <a:off x="692660" y="1290962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5"/>
          <p:cNvSpPr/>
          <p:nvPr/>
        </p:nvSpPr>
        <p:spPr>
          <a:xfrm>
            <a:off x="692660" y="1973653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5"/>
          <p:cNvSpPr/>
          <p:nvPr/>
        </p:nvSpPr>
        <p:spPr>
          <a:xfrm>
            <a:off x="692660" y="4021726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5"/>
          <p:cNvSpPr/>
          <p:nvPr/>
        </p:nvSpPr>
        <p:spPr>
          <a:xfrm>
            <a:off x="692660" y="2656344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5"/>
          <p:cNvSpPr/>
          <p:nvPr/>
        </p:nvSpPr>
        <p:spPr>
          <a:xfrm>
            <a:off x="692660" y="3339034"/>
            <a:ext cx="2556300" cy="414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5"/>
          <p:cNvSpPr txBox="1"/>
          <p:nvPr>
            <p:ph idx="7" type="body"/>
          </p:nvPr>
        </p:nvSpPr>
        <p:spPr>
          <a:xfrm>
            <a:off x="840400" y="1361705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7" name="Google Shape;1047;p45"/>
          <p:cNvSpPr txBox="1"/>
          <p:nvPr>
            <p:ph idx="8" type="body"/>
          </p:nvPr>
        </p:nvSpPr>
        <p:spPr>
          <a:xfrm>
            <a:off x="840400" y="4092470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8" name="Google Shape;1048;p45"/>
          <p:cNvSpPr txBox="1"/>
          <p:nvPr>
            <p:ph idx="9" type="body"/>
          </p:nvPr>
        </p:nvSpPr>
        <p:spPr>
          <a:xfrm>
            <a:off x="840400" y="2044396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49" name="Google Shape;1049;p45"/>
          <p:cNvSpPr txBox="1"/>
          <p:nvPr>
            <p:ph idx="13" type="body"/>
          </p:nvPr>
        </p:nvSpPr>
        <p:spPr>
          <a:xfrm>
            <a:off x="840400" y="2727087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50" name="Google Shape;1050;p45"/>
          <p:cNvSpPr txBox="1"/>
          <p:nvPr>
            <p:ph idx="14" type="body"/>
          </p:nvPr>
        </p:nvSpPr>
        <p:spPr>
          <a:xfrm>
            <a:off x="840400" y="3409778"/>
            <a:ext cx="22608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cess">
  <p:cSld name="Process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6"/>
          <p:cNvSpPr/>
          <p:nvPr/>
        </p:nvSpPr>
        <p:spPr>
          <a:xfrm>
            <a:off x="0" y="2182091"/>
            <a:ext cx="9144000" cy="1302327"/>
          </a:xfrm>
          <a:custGeom>
            <a:rect b="b" l="l" r="r" t="t"/>
            <a:pathLst>
              <a:path extrusionOk="0" h="2604654" w="18288000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 cap="flat" cmpd="sng" w="25400">
            <a:solidFill>
              <a:srgbClr val="98989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3" name="Google Shape;1053;p46"/>
          <p:cNvSpPr/>
          <p:nvPr/>
        </p:nvSpPr>
        <p:spPr>
          <a:xfrm>
            <a:off x="1246511" y="3318286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4" name="Google Shape;1054;p46"/>
          <p:cNvSpPr/>
          <p:nvPr/>
        </p:nvSpPr>
        <p:spPr>
          <a:xfrm>
            <a:off x="2479607" y="2530161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3712704" y="3055578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6" name="Google Shape;1056;p46"/>
          <p:cNvSpPr/>
          <p:nvPr/>
        </p:nvSpPr>
        <p:spPr>
          <a:xfrm>
            <a:off x="4945800" y="2267453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7" name="Google Shape;1057;p46"/>
          <p:cNvSpPr/>
          <p:nvPr/>
        </p:nvSpPr>
        <p:spPr>
          <a:xfrm>
            <a:off x="6178896" y="2792870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8" name="Google Shape;1058;p46"/>
          <p:cNvSpPr/>
          <p:nvPr/>
        </p:nvSpPr>
        <p:spPr>
          <a:xfrm>
            <a:off x="7411993" y="2004744"/>
            <a:ext cx="355800" cy="355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0" name="Google Shape;1060;p4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1" name="Google Shape;1061;p4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2" name="Google Shape;1062;p46"/>
          <p:cNvSpPr txBox="1"/>
          <p:nvPr>
            <p:ph idx="1" type="body"/>
          </p:nvPr>
        </p:nvSpPr>
        <p:spPr>
          <a:xfrm>
            <a:off x="1583410" y="771550"/>
            <a:ext cx="4887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63" name="Google Shape;1063;p4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4" name="Google Shape;1064;p46"/>
          <p:cNvSpPr/>
          <p:nvPr/>
        </p:nvSpPr>
        <p:spPr>
          <a:xfrm>
            <a:off x="1310029" y="3381799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5" name="Google Shape;1065;p46"/>
          <p:cNvSpPr/>
          <p:nvPr/>
        </p:nvSpPr>
        <p:spPr>
          <a:xfrm>
            <a:off x="2543125" y="259367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6" name="Google Shape;1066;p46"/>
          <p:cNvSpPr/>
          <p:nvPr/>
        </p:nvSpPr>
        <p:spPr>
          <a:xfrm>
            <a:off x="3776222" y="311909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46"/>
          <p:cNvSpPr/>
          <p:nvPr/>
        </p:nvSpPr>
        <p:spPr>
          <a:xfrm>
            <a:off x="5009318" y="23309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46"/>
          <p:cNvSpPr/>
          <p:nvPr/>
        </p:nvSpPr>
        <p:spPr>
          <a:xfrm>
            <a:off x="6242415" y="2856382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9" name="Google Shape;1069;p46"/>
          <p:cNvSpPr/>
          <p:nvPr/>
        </p:nvSpPr>
        <p:spPr>
          <a:xfrm>
            <a:off x="7475511" y="2068256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0" name="Google Shape;1070;p46"/>
          <p:cNvSpPr txBox="1"/>
          <p:nvPr>
            <p:ph idx="2" type="body"/>
          </p:nvPr>
        </p:nvSpPr>
        <p:spPr>
          <a:xfrm>
            <a:off x="414529" y="3749591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1" name="Google Shape;1071;p46"/>
          <p:cNvSpPr txBox="1"/>
          <p:nvPr>
            <p:ph idx="3" type="body"/>
          </p:nvPr>
        </p:nvSpPr>
        <p:spPr>
          <a:xfrm>
            <a:off x="410200" y="4127413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2" name="Google Shape;1072;p46"/>
          <p:cNvSpPr/>
          <p:nvPr/>
        </p:nvSpPr>
        <p:spPr>
          <a:xfrm>
            <a:off x="614178" y="4078709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3" name="Google Shape;1073;p46"/>
          <p:cNvSpPr txBox="1"/>
          <p:nvPr>
            <p:ph idx="4" type="body"/>
          </p:nvPr>
        </p:nvSpPr>
        <p:spPr>
          <a:xfrm>
            <a:off x="1634802" y="2083478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4" name="Google Shape;1074;p46"/>
          <p:cNvSpPr txBox="1"/>
          <p:nvPr>
            <p:ph idx="5" type="body"/>
          </p:nvPr>
        </p:nvSpPr>
        <p:spPr>
          <a:xfrm>
            <a:off x="1630473" y="1428886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5" name="Google Shape;1075;p46"/>
          <p:cNvSpPr/>
          <p:nvPr/>
        </p:nvSpPr>
        <p:spPr>
          <a:xfrm>
            <a:off x="1834451" y="2068256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6" name="Google Shape;1076;p46"/>
          <p:cNvSpPr txBox="1"/>
          <p:nvPr>
            <p:ph idx="6" type="body"/>
          </p:nvPr>
        </p:nvSpPr>
        <p:spPr>
          <a:xfrm>
            <a:off x="2890688" y="3493891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7" name="Google Shape;1077;p46"/>
          <p:cNvSpPr txBox="1"/>
          <p:nvPr>
            <p:ph idx="7" type="body"/>
          </p:nvPr>
        </p:nvSpPr>
        <p:spPr>
          <a:xfrm>
            <a:off x="2886360" y="3871714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78" name="Google Shape;1078;p46"/>
          <p:cNvSpPr/>
          <p:nvPr/>
        </p:nvSpPr>
        <p:spPr>
          <a:xfrm>
            <a:off x="3090337" y="3823009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9" name="Google Shape;1079;p46"/>
          <p:cNvSpPr txBox="1"/>
          <p:nvPr>
            <p:ph idx="8" type="body"/>
          </p:nvPr>
        </p:nvSpPr>
        <p:spPr>
          <a:xfrm>
            <a:off x="4106890" y="1855058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0" name="Google Shape;1080;p46"/>
          <p:cNvSpPr txBox="1"/>
          <p:nvPr>
            <p:ph idx="9" type="body"/>
          </p:nvPr>
        </p:nvSpPr>
        <p:spPr>
          <a:xfrm>
            <a:off x="4102561" y="1200466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1" name="Google Shape;1081;p46"/>
          <p:cNvSpPr/>
          <p:nvPr/>
        </p:nvSpPr>
        <p:spPr>
          <a:xfrm>
            <a:off x="4306539" y="1839837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2" name="Google Shape;1082;p46"/>
          <p:cNvSpPr txBox="1"/>
          <p:nvPr>
            <p:ph idx="13" type="body"/>
          </p:nvPr>
        </p:nvSpPr>
        <p:spPr>
          <a:xfrm>
            <a:off x="5349953" y="3224255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3" name="Google Shape;1083;p46"/>
          <p:cNvSpPr txBox="1"/>
          <p:nvPr>
            <p:ph idx="14" type="body"/>
          </p:nvPr>
        </p:nvSpPr>
        <p:spPr>
          <a:xfrm>
            <a:off x="5345624" y="3602077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4" name="Google Shape;1084;p46"/>
          <p:cNvSpPr/>
          <p:nvPr/>
        </p:nvSpPr>
        <p:spPr>
          <a:xfrm>
            <a:off x="5549602" y="3553373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5" name="Google Shape;1085;p46"/>
          <p:cNvSpPr txBox="1"/>
          <p:nvPr>
            <p:ph idx="15" type="body"/>
          </p:nvPr>
        </p:nvSpPr>
        <p:spPr>
          <a:xfrm>
            <a:off x="6573083" y="1584714"/>
            <a:ext cx="2019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6" name="Google Shape;1086;p46"/>
          <p:cNvSpPr txBox="1"/>
          <p:nvPr>
            <p:ph idx="16" type="body"/>
          </p:nvPr>
        </p:nvSpPr>
        <p:spPr>
          <a:xfrm>
            <a:off x="6568754" y="930122"/>
            <a:ext cx="20283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7" name="Google Shape;1087;p46"/>
          <p:cNvSpPr/>
          <p:nvPr/>
        </p:nvSpPr>
        <p:spPr>
          <a:xfrm>
            <a:off x="6772732" y="1569493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7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2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75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 1">
  <p:cSld name="Loop 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7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0" name="Google Shape;1090;p47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1" name="Google Shape;1091;p47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47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93" name="Google Shape;1093;p47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4" name="Google Shape;1094;p47"/>
          <p:cNvSpPr/>
          <p:nvPr/>
        </p:nvSpPr>
        <p:spPr>
          <a:xfrm>
            <a:off x="4456276" y="2137229"/>
            <a:ext cx="874500" cy="874500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p47"/>
          <p:cNvSpPr/>
          <p:nvPr/>
        </p:nvSpPr>
        <p:spPr>
          <a:xfrm rot="10800000">
            <a:off x="4456337" y="2137214"/>
            <a:ext cx="874500" cy="874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6" name="Google Shape;1096;p47"/>
          <p:cNvSpPr/>
          <p:nvPr/>
        </p:nvSpPr>
        <p:spPr>
          <a:xfrm>
            <a:off x="4456276" y="1262744"/>
            <a:ext cx="874500" cy="874500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81A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p47"/>
          <p:cNvSpPr/>
          <p:nvPr/>
        </p:nvSpPr>
        <p:spPr>
          <a:xfrm rot="5400000">
            <a:off x="4456338" y="3011714"/>
            <a:ext cx="874500" cy="874500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8" name="Google Shape;1098;p47"/>
          <p:cNvSpPr/>
          <p:nvPr/>
        </p:nvSpPr>
        <p:spPr>
          <a:xfrm rot="-5400000">
            <a:off x="4456277" y="3011699"/>
            <a:ext cx="874500" cy="874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9" name="Google Shape;1099;p47"/>
          <p:cNvSpPr/>
          <p:nvPr/>
        </p:nvSpPr>
        <p:spPr>
          <a:xfrm rot="5400000">
            <a:off x="5330900" y="3011714"/>
            <a:ext cx="874500" cy="874500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47"/>
          <p:cNvSpPr/>
          <p:nvPr/>
        </p:nvSpPr>
        <p:spPr>
          <a:xfrm rot="10800000">
            <a:off x="3581775" y="3011700"/>
            <a:ext cx="874500" cy="874500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47"/>
          <p:cNvSpPr/>
          <p:nvPr/>
        </p:nvSpPr>
        <p:spPr>
          <a:xfrm>
            <a:off x="3581715" y="3011715"/>
            <a:ext cx="874500" cy="874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2" name="Google Shape;1102;p47"/>
          <p:cNvSpPr/>
          <p:nvPr/>
        </p:nvSpPr>
        <p:spPr>
          <a:xfrm rot="10800000">
            <a:off x="3581775" y="3886186"/>
            <a:ext cx="874500" cy="874500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3" name="Google Shape;1103;p47"/>
          <p:cNvSpPr/>
          <p:nvPr/>
        </p:nvSpPr>
        <p:spPr>
          <a:xfrm rot="-5400000">
            <a:off x="3581712" y="2137215"/>
            <a:ext cx="874500" cy="874500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4" name="Google Shape;1104;p47"/>
          <p:cNvSpPr/>
          <p:nvPr/>
        </p:nvSpPr>
        <p:spPr>
          <a:xfrm rot="5400000">
            <a:off x="3581773" y="2137231"/>
            <a:ext cx="874500" cy="874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5" name="Google Shape;1105;p47"/>
          <p:cNvSpPr/>
          <p:nvPr/>
        </p:nvSpPr>
        <p:spPr>
          <a:xfrm rot="-5400000">
            <a:off x="2707150" y="2137215"/>
            <a:ext cx="874500" cy="874500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6" name="Google Shape;1106;p47"/>
          <p:cNvSpPr/>
          <p:nvPr/>
        </p:nvSpPr>
        <p:spPr>
          <a:xfrm rot="5400000">
            <a:off x="4626357" y="2662777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47"/>
          <p:cNvSpPr/>
          <p:nvPr/>
        </p:nvSpPr>
        <p:spPr>
          <a:xfrm rot="10800000">
            <a:off x="4626359" y="3185309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47"/>
          <p:cNvSpPr/>
          <p:nvPr/>
        </p:nvSpPr>
        <p:spPr>
          <a:xfrm rot="-5400000">
            <a:off x="4070540" y="3185311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9" name="Google Shape;1109;p47"/>
          <p:cNvSpPr/>
          <p:nvPr/>
        </p:nvSpPr>
        <p:spPr>
          <a:xfrm>
            <a:off x="4059440" y="2673877"/>
            <a:ext cx="180000" cy="2022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0" name="Google Shape;1110;p47"/>
          <p:cNvSpPr/>
          <p:nvPr>
            <p:ph idx="2" type="pic"/>
          </p:nvPr>
        </p:nvSpPr>
        <p:spPr>
          <a:xfrm>
            <a:off x="4949387" y="220772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1" name="Google Shape;1111;p47"/>
          <p:cNvSpPr/>
          <p:nvPr>
            <p:ph idx="3" type="pic"/>
          </p:nvPr>
        </p:nvSpPr>
        <p:spPr>
          <a:xfrm>
            <a:off x="4949387" y="350675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2" name="Google Shape;1112;p47"/>
          <p:cNvSpPr/>
          <p:nvPr>
            <p:ph idx="4" type="pic"/>
          </p:nvPr>
        </p:nvSpPr>
        <p:spPr>
          <a:xfrm>
            <a:off x="3642986" y="350675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3" name="Google Shape;1113;p47"/>
          <p:cNvSpPr/>
          <p:nvPr>
            <p:ph idx="5" type="pic"/>
          </p:nvPr>
        </p:nvSpPr>
        <p:spPr>
          <a:xfrm>
            <a:off x="3642986" y="2207729"/>
            <a:ext cx="312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4" name="Google Shape;1114;p47"/>
          <p:cNvSpPr txBox="1"/>
          <p:nvPr>
            <p:ph idx="6" type="body"/>
          </p:nvPr>
        </p:nvSpPr>
        <p:spPr>
          <a:xfrm>
            <a:off x="5356239" y="2155369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5" name="Google Shape;1115;p47"/>
          <p:cNvSpPr txBox="1"/>
          <p:nvPr>
            <p:ph idx="7" type="body"/>
          </p:nvPr>
        </p:nvSpPr>
        <p:spPr>
          <a:xfrm>
            <a:off x="5356239" y="2449287"/>
            <a:ext cx="3281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6" name="Google Shape;1116;p47"/>
          <p:cNvSpPr txBox="1"/>
          <p:nvPr>
            <p:ph idx="8" type="body"/>
          </p:nvPr>
        </p:nvSpPr>
        <p:spPr>
          <a:xfrm>
            <a:off x="4491845" y="3918857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7" name="Google Shape;1117;p47"/>
          <p:cNvSpPr txBox="1"/>
          <p:nvPr>
            <p:ph idx="9" type="body"/>
          </p:nvPr>
        </p:nvSpPr>
        <p:spPr>
          <a:xfrm>
            <a:off x="4491845" y="4212775"/>
            <a:ext cx="3281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8" name="Google Shape;1118;p47"/>
          <p:cNvSpPr txBox="1"/>
          <p:nvPr>
            <p:ph idx="13" type="body"/>
          </p:nvPr>
        </p:nvSpPr>
        <p:spPr>
          <a:xfrm>
            <a:off x="641890" y="3081685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9" name="Google Shape;1119;p47"/>
          <p:cNvSpPr txBox="1"/>
          <p:nvPr>
            <p:ph idx="14" type="body"/>
          </p:nvPr>
        </p:nvSpPr>
        <p:spPr>
          <a:xfrm>
            <a:off x="384662" y="3375602"/>
            <a:ext cx="3167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20" name="Google Shape;1120;p47"/>
          <p:cNvSpPr txBox="1"/>
          <p:nvPr>
            <p:ph idx="15" type="body"/>
          </p:nvPr>
        </p:nvSpPr>
        <p:spPr>
          <a:xfrm>
            <a:off x="1505567" y="1299892"/>
            <a:ext cx="291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21" name="Google Shape;1121;p47"/>
          <p:cNvSpPr txBox="1"/>
          <p:nvPr>
            <p:ph idx="16" type="body"/>
          </p:nvPr>
        </p:nvSpPr>
        <p:spPr>
          <a:xfrm>
            <a:off x="1248339" y="1593809"/>
            <a:ext cx="3167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Points 2">
  <p:cSld name="4 Points 2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48"/>
          <p:cNvGrpSpPr/>
          <p:nvPr/>
        </p:nvGrpSpPr>
        <p:grpSpPr>
          <a:xfrm>
            <a:off x="362936" y="1491436"/>
            <a:ext cx="8780237" cy="1237878"/>
            <a:chOff x="725872" y="2982872"/>
            <a:chExt cx="17560473" cy="2475756"/>
          </a:xfrm>
        </p:grpSpPr>
        <p:sp>
          <p:nvSpPr>
            <p:cNvPr id="1124" name="Google Shape;1124;p48"/>
            <p:cNvSpPr/>
            <p:nvPr/>
          </p:nvSpPr>
          <p:spPr>
            <a:xfrm>
              <a:off x="10548745" y="2982873"/>
              <a:ext cx="7737600" cy="1332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8217884" y="2982872"/>
              <a:ext cx="2330858" cy="2475754"/>
            </a:xfrm>
            <a:custGeom>
              <a:rect b="b" l="l" r="r" t="t"/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1A9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725872" y="5269804"/>
              <a:ext cx="7492017" cy="188824"/>
            </a:xfrm>
            <a:custGeom>
              <a:rect b="b" l="l" r="r" t="t"/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243938" y="2182168"/>
            <a:ext cx="8899235" cy="666150"/>
            <a:chOff x="487876" y="4364335"/>
            <a:chExt cx="17798469" cy="1332300"/>
          </a:xfrm>
        </p:grpSpPr>
        <p:sp>
          <p:nvSpPr>
            <p:cNvPr id="1128" name="Google Shape;1128;p48"/>
            <p:cNvSpPr/>
            <p:nvPr/>
          </p:nvSpPr>
          <p:spPr>
            <a:xfrm>
              <a:off x="10548745" y="4364335"/>
              <a:ext cx="7737600" cy="133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487876" y="5507800"/>
              <a:ext cx="7730013" cy="188824"/>
            </a:xfrm>
            <a:custGeom>
              <a:rect b="b" l="l" r="r" t="t"/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 rot="-5400000">
              <a:off x="8717170" y="3865052"/>
              <a:ext cx="1332288" cy="2330857"/>
            </a:xfrm>
            <a:custGeom>
              <a:rect b="b" l="l" r="r" t="t"/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65922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62936" y="2992391"/>
            <a:ext cx="8780237" cy="1237878"/>
            <a:chOff x="725872" y="5984782"/>
            <a:chExt cx="17560473" cy="2475756"/>
          </a:xfrm>
        </p:grpSpPr>
        <p:sp>
          <p:nvSpPr>
            <p:cNvPr id="1132" name="Google Shape;1132;p48"/>
            <p:cNvSpPr/>
            <p:nvPr/>
          </p:nvSpPr>
          <p:spPr>
            <a:xfrm flipH="1" rot="10800000">
              <a:off x="10548745" y="7128237"/>
              <a:ext cx="7737600" cy="1332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 flipH="1" rot="10800000">
              <a:off x="8217884" y="5984784"/>
              <a:ext cx="2330858" cy="2475754"/>
            </a:xfrm>
            <a:custGeom>
              <a:rect b="b" l="l" r="r" t="t"/>
              <a:pathLst>
                <a:path extrusionOk="0" h="2475754" w="2330858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7F00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 flipH="1" rot="10800000">
              <a:off x="725872" y="5984782"/>
              <a:ext cx="7492017" cy="188824"/>
            </a:xfrm>
            <a:custGeom>
              <a:rect b="b" l="l" r="r" t="t"/>
              <a:pathLst>
                <a:path extrusionOk="0" h="188824" w="7492017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243938" y="2873388"/>
            <a:ext cx="8899235" cy="666150"/>
            <a:chOff x="487876" y="5746775"/>
            <a:chExt cx="17798469" cy="1332300"/>
          </a:xfrm>
        </p:grpSpPr>
        <p:sp>
          <p:nvSpPr>
            <p:cNvPr id="1136" name="Google Shape;1136;p48"/>
            <p:cNvSpPr/>
            <p:nvPr/>
          </p:nvSpPr>
          <p:spPr>
            <a:xfrm flipH="1" rot="10800000">
              <a:off x="10548745" y="5746775"/>
              <a:ext cx="7737600" cy="133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 flipH="1" rot="10800000">
              <a:off x="487876" y="5746786"/>
              <a:ext cx="7730013" cy="188824"/>
            </a:xfrm>
            <a:custGeom>
              <a:rect b="b" l="l" r="r" t="t"/>
              <a:pathLst>
                <a:path extrusionOk="0" h="188824" w="7730013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 flipH="1" rot="-5400000">
              <a:off x="8717170" y="5247501"/>
              <a:ext cx="1332288" cy="2330857"/>
            </a:xfrm>
            <a:custGeom>
              <a:rect b="b" l="l" r="r" t="t"/>
              <a:pathLst>
                <a:path extrusionOk="0" h="2330857" w="1332288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F10246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9" name="Google Shape;1139;p48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0" name="Google Shape;1140;p48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1" name="Google Shape;1141;p48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2" name="Google Shape;1142;p48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3" name="Google Shape;1143;p48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48"/>
          <p:cNvSpPr/>
          <p:nvPr>
            <p:ph idx="2" type="pic"/>
          </p:nvPr>
        </p:nvSpPr>
        <p:spPr>
          <a:xfrm>
            <a:off x="5399815" y="1665202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5" name="Google Shape;1145;p48"/>
          <p:cNvSpPr/>
          <p:nvPr>
            <p:ph idx="3" type="pic"/>
          </p:nvPr>
        </p:nvSpPr>
        <p:spPr>
          <a:xfrm>
            <a:off x="5399815" y="2353657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6" name="Google Shape;1146;p48"/>
          <p:cNvSpPr/>
          <p:nvPr>
            <p:ph idx="4" type="pic"/>
          </p:nvPr>
        </p:nvSpPr>
        <p:spPr>
          <a:xfrm>
            <a:off x="5399815" y="3035851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7" name="Google Shape;1147;p48"/>
          <p:cNvSpPr/>
          <p:nvPr>
            <p:ph idx="5" type="pic"/>
          </p:nvPr>
        </p:nvSpPr>
        <p:spPr>
          <a:xfrm>
            <a:off x="5399815" y="3718044"/>
            <a:ext cx="315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8" name="Google Shape;1148;p48"/>
          <p:cNvSpPr txBox="1"/>
          <p:nvPr>
            <p:ph idx="6" type="body"/>
          </p:nvPr>
        </p:nvSpPr>
        <p:spPr>
          <a:xfrm>
            <a:off x="5786519" y="1524499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9" name="Google Shape;1149;p48"/>
          <p:cNvSpPr txBox="1"/>
          <p:nvPr>
            <p:ph idx="7" type="body"/>
          </p:nvPr>
        </p:nvSpPr>
        <p:spPr>
          <a:xfrm>
            <a:off x="5786519" y="2221581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0" name="Google Shape;1150;p48"/>
          <p:cNvSpPr txBox="1"/>
          <p:nvPr>
            <p:ph idx="8" type="body"/>
          </p:nvPr>
        </p:nvSpPr>
        <p:spPr>
          <a:xfrm>
            <a:off x="5786519" y="2909304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1" name="Google Shape;1151;p48"/>
          <p:cNvSpPr txBox="1"/>
          <p:nvPr>
            <p:ph idx="9" type="body"/>
          </p:nvPr>
        </p:nvSpPr>
        <p:spPr>
          <a:xfrm>
            <a:off x="5786519" y="3597280"/>
            <a:ext cx="2986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2" name="Google Shape;1152;p48"/>
          <p:cNvSpPr txBox="1"/>
          <p:nvPr>
            <p:ph idx="13" type="body"/>
          </p:nvPr>
        </p:nvSpPr>
        <p:spPr>
          <a:xfrm>
            <a:off x="521199" y="1510921"/>
            <a:ext cx="3420600" cy="11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3" name="Google Shape;1153;p48"/>
          <p:cNvSpPr txBox="1"/>
          <p:nvPr>
            <p:ph idx="14" type="body"/>
          </p:nvPr>
        </p:nvSpPr>
        <p:spPr>
          <a:xfrm>
            <a:off x="521199" y="3158480"/>
            <a:ext cx="3420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 1">
  <p:cSld name="6 Points 1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9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6" name="Google Shape;1156;p49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7" name="Google Shape;1157;p49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8" name="Google Shape;1158;p49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59" name="Google Shape;1159;p49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0" name="Google Shape;1160;p49"/>
          <p:cNvSpPr/>
          <p:nvPr/>
        </p:nvSpPr>
        <p:spPr>
          <a:xfrm>
            <a:off x="4462701" y="2019300"/>
            <a:ext cx="69000" cy="3124200"/>
          </a:xfrm>
          <a:prstGeom prst="rect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49"/>
          <p:cNvSpPr/>
          <p:nvPr/>
        </p:nvSpPr>
        <p:spPr>
          <a:xfrm>
            <a:off x="4612356" y="1642860"/>
            <a:ext cx="69000" cy="3500700"/>
          </a:xfrm>
          <a:prstGeom prst="rect">
            <a:avLst/>
          </a:prstGeom>
          <a:solidFill>
            <a:srgbClr val="8C21B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49"/>
          <p:cNvSpPr/>
          <p:nvPr/>
        </p:nvSpPr>
        <p:spPr>
          <a:xfrm>
            <a:off x="4762011" y="2494585"/>
            <a:ext cx="69000" cy="2649000"/>
          </a:xfrm>
          <a:prstGeom prst="rect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3" name="Google Shape;1163;p49"/>
          <p:cNvSpPr/>
          <p:nvPr/>
        </p:nvSpPr>
        <p:spPr>
          <a:xfrm>
            <a:off x="4313045" y="3671455"/>
            <a:ext cx="69000" cy="1472100"/>
          </a:xfrm>
          <a:prstGeom prst="rect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4" name="Google Shape;1164;p49"/>
          <p:cNvSpPr/>
          <p:nvPr/>
        </p:nvSpPr>
        <p:spPr>
          <a:xfrm>
            <a:off x="4163389" y="2843189"/>
            <a:ext cx="68100" cy="2300400"/>
          </a:xfrm>
          <a:prstGeom prst="rect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49"/>
          <p:cNvSpPr/>
          <p:nvPr/>
        </p:nvSpPr>
        <p:spPr>
          <a:xfrm>
            <a:off x="4911668" y="3346309"/>
            <a:ext cx="69000" cy="1797000"/>
          </a:xfrm>
          <a:prstGeom prst="rect">
            <a:avLst/>
          </a:prstGeom>
          <a:solidFill>
            <a:srgbClr val="3194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6" name="Google Shape;1166;p49"/>
          <p:cNvSpPr/>
          <p:nvPr/>
        </p:nvSpPr>
        <p:spPr>
          <a:xfrm rot="-5400000">
            <a:off x="2921145" y="653036"/>
            <a:ext cx="68400" cy="375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7" name="Google Shape;1167;p49"/>
          <p:cNvSpPr/>
          <p:nvPr/>
        </p:nvSpPr>
        <p:spPr>
          <a:xfrm>
            <a:off x="560599" y="2237839"/>
            <a:ext cx="582000" cy="58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8" name="Google Shape;1168;p49"/>
          <p:cNvSpPr/>
          <p:nvPr/>
        </p:nvSpPr>
        <p:spPr>
          <a:xfrm>
            <a:off x="1847636" y="1386114"/>
            <a:ext cx="582000" cy="5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1328446" y="3089564"/>
            <a:ext cx="582000" cy="58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0" name="Google Shape;1170;p49"/>
          <p:cNvSpPr/>
          <p:nvPr/>
        </p:nvSpPr>
        <p:spPr>
          <a:xfrm>
            <a:off x="7923963" y="2586444"/>
            <a:ext cx="582000" cy="58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1" name="Google Shape;1171;p49"/>
          <p:cNvSpPr/>
          <p:nvPr/>
        </p:nvSpPr>
        <p:spPr>
          <a:xfrm>
            <a:off x="6718024" y="1762554"/>
            <a:ext cx="582000" cy="58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49"/>
          <p:cNvSpPr/>
          <p:nvPr/>
        </p:nvSpPr>
        <p:spPr>
          <a:xfrm>
            <a:off x="7008996" y="3410334"/>
            <a:ext cx="582000" cy="58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3" name="Google Shape;1173;p49"/>
          <p:cNvSpPr/>
          <p:nvPr/>
        </p:nvSpPr>
        <p:spPr>
          <a:xfrm rot="-5400000">
            <a:off x="3379885" y="1814060"/>
            <a:ext cx="68400" cy="313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4" name="Google Shape;1174;p49"/>
          <p:cNvSpPr/>
          <p:nvPr/>
        </p:nvSpPr>
        <p:spPr>
          <a:xfrm rot="-5400000">
            <a:off x="3479253" y="509160"/>
            <a:ext cx="68400" cy="233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5" name="Google Shape;1175;p49"/>
          <p:cNvSpPr/>
          <p:nvPr/>
        </p:nvSpPr>
        <p:spPr>
          <a:xfrm rot="-5400000">
            <a:off x="5588301" y="893700"/>
            <a:ext cx="68400" cy="231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6" name="Google Shape;1176;p49"/>
          <p:cNvSpPr/>
          <p:nvPr/>
        </p:nvSpPr>
        <p:spPr>
          <a:xfrm rot="-5400000">
            <a:off x="6064189" y="942390"/>
            <a:ext cx="68400" cy="38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7" name="Google Shape;1177;p49"/>
          <p:cNvSpPr/>
          <p:nvPr/>
        </p:nvSpPr>
        <p:spPr>
          <a:xfrm rot="-5400000">
            <a:off x="5675495" y="2304630"/>
            <a:ext cx="68400" cy="279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8" name="Google Shape;1178;p49"/>
          <p:cNvSpPr/>
          <p:nvPr/>
        </p:nvSpPr>
        <p:spPr>
          <a:xfrm rot="-5400000">
            <a:off x="4612900" y="1642860"/>
            <a:ext cx="68400" cy="68400"/>
          </a:xfrm>
          <a:prstGeom prst="rtTriangle">
            <a:avLst/>
          </a:prstGeom>
          <a:solidFill>
            <a:srgbClr val="5D167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9" name="Google Shape;1179;p49"/>
          <p:cNvSpPr/>
          <p:nvPr/>
        </p:nvSpPr>
        <p:spPr>
          <a:xfrm rot="-5400000">
            <a:off x="4762556" y="2494586"/>
            <a:ext cx="68400" cy="68400"/>
          </a:xfrm>
          <a:prstGeom prst="rtTriangle">
            <a:avLst/>
          </a:prstGeom>
          <a:solidFill>
            <a:srgbClr val="8954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0" name="Google Shape;1180;p49"/>
          <p:cNvSpPr/>
          <p:nvPr/>
        </p:nvSpPr>
        <p:spPr>
          <a:xfrm rot="-5400000">
            <a:off x="4912212" y="3346309"/>
            <a:ext cx="68400" cy="68400"/>
          </a:xfrm>
          <a:prstGeom prst="rtTriangle">
            <a:avLst/>
          </a:prstGeom>
          <a:solidFill>
            <a:srgbClr val="20637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1" name="Google Shape;1181;p49"/>
          <p:cNvSpPr/>
          <p:nvPr/>
        </p:nvSpPr>
        <p:spPr>
          <a:xfrm flipH="1" rot="5400000">
            <a:off x="4163109" y="2843190"/>
            <a:ext cx="68400" cy="68400"/>
          </a:xfrm>
          <a:prstGeom prst="rtTriangle">
            <a:avLst/>
          </a:prstGeom>
          <a:solidFill>
            <a:srgbClr val="0056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2" name="Google Shape;1182;p49"/>
          <p:cNvSpPr/>
          <p:nvPr/>
        </p:nvSpPr>
        <p:spPr>
          <a:xfrm flipH="1" rot="5400000">
            <a:off x="4462707" y="2019299"/>
            <a:ext cx="68400" cy="68400"/>
          </a:xfrm>
          <a:prstGeom prst="rtTriangle">
            <a:avLst/>
          </a:prstGeom>
          <a:solidFill>
            <a:srgbClr val="A1012E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3" name="Google Shape;1183;p49"/>
          <p:cNvSpPr/>
          <p:nvPr/>
        </p:nvSpPr>
        <p:spPr>
          <a:xfrm flipH="1" rot="5400000">
            <a:off x="4313660" y="3667080"/>
            <a:ext cx="68400" cy="68400"/>
          </a:xfrm>
          <a:prstGeom prst="rtTriangle">
            <a:avLst/>
          </a:prstGeom>
          <a:solidFill>
            <a:srgbClr val="43611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4" name="Google Shape;1184;p49"/>
          <p:cNvSpPr/>
          <p:nvPr>
            <p:ph idx="2" type="pic"/>
          </p:nvPr>
        </p:nvSpPr>
        <p:spPr>
          <a:xfrm>
            <a:off x="2000036" y="1538501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5" name="Google Shape;1185;p49"/>
          <p:cNvSpPr/>
          <p:nvPr>
            <p:ph idx="3" type="pic"/>
          </p:nvPr>
        </p:nvSpPr>
        <p:spPr>
          <a:xfrm>
            <a:off x="6870425" y="191494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6" name="Google Shape;1186;p49"/>
          <p:cNvSpPr/>
          <p:nvPr>
            <p:ph idx="4" type="pic"/>
          </p:nvPr>
        </p:nvSpPr>
        <p:spPr>
          <a:xfrm>
            <a:off x="712999" y="2390226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7" name="Google Shape;1187;p49"/>
          <p:cNvSpPr/>
          <p:nvPr>
            <p:ph idx="5" type="pic"/>
          </p:nvPr>
        </p:nvSpPr>
        <p:spPr>
          <a:xfrm>
            <a:off x="1480846" y="3241951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8" name="Google Shape;1188;p49"/>
          <p:cNvSpPr/>
          <p:nvPr>
            <p:ph idx="6" type="pic"/>
          </p:nvPr>
        </p:nvSpPr>
        <p:spPr>
          <a:xfrm>
            <a:off x="8076363" y="273883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9" name="Google Shape;1189;p49"/>
          <p:cNvSpPr/>
          <p:nvPr>
            <p:ph idx="7" type="pic"/>
          </p:nvPr>
        </p:nvSpPr>
        <p:spPr>
          <a:xfrm>
            <a:off x="7161395" y="3562720"/>
            <a:ext cx="27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0" name="Google Shape;1190;p49"/>
          <p:cNvSpPr txBox="1"/>
          <p:nvPr>
            <p:ph idx="8" type="body"/>
          </p:nvPr>
        </p:nvSpPr>
        <p:spPr>
          <a:xfrm>
            <a:off x="2429578" y="1323509"/>
            <a:ext cx="2101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i="0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1" name="Google Shape;1191;p49"/>
          <p:cNvSpPr txBox="1"/>
          <p:nvPr>
            <p:ph idx="9" type="body"/>
          </p:nvPr>
        </p:nvSpPr>
        <p:spPr>
          <a:xfrm>
            <a:off x="2428424" y="1730335"/>
            <a:ext cx="1885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2" name="Google Shape;1192;p49"/>
          <p:cNvSpPr txBox="1"/>
          <p:nvPr>
            <p:ph idx="13" type="body"/>
          </p:nvPr>
        </p:nvSpPr>
        <p:spPr>
          <a:xfrm>
            <a:off x="1147269" y="2176110"/>
            <a:ext cx="280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i="0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3" name="Google Shape;1193;p49"/>
          <p:cNvSpPr txBox="1"/>
          <p:nvPr>
            <p:ph idx="14" type="body"/>
          </p:nvPr>
        </p:nvSpPr>
        <p:spPr>
          <a:xfrm>
            <a:off x="1146116" y="2582936"/>
            <a:ext cx="2809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4" name="Google Shape;1194;p49"/>
          <p:cNvSpPr txBox="1"/>
          <p:nvPr>
            <p:ph idx="15" type="body"/>
          </p:nvPr>
        </p:nvSpPr>
        <p:spPr>
          <a:xfrm>
            <a:off x="1911541" y="3027834"/>
            <a:ext cx="2101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5" name="Google Shape;1195;p49"/>
          <p:cNvSpPr txBox="1"/>
          <p:nvPr>
            <p:ph idx="16" type="body"/>
          </p:nvPr>
        </p:nvSpPr>
        <p:spPr>
          <a:xfrm>
            <a:off x="1910388" y="3434659"/>
            <a:ext cx="2087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6" name="Google Shape;1196;p49"/>
          <p:cNvSpPr txBox="1"/>
          <p:nvPr>
            <p:ph idx="17" type="body"/>
          </p:nvPr>
        </p:nvSpPr>
        <p:spPr>
          <a:xfrm>
            <a:off x="4916863" y="1703851"/>
            <a:ext cx="180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i="0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7" name="Google Shape;1197;p49"/>
          <p:cNvSpPr txBox="1"/>
          <p:nvPr>
            <p:ph idx="18" type="body"/>
          </p:nvPr>
        </p:nvSpPr>
        <p:spPr>
          <a:xfrm>
            <a:off x="4911668" y="2087700"/>
            <a:ext cx="1806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8" name="Google Shape;1198;p49"/>
          <p:cNvSpPr txBox="1"/>
          <p:nvPr>
            <p:ph idx="19" type="body"/>
          </p:nvPr>
        </p:nvSpPr>
        <p:spPr>
          <a:xfrm>
            <a:off x="5126631" y="2504323"/>
            <a:ext cx="277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9" name="Google Shape;1199;p49"/>
          <p:cNvSpPr txBox="1"/>
          <p:nvPr>
            <p:ph idx="20" type="body"/>
          </p:nvPr>
        </p:nvSpPr>
        <p:spPr>
          <a:xfrm>
            <a:off x="5118617" y="2888172"/>
            <a:ext cx="2786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0" name="Google Shape;1200;p49"/>
          <p:cNvSpPr txBox="1"/>
          <p:nvPr>
            <p:ph idx="21" type="body"/>
          </p:nvPr>
        </p:nvSpPr>
        <p:spPr>
          <a:xfrm>
            <a:off x="5125095" y="3351631"/>
            <a:ext cx="1869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i="0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1" name="Google Shape;1201;p49"/>
          <p:cNvSpPr txBox="1"/>
          <p:nvPr>
            <p:ph idx="22" type="body"/>
          </p:nvPr>
        </p:nvSpPr>
        <p:spPr>
          <a:xfrm>
            <a:off x="5119702" y="3735480"/>
            <a:ext cx="1875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 Points 2">
  <p:cSld name="6 Points 2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0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4" name="Google Shape;1204;p50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05" name="Google Shape;1205;p50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6" name="Google Shape;1206;p50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7" name="Google Shape;1207;p50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8" name="Google Shape;1208;p50"/>
          <p:cNvSpPr/>
          <p:nvPr/>
        </p:nvSpPr>
        <p:spPr>
          <a:xfrm>
            <a:off x="3125658" y="3014617"/>
            <a:ext cx="834900" cy="834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rotWithShape="0" algn="tl" dir="2700000" dist="101600">
              <a:srgbClr val="CD7F00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9" name="Google Shape;1209;p50"/>
          <p:cNvSpPr/>
          <p:nvPr/>
        </p:nvSpPr>
        <p:spPr>
          <a:xfrm>
            <a:off x="5183386" y="1848258"/>
            <a:ext cx="834900" cy="834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rotWithShape="0" algn="tl" dir="2700000" dist="101600">
              <a:srgbClr val="659223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0" name="Google Shape;1210;p50"/>
          <p:cNvSpPr/>
          <p:nvPr/>
        </p:nvSpPr>
        <p:spPr>
          <a:xfrm>
            <a:off x="5183386" y="3014617"/>
            <a:ext cx="834900" cy="834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rotWithShape="0" algn="tl" dir="2700000" dist="101600">
              <a:srgbClr val="F10246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1" name="Google Shape;1211;p50"/>
          <p:cNvSpPr/>
          <p:nvPr/>
        </p:nvSpPr>
        <p:spPr>
          <a:xfrm>
            <a:off x="3125658" y="1848258"/>
            <a:ext cx="834900" cy="8349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rotWithShape="0" algn="tl" dir="2700000" dist="101600">
              <a:srgbClr val="3194AF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2" name="Google Shape;1212;p50"/>
          <p:cNvSpPr/>
          <p:nvPr/>
        </p:nvSpPr>
        <p:spPr>
          <a:xfrm>
            <a:off x="4154522" y="3637713"/>
            <a:ext cx="834900" cy="834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rotWithShape="0" algn="tl" dir="2700000" dist="101600">
              <a:srgbClr val="8C21B6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3" name="Google Shape;1213;p50"/>
          <p:cNvSpPr/>
          <p:nvPr/>
        </p:nvSpPr>
        <p:spPr>
          <a:xfrm>
            <a:off x="4154522" y="1239226"/>
            <a:ext cx="834900" cy="834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rotWithShape="0" algn="tl" dir="2700000" dist="101600">
              <a:srgbClr val="0081A9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4" name="Google Shape;1214;p50"/>
          <p:cNvSpPr/>
          <p:nvPr/>
        </p:nvSpPr>
        <p:spPr>
          <a:xfrm>
            <a:off x="3695428" y="1979528"/>
            <a:ext cx="1753200" cy="17532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rotWithShape="0" algn="tl" dir="2700000" dist="114300">
              <a:srgbClr val="989898"/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5" name="Google Shape;1215;p50"/>
          <p:cNvSpPr txBox="1"/>
          <p:nvPr>
            <p:ph idx="2" type="body"/>
          </p:nvPr>
        </p:nvSpPr>
        <p:spPr>
          <a:xfrm>
            <a:off x="6553801" y="1285121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6" name="Google Shape;1216;p50"/>
          <p:cNvSpPr txBox="1"/>
          <p:nvPr>
            <p:ph idx="3" type="body"/>
          </p:nvPr>
        </p:nvSpPr>
        <p:spPr>
          <a:xfrm>
            <a:off x="6553801" y="1662943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7" name="Google Shape;1217;p50"/>
          <p:cNvSpPr/>
          <p:nvPr/>
        </p:nvSpPr>
        <p:spPr>
          <a:xfrm>
            <a:off x="6626377" y="1614238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8" name="Google Shape;1218;p50"/>
          <p:cNvSpPr txBox="1"/>
          <p:nvPr>
            <p:ph idx="4" type="body"/>
          </p:nvPr>
        </p:nvSpPr>
        <p:spPr>
          <a:xfrm>
            <a:off x="6553801" y="2422653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i="0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19" name="Google Shape;1219;p50"/>
          <p:cNvSpPr txBox="1"/>
          <p:nvPr>
            <p:ph idx="5" type="body"/>
          </p:nvPr>
        </p:nvSpPr>
        <p:spPr>
          <a:xfrm>
            <a:off x="6553801" y="2800475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0" name="Google Shape;1220;p50"/>
          <p:cNvSpPr/>
          <p:nvPr/>
        </p:nvSpPr>
        <p:spPr>
          <a:xfrm>
            <a:off x="6626377" y="2751771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1" name="Google Shape;1221;p50"/>
          <p:cNvSpPr txBox="1"/>
          <p:nvPr>
            <p:ph idx="6" type="body"/>
          </p:nvPr>
        </p:nvSpPr>
        <p:spPr>
          <a:xfrm>
            <a:off x="6553801" y="3560186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i="0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2" name="Google Shape;1222;p50"/>
          <p:cNvSpPr txBox="1"/>
          <p:nvPr>
            <p:ph idx="7" type="body"/>
          </p:nvPr>
        </p:nvSpPr>
        <p:spPr>
          <a:xfrm>
            <a:off x="6553801" y="3938008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3" name="Google Shape;1223;p50"/>
          <p:cNvSpPr/>
          <p:nvPr/>
        </p:nvSpPr>
        <p:spPr>
          <a:xfrm>
            <a:off x="6626377" y="3889304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4" name="Google Shape;1224;p50"/>
          <p:cNvSpPr txBox="1"/>
          <p:nvPr>
            <p:ph idx="8" type="body"/>
          </p:nvPr>
        </p:nvSpPr>
        <p:spPr>
          <a:xfrm>
            <a:off x="368957" y="1286714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i="0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5" name="Google Shape;1225;p50"/>
          <p:cNvSpPr txBox="1"/>
          <p:nvPr>
            <p:ph idx="9" type="body"/>
          </p:nvPr>
        </p:nvSpPr>
        <p:spPr>
          <a:xfrm>
            <a:off x="358704" y="1664537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6" name="Google Shape;1226;p50"/>
          <p:cNvSpPr/>
          <p:nvPr/>
        </p:nvSpPr>
        <p:spPr>
          <a:xfrm>
            <a:off x="1074740" y="1615833"/>
            <a:ext cx="16203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7" name="Google Shape;1227;p50"/>
          <p:cNvSpPr txBox="1"/>
          <p:nvPr>
            <p:ph idx="13" type="body"/>
          </p:nvPr>
        </p:nvSpPr>
        <p:spPr>
          <a:xfrm>
            <a:off x="368957" y="2424247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i="0" sz="1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8" name="Google Shape;1228;p50"/>
          <p:cNvSpPr txBox="1"/>
          <p:nvPr>
            <p:ph idx="14" type="body"/>
          </p:nvPr>
        </p:nvSpPr>
        <p:spPr>
          <a:xfrm>
            <a:off x="358704" y="2802069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9" name="Google Shape;1229;p50"/>
          <p:cNvSpPr/>
          <p:nvPr/>
        </p:nvSpPr>
        <p:spPr>
          <a:xfrm>
            <a:off x="1074740" y="2753365"/>
            <a:ext cx="1620300" cy="3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0" name="Google Shape;1230;p50"/>
          <p:cNvSpPr txBox="1"/>
          <p:nvPr>
            <p:ph idx="15" type="body"/>
          </p:nvPr>
        </p:nvSpPr>
        <p:spPr>
          <a:xfrm>
            <a:off x="368957" y="3561780"/>
            <a:ext cx="2391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i="0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31" name="Google Shape;1231;p50"/>
          <p:cNvSpPr txBox="1"/>
          <p:nvPr>
            <p:ph idx="16" type="body"/>
          </p:nvPr>
        </p:nvSpPr>
        <p:spPr>
          <a:xfrm>
            <a:off x="358704" y="3939602"/>
            <a:ext cx="240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i="0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32" name="Google Shape;1232;p50"/>
          <p:cNvSpPr/>
          <p:nvPr/>
        </p:nvSpPr>
        <p:spPr>
          <a:xfrm>
            <a:off x="1074740" y="3890898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3" name="Google Shape;1233;p50"/>
          <p:cNvSpPr/>
          <p:nvPr/>
        </p:nvSpPr>
        <p:spPr>
          <a:xfrm>
            <a:off x="5058671" y="1295096"/>
            <a:ext cx="1414381" cy="294218"/>
          </a:xfrm>
          <a:custGeom>
            <a:rect b="b" l="l" r="r" t="t"/>
            <a:pathLst>
              <a:path extrusionOk="0" h="588436" w="2656114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4" name="Google Shape;1234;p50"/>
          <p:cNvSpPr/>
          <p:nvPr/>
        </p:nvSpPr>
        <p:spPr>
          <a:xfrm rot="9802755">
            <a:off x="6159171" y="2525127"/>
            <a:ext cx="319681" cy="291545"/>
          </a:xfrm>
          <a:custGeom>
            <a:rect b="b" l="l" r="r" t="t"/>
            <a:pathLst>
              <a:path extrusionOk="0" h="972458" w="609600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 cap="flat" cmpd="sng" w="254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5" name="Google Shape;1235;p50"/>
          <p:cNvSpPr/>
          <p:nvPr/>
        </p:nvSpPr>
        <p:spPr>
          <a:xfrm>
            <a:off x="2823276" y="3911600"/>
            <a:ext cx="1335315" cy="452979"/>
          </a:xfrm>
          <a:custGeom>
            <a:rect b="b" l="l" r="r" t="t"/>
            <a:pathLst>
              <a:path extrusionOk="0" h="905959" w="267062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 cap="flat" cmpd="sng" w="254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6" name="Google Shape;1236;p50"/>
          <p:cNvSpPr/>
          <p:nvPr/>
        </p:nvSpPr>
        <p:spPr>
          <a:xfrm>
            <a:off x="2772471" y="2764971"/>
            <a:ext cx="551543" cy="217714"/>
          </a:xfrm>
          <a:custGeom>
            <a:rect b="b" l="l" r="r" t="t"/>
            <a:pathLst>
              <a:path extrusionOk="0" h="435428" w="1103086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 cap="flat" cmpd="sng" w="2540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7" name="Google Shape;1237;p50"/>
          <p:cNvSpPr/>
          <p:nvPr/>
        </p:nvSpPr>
        <p:spPr>
          <a:xfrm>
            <a:off x="2790616" y="1605643"/>
            <a:ext cx="580572" cy="210457"/>
          </a:xfrm>
          <a:custGeom>
            <a:rect b="b" l="l" r="r" t="t"/>
            <a:pathLst>
              <a:path extrusionOk="0" h="420914" w="1161143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 cap="flat" cmpd="sng" w="25400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8" name="Google Shape;1238;p50"/>
          <p:cNvSpPr/>
          <p:nvPr/>
        </p:nvSpPr>
        <p:spPr>
          <a:xfrm>
            <a:off x="5995786" y="3882571"/>
            <a:ext cx="478971" cy="95471"/>
          </a:xfrm>
          <a:custGeom>
            <a:rect b="b" l="l" r="r" t="t"/>
            <a:pathLst>
              <a:path extrusionOk="0" h="190941" w="957943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9" name="Google Shape;1239;p50"/>
          <p:cNvSpPr/>
          <p:nvPr>
            <p:ph idx="17" type="pic"/>
          </p:nvPr>
        </p:nvSpPr>
        <p:spPr>
          <a:xfrm>
            <a:off x="4412071" y="1480761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0" name="Google Shape;1240;p50"/>
          <p:cNvSpPr/>
          <p:nvPr>
            <p:ph idx="18" type="pic"/>
          </p:nvPr>
        </p:nvSpPr>
        <p:spPr>
          <a:xfrm>
            <a:off x="5448578" y="209893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1" name="Google Shape;1241;p50"/>
          <p:cNvSpPr/>
          <p:nvPr>
            <p:ph idx="19" type="pic"/>
          </p:nvPr>
        </p:nvSpPr>
        <p:spPr>
          <a:xfrm>
            <a:off x="5448578" y="3265298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2" name="Google Shape;1242;p50"/>
          <p:cNvSpPr/>
          <p:nvPr>
            <p:ph idx="20" type="pic"/>
          </p:nvPr>
        </p:nvSpPr>
        <p:spPr>
          <a:xfrm>
            <a:off x="4412071" y="389376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3" name="Google Shape;1243;p50"/>
          <p:cNvSpPr/>
          <p:nvPr>
            <p:ph idx="21" type="pic"/>
          </p:nvPr>
        </p:nvSpPr>
        <p:spPr>
          <a:xfrm>
            <a:off x="3386501" y="3265298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4" name="Google Shape;1244;p50"/>
          <p:cNvSpPr/>
          <p:nvPr>
            <p:ph idx="22" type="pic"/>
          </p:nvPr>
        </p:nvSpPr>
        <p:spPr>
          <a:xfrm>
            <a:off x="3386501" y="2098939"/>
            <a:ext cx="333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5" name="Google Shape;1245;p50"/>
          <p:cNvSpPr txBox="1"/>
          <p:nvPr>
            <p:ph idx="23" type="body"/>
          </p:nvPr>
        </p:nvSpPr>
        <p:spPr>
          <a:xfrm>
            <a:off x="3857833" y="2329543"/>
            <a:ext cx="1425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WOT">
  <p:cSld name="SWOT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1"/>
          <p:cNvSpPr/>
          <p:nvPr/>
        </p:nvSpPr>
        <p:spPr>
          <a:xfrm>
            <a:off x="0" y="2580393"/>
            <a:ext cx="3887100" cy="1369800"/>
          </a:xfrm>
          <a:prstGeom prst="rect">
            <a:avLst/>
          </a:prstGeom>
          <a:solidFill>
            <a:srgbClr val="E7F4D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8" name="Google Shape;1248;p51"/>
          <p:cNvSpPr/>
          <p:nvPr/>
        </p:nvSpPr>
        <p:spPr>
          <a:xfrm>
            <a:off x="0" y="1210812"/>
            <a:ext cx="3887100" cy="1369800"/>
          </a:xfrm>
          <a:prstGeom prst="rect">
            <a:avLst/>
          </a:prstGeom>
          <a:solidFill>
            <a:srgbClr val="FFECC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9" name="Google Shape;1249;p51"/>
          <p:cNvSpPr/>
          <p:nvPr/>
        </p:nvSpPr>
        <p:spPr>
          <a:xfrm>
            <a:off x="5256856" y="2580391"/>
            <a:ext cx="3887100" cy="1369800"/>
          </a:xfrm>
          <a:prstGeom prst="rect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1"/>
          <p:cNvSpPr/>
          <p:nvPr/>
        </p:nvSpPr>
        <p:spPr>
          <a:xfrm rot="-8100000">
            <a:off x="4857043" y="2780776"/>
            <a:ext cx="968595" cy="968595"/>
          </a:xfrm>
          <a:prstGeom prst="rtTriangle">
            <a:avLst/>
          </a:prstGeom>
          <a:solidFill>
            <a:srgbClr val="F1024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1" name="Google Shape;1251;p51"/>
          <p:cNvSpPr/>
          <p:nvPr/>
        </p:nvSpPr>
        <p:spPr>
          <a:xfrm>
            <a:off x="5256855" y="1210809"/>
            <a:ext cx="3887100" cy="1369800"/>
          </a:xfrm>
          <a:prstGeom prst="rect">
            <a:avLst/>
          </a:prstGeom>
          <a:solidFill>
            <a:srgbClr val="C6F1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2" name="Google Shape;1252;p51"/>
          <p:cNvSpPr/>
          <p:nvPr/>
        </p:nvSpPr>
        <p:spPr>
          <a:xfrm rot="-8100000">
            <a:off x="4857043" y="1411192"/>
            <a:ext cx="968595" cy="968595"/>
          </a:xfrm>
          <a:prstGeom prst="rtTriangle">
            <a:avLst/>
          </a:prstGeom>
          <a:solidFill>
            <a:srgbClr val="0081A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3" name="Google Shape;1253;p51"/>
          <p:cNvSpPr/>
          <p:nvPr/>
        </p:nvSpPr>
        <p:spPr>
          <a:xfrm rot="2700000">
            <a:off x="3319304" y="2780993"/>
            <a:ext cx="968595" cy="968595"/>
          </a:xfrm>
          <a:prstGeom prst="rtTriangl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4" name="Google Shape;1254;p51"/>
          <p:cNvSpPr/>
          <p:nvPr/>
        </p:nvSpPr>
        <p:spPr>
          <a:xfrm rot="2700000">
            <a:off x="3319304" y="1411409"/>
            <a:ext cx="968595" cy="968595"/>
          </a:xfrm>
          <a:prstGeom prst="rtTriangle">
            <a:avLst/>
          </a:prstGeom>
          <a:solidFill>
            <a:srgbClr val="CD7F0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5" name="Google Shape;1255;p51"/>
          <p:cNvSpPr/>
          <p:nvPr/>
        </p:nvSpPr>
        <p:spPr>
          <a:xfrm rot="2700000">
            <a:off x="3402854" y="1411413"/>
            <a:ext cx="968595" cy="968595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6" name="Google Shape;1256;p51"/>
          <p:cNvSpPr/>
          <p:nvPr/>
        </p:nvSpPr>
        <p:spPr>
          <a:xfrm rot="-8100000">
            <a:off x="3402854" y="1411197"/>
            <a:ext cx="968595" cy="968595"/>
          </a:xfrm>
          <a:prstGeom prst="rtTriangl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7" name="Google Shape;1257;p5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8" name="Google Shape;1258;p51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9" name="Google Shape;1259;p51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0" name="Google Shape;1260;p5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61" name="Google Shape;1261;p51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2" name="Google Shape;1262;p51"/>
          <p:cNvSpPr/>
          <p:nvPr/>
        </p:nvSpPr>
        <p:spPr>
          <a:xfrm rot="2700000">
            <a:off x="4772558" y="1411412"/>
            <a:ext cx="968595" cy="968595"/>
          </a:xfrm>
          <a:prstGeom prst="rtTriangl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3" name="Google Shape;1263;p51"/>
          <p:cNvSpPr/>
          <p:nvPr/>
        </p:nvSpPr>
        <p:spPr>
          <a:xfrm rot="-8100000">
            <a:off x="4772558" y="1411196"/>
            <a:ext cx="968595" cy="96859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4" name="Google Shape;1264;p51"/>
          <p:cNvSpPr/>
          <p:nvPr/>
        </p:nvSpPr>
        <p:spPr>
          <a:xfrm rot="-8100000">
            <a:off x="3402853" y="2780781"/>
            <a:ext cx="968595" cy="968595"/>
          </a:xfrm>
          <a:prstGeom prst="rtTriangl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5" name="Google Shape;1265;p51"/>
          <p:cNvSpPr/>
          <p:nvPr/>
        </p:nvSpPr>
        <p:spPr>
          <a:xfrm rot="2700000">
            <a:off x="3402853" y="2780997"/>
            <a:ext cx="968595" cy="96859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6" name="Google Shape;1266;p51"/>
          <p:cNvSpPr/>
          <p:nvPr/>
        </p:nvSpPr>
        <p:spPr>
          <a:xfrm rot="2700000">
            <a:off x="4772557" y="2780996"/>
            <a:ext cx="968595" cy="968595"/>
          </a:xfrm>
          <a:prstGeom prst="rtTriangl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7" name="Google Shape;1267;p51"/>
          <p:cNvSpPr/>
          <p:nvPr/>
        </p:nvSpPr>
        <p:spPr>
          <a:xfrm rot="-8100000">
            <a:off x="4772557" y="2780780"/>
            <a:ext cx="968595" cy="96859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8" name="Google Shape;1268;p51"/>
          <p:cNvSpPr txBox="1"/>
          <p:nvPr>
            <p:ph idx="2" type="body"/>
          </p:nvPr>
        </p:nvSpPr>
        <p:spPr>
          <a:xfrm>
            <a:off x="3617252" y="1490788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69" name="Google Shape;1269;p51"/>
          <p:cNvSpPr txBox="1"/>
          <p:nvPr>
            <p:ph idx="3" type="body"/>
          </p:nvPr>
        </p:nvSpPr>
        <p:spPr>
          <a:xfrm>
            <a:off x="4986956" y="1490788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0" name="Google Shape;1270;p51"/>
          <p:cNvSpPr txBox="1"/>
          <p:nvPr>
            <p:ph idx="4" type="body"/>
          </p:nvPr>
        </p:nvSpPr>
        <p:spPr>
          <a:xfrm>
            <a:off x="3617252" y="2860373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1" name="Google Shape;1271;p51"/>
          <p:cNvSpPr txBox="1"/>
          <p:nvPr>
            <p:ph idx="5" type="body"/>
          </p:nvPr>
        </p:nvSpPr>
        <p:spPr>
          <a:xfrm>
            <a:off x="4986957" y="2860373"/>
            <a:ext cx="539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Ultra"/>
                <a:ea typeface="Ultra"/>
                <a:cs typeface="Ultra"/>
                <a:sym typeface="Ultra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2" name="Google Shape;1272;p51"/>
          <p:cNvSpPr txBox="1"/>
          <p:nvPr>
            <p:ph idx="6" type="body"/>
          </p:nvPr>
        </p:nvSpPr>
        <p:spPr>
          <a:xfrm>
            <a:off x="313177" y="1269334"/>
            <a:ext cx="2680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3" name="Google Shape;1273;p51"/>
          <p:cNvSpPr txBox="1"/>
          <p:nvPr>
            <p:ph idx="7" type="body"/>
          </p:nvPr>
        </p:nvSpPr>
        <p:spPr>
          <a:xfrm>
            <a:off x="313010" y="2638915"/>
            <a:ext cx="26808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4" name="Google Shape;1274;p51"/>
          <p:cNvSpPr txBox="1"/>
          <p:nvPr>
            <p:ph idx="8" type="body"/>
          </p:nvPr>
        </p:nvSpPr>
        <p:spPr>
          <a:xfrm>
            <a:off x="6057678" y="1269334"/>
            <a:ext cx="27177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5" name="Google Shape;1275;p51"/>
          <p:cNvSpPr txBox="1"/>
          <p:nvPr>
            <p:ph idx="9" type="body"/>
          </p:nvPr>
        </p:nvSpPr>
        <p:spPr>
          <a:xfrm>
            <a:off x="6057510" y="2638914"/>
            <a:ext cx="27177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921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●"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76" name="Google Shape;1276;p51"/>
          <p:cNvSpPr/>
          <p:nvPr/>
        </p:nvSpPr>
        <p:spPr>
          <a:xfrm>
            <a:off x="0" y="1210812"/>
            <a:ext cx="263100" cy="1369800"/>
          </a:xfrm>
          <a:prstGeom prst="rect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7" name="Google Shape;1277;p51"/>
          <p:cNvSpPr/>
          <p:nvPr/>
        </p:nvSpPr>
        <p:spPr>
          <a:xfrm>
            <a:off x="-1" y="2580396"/>
            <a:ext cx="263100" cy="1369800"/>
          </a:xfrm>
          <a:prstGeom prst="rect">
            <a:avLst/>
          </a:prstGeom>
          <a:solidFill>
            <a:srgbClr val="CFEAA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8" name="Google Shape;1278;p51"/>
          <p:cNvSpPr/>
          <p:nvPr/>
        </p:nvSpPr>
        <p:spPr>
          <a:xfrm>
            <a:off x="8880937" y="1210806"/>
            <a:ext cx="263100" cy="1369800"/>
          </a:xfrm>
          <a:prstGeom prst="rect">
            <a:avLst/>
          </a:prstGeom>
          <a:solidFill>
            <a:srgbClr val="8DE3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9" name="Google Shape;1279;p51"/>
          <p:cNvSpPr/>
          <p:nvPr/>
        </p:nvSpPr>
        <p:spPr>
          <a:xfrm>
            <a:off x="8880937" y="2580390"/>
            <a:ext cx="263100" cy="1369800"/>
          </a:xfrm>
          <a:prstGeom prst="rect">
            <a:avLst/>
          </a:prstGeom>
          <a:solidFill>
            <a:srgbClr val="FEB4C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0" name="Google Shape;1280;p51"/>
          <p:cNvSpPr txBox="1"/>
          <p:nvPr>
            <p:ph idx="13" type="body"/>
          </p:nvPr>
        </p:nvSpPr>
        <p:spPr>
          <a:xfrm>
            <a:off x="539202" y="4146254"/>
            <a:ext cx="810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81" name="Google Shape;1281;p51"/>
          <p:cNvSpPr/>
          <p:nvPr/>
        </p:nvSpPr>
        <p:spPr>
          <a:xfrm>
            <a:off x="611216" y="4074246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5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op">
  <p:cSld name="Loop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2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4" name="Google Shape;1284;p52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5" name="Google Shape;1285;p52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6" name="Google Shape;1286;p52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87" name="Google Shape;1287;p52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8" name="Google Shape;1288;p52"/>
          <p:cNvSpPr/>
          <p:nvPr/>
        </p:nvSpPr>
        <p:spPr>
          <a:xfrm>
            <a:off x="3131717" y="1369332"/>
            <a:ext cx="2880600" cy="2884800"/>
          </a:xfrm>
          <a:prstGeom prst="donut">
            <a:avLst>
              <a:gd fmla="val 8728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9" name="Google Shape;1289;p52"/>
          <p:cNvSpPr/>
          <p:nvPr/>
        </p:nvSpPr>
        <p:spPr>
          <a:xfrm>
            <a:off x="4589789" y="1369332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6F1FF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0" name="Google Shape;1290;p52"/>
          <p:cNvSpPr/>
          <p:nvPr/>
        </p:nvSpPr>
        <p:spPr>
          <a:xfrm rot="5400000">
            <a:off x="4511353" y="2753037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CFEAA7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1" name="Google Shape;1291;p52"/>
          <p:cNvSpPr/>
          <p:nvPr/>
        </p:nvSpPr>
        <p:spPr>
          <a:xfrm rot="10800000">
            <a:off x="3127521" y="2674476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EB4C9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p52"/>
          <p:cNvSpPr/>
          <p:nvPr/>
        </p:nvSpPr>
        <p:spPr>
          <a:xfrm rot="-5400000">
            <a:off x="3205956" y="1290374"/>
            <a:ext cx="1422375" cy="1579496"/>
          </a:xfrm>
          <a:custGeom>
            <a:rect b="b" l="l" r="r" t="t"/>
            <a:pathLst>
              <a:path extrusionOk="0" h="3158992" w="284475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FB2F1"/>
          </a:solidFill>
          <a:ln cap="flat" cmpd="sng" w="381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3" name="Google Shape;1293;p52"/>
          <p:cNvSpPr txBox="1"/>
          <p:nvPr>
            <p:ph idx="2" type="body"/>
          </p:nvPr>
        </p:nvSpPr>
        <p:spPr>
          <a:xfrm>
            <a:off x="6079802" y="1851269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4" name="Google Shape;1294;p52"/>
          <p:cNvSpPr txBox="1"/>
          <p:nvPr>
            <p:ph idx="3" type="body"/>
          </p:nvPr>
        </p:nvSpPr>
        <p:spPr>
          <a:xfrm>
            <a:off x="6079802" y="1388497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5" name="Google Shape;1295;p52"/>
          <p:cNvSpPr txBox="1"/>
          <p:nvPr>
            <p:ph idx="4" type="body"/>
          </p:nvPr>
        </p:nvSpPr>
        <p:spPr>
          <a:xfrm>
            <a:off x="6079802" y="3493951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6" name="Google Shape;1296;p52"/>
          <p:cNvSpPr txBox="1"/>
          <p:nvPr>
            <p:ph idx="5" type="body"/>
          </p:nvPr>
        </p:nvSpPr>
        <p:spPr>
          <a:xfrm>
            <a:off x="6079802" y="3031180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7" name="Google Shape;1297;p52"/>
          <p:cNvSpPr txBox="1"/>
          <p:nvPr>
            <p:ph idx="6" type="body"/>
          </p:nvPr>
        </p:nvSpPr>
        <p:spPr>
          <a:xfrm>
            <a:off x="318658" y="1858294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8" name="Google Shape;1298;p52"/>
          <p:cNvSpPr txBox="1"/>
          <p:nvPr>
            <p:ph idx="7" type="body"/>
          </p:nvPr>
        </p:nvSpPr>
        <p:spPr>
          <a:xfrm>
            <a:off x="318658" y="1395523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99" name="Google Shape;1299;p52"/>
          <p:cNvSpPr txBox="1"/>
          <p:nvPr>
            <p:ph idx="8" type="body"/>
          </p:nvPr>
        </p:nvSpPr>
        <p:spPr>
          <a:xfrm>
            <a:off x="318658" y="3500977"/>
            <a:ext cx="2745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0" name="Google Shape;1300;p52"/>
          <p:cNvSpPr txBox="1"/>
          <p:nvPr>
            <p:ph idx="9" type="body"/>
          </p:nvPr>
        </p:nvSpPr>
        <p:spPr>
          <a:xfrm>
            <a:off x="318658" y="3038205"/>
            <a:ext cx="2745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1" name="Google Shape;1301;p52"/>
          <p:cNvSpPr txBox="1"/>
          <p:nvPr>
            <p:ph idx="13" type="body"/>
          </p:nvPr>
        </p:nvSpPr>
        <p:spPr>
          <a:xfrm>
            <a:off x="3491788" y="2584070"/>
            <a:ext cx="2138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2" name="Google Shape;1302;p52"/>
          <p:cNvSpPr/>
          <p:nvPr/>
        </p:nvSpPr>
        <p:spPr>
          <a:xfrm>
            <a:off x="5222472" y="1661467"/>
            <a:ext cx="675000" cy="6750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3" name="Google Shape;1303;p52"/>
          <p:cNvSpPr/>
          <p:nvPr>
            <p:ph idx="14" type="pic"/>
          </p:nvPr>
        </p:nvSpPr>
        <p:spPr>
          <a:xfrm>
            <a:off x="5397003" y="1819303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4" name="Google Shape;1304;p52"/>
          <p:cNvSpPr/>
          <p:nvPr/>
        </p:nvSpPr>
        <p:spPr>
          <a:xfrm>
            <a:off x="5224632" y="3344191"/>
            <a:ext cx="675000" cy="675000"/>
          </a:xfrm>
          <a:prstGeom prst="ellipse">
            <a:avLst/>
          </a:prstGeom>
          <a:solidFill>
            <a:schemeClr val="accent3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5" name="Google Shape;1305;p52"/>
          <p:cNvSpPr/>
          <p:nvPr>
            <p:ph idx="15" type="pic"/>
          </p:nvPr>
        </p:nvSpPr>
        <p:spPr>
          <a:xfrm>
            <a:off x="5399164" y="3502027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6" name="Google Shape;1306;p52"/>
          <p:cNvSpPr/>
          <p:nvPr/>
        </p:nvSpPr>
        <p:spPr>
          <a:xfrm>
            <a:off x="3272248" y="3344191"/>
            <a:ext cx="675000" cy="6750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7" name="Google Shape;1307;p52"/>
          <p:cNvSpPr/>
          <p:nvPr>
            <p:ph idx="16" type="pic"/>
          </p:nvPr>
        </p:nvSpPr>
        <p:spPr>
          <a:xfrm>
            <a:off x="3446780" y="3502027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8" name="Google Shape;1308;p52"/>
          <p:cNvSpPr/>
          <p:nvPr/>
        </p:nvSpPr>
        <p:spPr>
          <a:xfrm>
            <a:off x="3272248" y="1661467"/>
            <a:ext cx="675000" cy="675000"/>
          </a:xfrm>
          <a:prstGeom prst="ellipse">
            <a:avLst/>
          </a:prstGeom>
          <a:solidFill>
            <a:schemeClr val="accent4"/>
          </a:solidFill>
          <a:ln cap="flat" cmpd="sng" w="76200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9" name="Google Shape;1309;p52"/>
          <p:cNvSpPr/>
          <p:nvPr>
            <p:ph idx="17" type="pic"/>
          </p:nvPr>
        </p:nvSpPr>
        <p:spPr>
          <a:xfrm>
            <a:off x="3446780" y="1819303"/>
            <a:ext cx="34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0" name="Google Shape;1310;p52"/>
          <p:cNvSpPr/>
          <p:nvPr/>
        </p:nvSpPr>
        <p:spPr>
          <a:xfrm>
            <a:off x="6132848" y="1810180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1" name="Google Shape;1311;p52"/>
          <p:cNvSpPr/>
          <p:nvPr/>
        </p:nvSpPr>
        <p:spPr>
          <a:xfrm>
            <a:off x="6132848" y="3444048"/>
            <a:ext cx="16203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1386824" y="3454548"/>
            <a:ext cx="16203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3" name="Google Shape;1313;p52"/>
          <p:cNvSpPr/>
          <p:nvPr/>
        </p:nvSpPr>
        <p:spPr>
          <a:xfrm>
            <a:off x="1386824" y="1806692"/>
            <a:ext cx="16203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ars">
  <p:cSld name="Gears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6" name="Google Shape;1316;p5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7" name="Google Shape;1317;p5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8" name="Google Shape;1318;p53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19" name="Google Shape;1319;p53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0" name="Google Shape;1320;p53"/>
          <p:cNvSpPr/>
          <p:nvPr/>
        </p:nvSpPr>
        <p:spPr>
          <a:xfrm>
            <a:off x="1896454" y="1085657"/>
            <a:ext cx="1635417" cy="1667042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1" name="Google Shape;1321;p53"/>
          <p:cNvSpPr/>
          <p:nvPr/>
        </p:nvSpPr>
        <p:spPr>
          <a:xfrm>
            <a:off x="3552465" y="1617259"/>
            <a:ext cx="2044271" cy="2098375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2" name="Google Shape;1322;p53"/>
          <p:cNvSpPr/>
          <p:nvPr/>
        </p:nvSpPr>
        <p:spPr>
          <a:xfrm>
            <a:off x="5590748" y="2232898"/>
            <a:ext cx="1442347" cy="1468862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3" name="Google Shape;1323;p53"/>
          <p:cNvSpPr/>
          <p:nvPr/>
        </p:nvSpPr>
        <p:spPr>
          <a:xfrm rot="-287808">
            <a:off x="6604107" y="986407"/>
            <a:ext cx="1629768" cy="167290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4" name="Google Shape;1324;p53"/>
          <p:cNvSpPr/>
          <p:nvPr/>
        </p:nvSpPr>
        <p:spPr>
          <a:xfrm rot="1071892">
            <a:off x="419598" y="1196230"/>
            <a:ext cx="1443821" cy="1470943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5" name="Google Shape;1325;p53"/>
          <p:cNvSpPr/>
          <p:nvPr/>
        </p:nvSpPr>
        <p:spPr>
          <a:xfrm>
            <a:off x="7343139" y="2425404"/>
            <a:ext cx="1612703" cy="1655385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9BD4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6" name="Google Shape;1326;p53"/>
          <p:cNvSpPr/>
          <p:nvPr/>
        </p:nvSpPr>
        <p:spPr>
          <a:xfrm rot="1454756">
            <a:off x="902758" y="2432952"/>
            <a:ext cx="1631706" cy="1674891"/>
          </a:xfrm>
          <a:custGeom>
            <a:rect b="b" l="l" r="r" t="t"/>
            <a:pathLst>
              <a:path extrusionOk="0" h="4663055" w="4542824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53"/>
          <p:cNvSpPr txBox="1"/>
          <p:nvPr>
            <p:ph idx="2" type="body"/>
          </p:nvPr>
        </p:nvSpPr>
        <p:spPr>
          <a:xfrm>
            <a:off x="2501069" y="3998793"/>
            <a:ext cx="414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28" name="Google Shape;1328;p53"/>
          <p:cNvSpPr/>
          <p:nvPr/>
        </p:nvSpPr>
        <p:spPr>
          <a:xfrm>
            <a:off x="3761445" y="3946055"/>
            <a:ext cx="1620300" cy="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9" name="Google Shape;1329;p53"/>
          <p:cNvSpPr txBox="1"/>
          <p:nvPr>
            <p:ph idx="3" type="body"/>
          </p:nvPr>
        </p:nvSpPr>
        <p:spPr>
          <a:xfrm>
            <a:off x="3930092" y="2456332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0" name="Google Shape;1330;p53"/>
          <p:cNvSpPr txBox="1"/>
          <p:nvPr>
            <p:ph idx="4" type="body"/>
          </p:nvPr>
        </p:nvSpPr>
        <p:spPr>
          <a:xfrm>
            <a:off x="2153741" y="1730059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1" name="Google Shape;1331;p53"/>
          <p:cNvSpPr txBox="1"/>
          <p:nvPr>
            <p:ph idx="5" type="body"/>
          </p:nvPr>
        </p:nvSpPr>
        <p:spPr>
          <a:xfrm>
            <a:off x="1179566" y="3076045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2" name="Google Shape;1332;p53"/>
          <p:cNvSpPr txBox="1"/>
          <p:nvPr>
            <p:ph idx="6" type="body"/>
          </p:nvPr>
        </p:nvSpPr>
        <p:spPr>
          <a:xfrm>
            <a:off x="635835" y="1730059"/>
            <a:ext cx="9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3" name="Google Shape;1333;p53"/>
          <p:cNvSpPr txBox="1"/>
          <p:nvPr>
            <p:ph idx="7" type="body"/>
          </p:nvPr>
        </p:nvSpPr>
        <p:spPr>
          <a:xfrm>
            <a:off x="5818189" y="2769376"/>
            <a:ext cx="9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4" name="Google Shape;1334;p53"/>
          <p:cNvSpPr txBox="1"/>
          <p:nvPr>
            <p:ph idx="8" type="body"/>
          </p:nvPr>
        </p:nvSpPr>
        <p:spPr>
          <a:xfrm>
            <a:off x="6876020" y="1639221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35" name="Google Shape;1335;p53"/>
          <p:cNvSpPr txBox="1"/>
          <p:nvPr>
            <p:ph idx="9" type="body"/>
          </p:nvPr>
        </p:nvSpPr>
        <p:spPr>
          <a:xfrm>
            <a:off x="7612253" y="3058631"/>
            <a:ext cx="107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5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ny Keywords">
  <p:cSld name="many Keywords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4"/>
          <p:cNvSpPr/>
          <p:nvPr/>
        </p:nvSpPr>
        <p:spPr>
          <a:xfrm>
            <a:off x="5407157" y="2280559"/>
            <a:ext cx="1645500" cy="164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8" name="Google Shape;1338;p54"/>
          <p:cNvSpPr/>
          <p:nvPr/>
        </p:nvSpPr>
        <p:spPr>
          <a:xfrm>
            <a:off x="1262651" y="1443264"/>
            <a:ext cx="415800" cy="415800"/>
          </a:xfrm>
          <a:prstGeom prst="ellipse">
            <a:avLst/>
          </a:prstGeom>
          <a:solidFill>
            <a:srgbClr val="B7DF7D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9" name="Google Shape;1339;p54"/>
          <p:cNvSpPr/>
          <p:nvPr/>
        </p:nvSpPr>
        <p:spPr>
          <a:xfrm>
            <a:off x="71419" y="1384443"/>
            <a:ext cx="595200" cy="595200"/>
          </a:xfrm>
          <a:prstGeom prst="ellipse">
            <a:avLst/>
          </a:prstGeom>
          <a:solidFill>
            <a:srgbClr val="FEDAA0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0" name="Google Shape;1340;p54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1" name="Google Shape;1341;p54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2" name="Google Shape;1342;p54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3" name="Google Shape;1343;p54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44" name="Google Shape;1344;p54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5" name="Google Shape;1345;p54"/>
          <p:cNvSpPr/>
          <p:nvPr/>
        </p:nvSpPr>
        <p:spPr>
          <a:xfrm>
            <a:off x="3540095" y="1546679"/>
            <a:ext cx="2063100" cy="206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6" name="Google Shape;1346;p54"/>
          <p:cNvSpPr/>
          <p:nvPr/>
        </p:nvSpPr>
        <p:spPr>
          <a:xfrm>
            <a:off x="2062229" y="1308097"/>
            <a:ext cx="1645500" cy="164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7" name="Google Shape;1347;p54"/>
          <p:cNvSpPr/>
          <p:nvPr/>
        </p:nvSpPr>
        <p:spPr>
          <a:xfrm>
            <a:off x="1408009" y="2545209"/>
            <a:ext cx="1308300" cy="131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8" name="Google Shape;1348;p54"/>
          <p:cNvSpPr/>
          <p:nvPr/>
        </p:nvSpPr>
        <p:spPr>
          <a:xfrm>
            <a:off x="369038" y="1641924"/>
            <a:ext cx="1308300" cy="131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9" name="Google Shape;1349;p54"/>
          <p:cNvSpPr/>
          <p:nvPr/>
        </p:nvSpPr>
        <p:spPr>
          <a:xfrm>
            <a:off x="7581770" y="2260145"/>
            <a:ext cx="1387200" cy="138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0" name="Google Shape;1350;p54"/>
          <p:cNvSpPr/>
          <p:nvPr/>
        </p:nvSpPr>
        <p:spPr>
          <a:xfrm>
            <a:off x="6406465" y="1224434"/>
            <a:ext cx="1510500" cy="151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1" name="Google Shape;1351;p54"/>
          <p:cNvSpPr/>
          <p:nvPr/>
        </p:nvSpPr>
        <p:spPr>
          <a:xfrm>
            <a:off x="213846" y="2628813"/>
            <a:ext cx="649800" cy="649500"/>
          </a:xfrm>
          <a:prstGeom prst="ellipse">
            <a:avLst/>
          </a:prstGeom>
          <a:solidFill>
            <a:srgbClr val="D08DEA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2" name="Google Shape;1352;p54"/>
          <p:cNvSpPr/>
          <p:nvPr/>
        </p:nvSpPr>
        <p:spPr>
          <a:xfrm>
            <a:off x="3061394" y="2953655"/>
            <a:ext cx="507300" cy="507300"/>
          </a:xfrm>
          <a:prstGeom prst="ellipse">
            <a:avLst/>
          </a:prstGeom>
          <a:solidFill>
            <a:srgbClr val="8DE3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3" name="Google Shape;1353;p54"/>
          <p:cNvSpPr/>
          <p:nvPr/>
        </p:nvSpPr>
        <p:spPr>
          <a:xfrm>
            <a:off x="5875050" y="1447020"/>
            <a:ext cx="595200" cy="595200"/>
          </a:xfrm>
          <a:prstGeom prst="ellipse">
            <a:avLst/>
          </a:prstGeom>
          <a:solidFill>
            <a:srgbClr val="FEC87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4" name="Google Shape;1354;p54"/>
          <p:cNvSpPr/>
          <p:nvPr/>
        </p:nvSpPr>
        <p:spPr>
          <a:xfrm>
            <a:off x="8312554" y="1771768"/>
            <a:ext cx="207900" cy="2079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5" name="Google Shape;1355;p54"/>
          <p:cNvSpPr/>
          <p:nvPr/>
        </p:nvSpPr>
        <p:spPr>
          <a:xfrm>
            <a:off x="8505722" y="1154408"/>
            <a:ext cx="412500" cy="412200"/>
          </a:xfrm>
          <a:prstGeom prst="ellipse">
            <a:avLst/>
          </a:prstGeom>
          <a:solidFill>
            <a:srgbClr val="FED9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6" name="Google Shape;1356;p54"/>
          <p:cNvSpPr/>
          <p:nvPr/>
        </p:nvSpPr>
        <p:spPr>
          <a:xfrm>
            <a:off x="7161726" y="3334655"/>
            <a:ext cx="522300" cy="522300"/>
          </a:xfrm>
          <a:prstGeom prst="ellipse">
            <a:avLst/>
          </a:prstGeom>
          <a:solidFill>
            <a:srgbClr val="53D6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7" name="Google Shape;1357;p54"/>
          <p:cNvSpPr/>
          <p:nvPr/>
        </p:nvSpPr>
        <p:spPr>
          <a:xfrm>
            <a:off x="7787963" y="1304015"/>
            <a:ext cx="472200" cy="472200"/>
          </a:xfrm>
          <a:prstGeom prst="ellipse">
            <a:avLst/>
          </a:prstGeom>
          <a:solidFill>
            <a:srgbClr val="DFB2F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8" name="Google Shape;1358;p54"/>
          <p:cNvSpPr/>
          <p:nvPr/>
        </p:nvSpPr>
        <p:spPr>
          <a:xfrm>
            <a:off x="5603117" y="1920769"/>
            <a:ext cx="339600" cy="339600"/>
          </a:xfrm>
          <a:prstGeom prst="ellipse">
            <a:avLst/>
          </a:prstGeom>
          <a:solidFill>
            <a:srgbClr val="CFEAA7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9" name="Google Shape;1359;p54"/>
          <p:cNvSpPr/>
          <p:nvPr/>
        </p:nvSpPr>
        <p:spPr>
          <a:xfrm>
            <a:off x="1781419" y="1734405"/>
            <a:ext cx="207900" cy="207900"/>
          </a:xfrm>
          <a:prstGeom prst="ellipse">
            <a:avLst/>
          </a:prstGeom>
          <a:solidFill>
            <a:srgbClr val="9BD4E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0" name="Google Shape;1360;p54"/>
          <p:cNvSpPr/>
          <p:nvPr/>
        </p:nvSpPr>
        <p:spPr>
          <a:xfrm>
            <a:off x="6916693" y="2986497"/>
            <a:ext cx="397500" cy="397500"/>
          </a:xfrm>
          <a:prstGeom prst="ellipse">
            <a:avLst/>
          </a:prstGeom>
          <a:solidFill>
            <a:srgbClr val="65922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1" name="Google Shape;1361;p54"/>
          <p:cNvSpPr/>
          <p:nvPr/>
        </p:nvSpPr>
        <p:spPr>
          <a:xfrm>
            <a:off x="1209343" y="3238981"/>
            <a:ext cx="397500" cy="397500"/>
          </a:xfrm>
          <a:prstGeom prst="ellipse">
            <a:avLst/>
          </a:prstGeom>
          <a:solidFill>
            <a:srgbClr val="FD91A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2" name="Google Shape;1362;p54"/>
          <p:cNvSpPr txBox="1"/>
          <p:nvPr>
            <p:ph idx="2" type="body"/>
          </p:nvPr>
        </p:nvSpPr>
        <p:spPr>
          <a:xfrm>
            <a:off x="3929702" y="2041444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3" name="Google Shape;1363;p54"/>
          <p:cNvSpPr txBox="1"/>
          <p:nvPr>
            <p:ph idx="3" type="body"/>
          </p:nvPr>
        </p:nvSpPr>
        <p:spPr>
          <a:xfrm>
            <a:off x="3707931" y="2363776"/>
            <a:ext cx="1699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4" name="Google Shape;1364;p54"/>
          <p:cNvSpPr txBox="1"/>
          <p:nvPr>
            <p:ph idx="4" type="body"/>
          </p:nvPr>
        </p:nvSpPr>
        <p:spPr>
          <a:xfrm>
            <a:off x="2211069" y="1546679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5" name="Google Shape;1365;p54"/>
          <p:cNvSpPr txBox="1"/>
          <p:nvPr>
            <p:ph idx="5" type="body"/>
          </p:nvPr>
        </p:nvSpPr>
        <p:spPr>
          <a:xfrm>
            <a:off x="2119271" y="1869011"/>
            <a:ext cx="150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6" name="Google Shape;1366;p54"/>
          <p:cNvSpPr txBox="1"/>
          <p:nvPr>
            <p:ph idx="6" type="body"/>
          </p:nvPr>
        </p:nvSpPr>
        <p:spPr>
          <a:xfrm>
            <a:off x="5566998" y="2522468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7" name="Google Shape;1367;p54"/>
          <p:cNvSpPr txBox="1"/>
          <p:nvPr>
            <p:ph idx="7" type="body"/>
          </p:nvPr>
        </p:nvSpPr>
        <p:spPr>
          <a:xfrm>
            <a:off x="5475199" y="2844800"/>
            <a:ext cx="1509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8" name="Google Shape;1368;p54"/>
          <p:cNvSpPr txBox="1"/>
          <p:nvPr>
            <p:ph idx="8" type="body"/>
          </p:nvPr>
        </p:nvSpPr>
        <p:spPr>
          <a:xfrm>
            <a:off x="1408009" y="2997146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69" name="Google Shape;1369;p54"/>
          <p:cNvSpPr txBox="1"/>
          <p:nvPr>
            <p:ph idx="9" type="body"/>
          </p:nvPr>
        </p:nvSpPr>
        <p:spPr>
          <a:xfrm>
            <a:off x="369038" y="2088615"/>
            <a:ext cx="1283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0" name="Google Shape;1370;p54"/>
          <p:cNvSpPr txBox="1"/>
          <p:nvPr>
            <p:ph idx="13" type="body"/>
          </p:nvPr>
        </p:nvSpPr>
        <p:spPr>
          <a:xfrm>
            <a:off x="6469730" y="1771230"/>
            <a:ext cx="1383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1" name="Google Shape;1371;p54"/>
          <p:cNvSpPr txBox="1"/>
          <p:nvPr>
            <p:ph idx="14" type="body"/>
          </p:nvPr>
        </p:nvSpPr>
        <p:spPr>
          <a:xfrm>
            <a:off x="7585726" y="2753097"/>
            <a:ext cx="1383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2" name="Google Shape;1372;p54"/>
          <p:cNvSpPr txBox="1"/>
          <p:nvPr>
            <p:ph idx="15" type="body"/>
          </p:nvPr>
        </p:nvSpPr>
        <p:spPr>
          <a:xfrm>
            <a:off x="899876" y="3998793"/>
            <a:ext cx="7337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3" name="Google Shape;1373;p54"/>
          <p:cNvSpPr/>
          <p:nvPr/>
        </p:nvSpPr>
        <p:spPr>
          <a:xfrm>
            <a:off x="3761445" y="3946055"/>
            <a:ext cx="1620300" cy="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9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 Contents">
  <p:cSld name="No Contents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5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6" name="Google Shape;1376;p55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7" name="Google Shape;1377;p55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8" name="Google Shape;1378;p55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79" name="Google Shape;1379;p55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orage">
  <p:cSld name="Storage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6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2" name="Google Shape;1382;p56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3" name="Google Shape;1383;p56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4" name="Google Shape;1384;p56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i="1">
                <a:solidFill>
                  <a:srgbClr val="8D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85" name="Google Shape;1385;p56"/>
          <p:cNvSpPr/>
          <p:nvPr/>
        </p:nvSpPr>
        <p:spPr>
          <a:xfrm>
            <a:off x="1619417" y="699542"/>
            <a:ext cx="16203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6" name="Google Shape;1386;p56"/>
          <p:cNvGrpSpPr/>
          <p:nvPr/>
        </p:nvGrpSpPr>
        <p:grpSpPr>
          <a:xfrm>
            <a:off x="3899140" y="1677288"/>
            <a:ext cx="1344176" cy="2277294"/>
            <a:chOff x="7305638" y="3002101"/>
            <a:chExt cx="2688353" cy="4554588"/>
          </a:xfrm>
        </p:grpSpPr>
        <p:grpSp>
          <p:nvGrpSpPr>
            <p:cNvPr id="1387" name="Google Shape;1387;p56"/>
            <p:cNvGrpSpPr/>
            <p:nvPr/>
          </p:nvGrpSpPr>
          <p:grpSpPr>
            <a:xfrm>
              <a:off x="8267831" y="5345989"/>
              <a:ext cx="763500" cy="2210700"/>
              <a:chOff x="8267831" y="5345989"/>
              <a:chExt cx="763500" cy="2210700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8267831" y="5345989"/>
                <a:ext cx="763500" cy="2210700"/>
              </a:xfrm>
              <a:prstGeom prst="ellipse">
                <a:avLst/>
              </a:prstGeom>
              <a:solidFill>
                <a:srgbClr val="FEDAA0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8366877" y="5498390"/>
                <a:ext cx="566400" cy="1639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90" name="Google Shape;1390;p56"/>
            <p:cNvSpPr/>
            <p:nvPr/>
          </p:nvSpPr>
          <p:spPr>
            <a:xfrm rot="10800000">
              <a:off x="7934786" y="3999870"/>
              <a:ext cx="1432796" cy="2367226"/>
            </a:xfrm>
            <a:custGeom>
              <a:rect b="b" l="l" r="r" t="t"/>
              <a:pathLst>
                <a:path extrusionOk="0" h="3253919" w="196947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91" name="Google Shape;1391;p56"/>
            <p:cNvGrpSpPr/>
            <p:nvPr/>
          </p:nvGrpSpPr>
          <p:grpSpPr>
            <a:xfrm flipH="1">
              <a:off x="8650155" y="5266273"/>
              <a:ext cx="1343835" cy="1366778"/>
              <a:chOff x="7305639" y="5547570"/>
              <a:chExt cx="1343835" cy="1366778"/>
            </a:xfrm>
          </p:grpSpPr>
          <p:sp>
            <p:nvSpPr>
              <p:cNvPr id="1392" name="Google Shape;1392;p56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3" name="Google Shape;1393;p56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96" name="Google Shape;1396;p56"/>
            <p:cNvGrpSpPr/>
            <p:nvPr/>
          </p:nvGrpSpPr>
          <p:grpSpPr>
            <a:xfrm>
              <a:off x="7305638" y="5266273"/>
              <a:ext cx="1343835" cy="1366778"/>
              <a:chOff x="7305639" y="5547570"/>
              <a:chExt cx="1343835" cy="1366778"/>
            </a:xfrm>
          </p:grpSpPr>
          <p:sp>
            <p:nvSpPr>
              <p:cNvPr id="1397" name="Google Shape;1397;p56"/>
              <p:cNvSpPr/>
              <p:nvPr/>
            </p:nvSpPr>
            <p:spPr>
              <a:xfrm rot="5400000">
                <a:off x="7305773" y="6450248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 rot="-5400000">
                <a:off x="7305639" y="5547705"/>
                <a:ext cx="464100" cy="464100"/>
              </a:xfrm>
              <a:prstGeom prst="rtTriangle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9" name="Google Shape;1399;p56"/>
              <p:cNvSpPr/>
              <p:nvPr/>
            </p:nvSpPr>
            <p:spPr>
              <a:xfrm>
                <a:off x="7305639" y="6011805"/>
                <a:ext cx="464100" cy="4383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0" name="Google Shape;1400;p56"/>
              <p:cNvSpPr/>
              <p:nvPr/>
            </p:nvSpPr>
            <p:spPr>
              <a:xfrm>
                <a:off x="7769874" y="5547570"/>
                <a:ext cx="879600" cy="902700"/>
              </a:xfrm>
              <a:prstGeom prst="rect">
                <a:avLst/>
              </a:pr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1" name="Google Shape;1401;p56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1402" name="Google Shape;1402;p56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3" name="Google Shape;1403;p56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rect b="b" l="l" r="r" t="t"/>
                <a:pathLst>
                  <a:path extrusionOk="0" h="3253919" w="98474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4" name="Google Shape;1404;p56"/>
            <p:cNvGrpSpPr/>
            <p:nvPr/>
          </p:nvGrpSpPr>
          <p:grpSpPr>
            <a:xfrm>
              <a:off x="7830833" y="3002102"/>
              <a:ext cx="1639327" cy="1035326"/>
              <a:chOff x="7830833" y="3002102"/>
              <a:chExt cx="1639327" cy="1035326"/>
            </a:xfrm>
          </p:grpSpPr>
          <p:sp>
            <p:nvSpPr>
              <p:cNvPr id="1405" name="Google Shape;1405;p56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rect b="b" l="l" r="r" t="t"/>
                <a:pathLst>
                  <a:path extrusionOk="0" h="1035325" w="820116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6" name="Google Shape;1406;p56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rect b="b" l="l" r="r" t="t"/>
                <a:pathLst>
                  <a:path extrusionOk="0" h="1035326" w="819211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7" name="Google Shape;1407;p56"/>
            <p:cNvGrpSpPr/>
            <p:nvPr/>
          </p:nvGrpSpPr>
          <p:grpSpPr>
            <a:xfrm>
              <a:off x="8239196" y="3682053"/>
              <a:ext cx="821108" cy="821108"/>
              <a:chOff x="11914174" y="3199309"/>
              <a:chExt cx="990600" cy="990600"/>
            </a:xfrm>
          </p:grpSpPr>
          <p:sp>
            <p:nvSpPr>
              <p:cNvPr id="1408" name="Google Shape;1408;p56"/>
              <p:cNvSpPr/>
              <p:nvPr/>
            </p:nvSpPr>
            <p:spPr>
              <a:xfrm>
                <a:off x="11914174" y="3199309"/>
                <a:ext cx="990600" cy="99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9" name="Google Shape;1409;p56"/>
              <p:cNvSpPr/>
              <p:nvPr/>
            </p:nvSpPr>
            <p:spPr>
              <a:xfrm>
                <a:off x="12002891" y="3288026"/>
                <a:ext cx="813000" cy="813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10" name="Google Shape;1410;p56"/>
            <p:cNvGrpSpPr/>
            <p:nvPr/>
          </p:nvGrpSpPr>
          <p:grpSpPr>
            <a:xfrm>
              <a:off x="8562396" y="5262787"/>
              <a:ext cx="174376" cy="1356184"/>
              <a:chOff x="8562396" y="5262787"/>
              <a:chExt cx="174376" cy="1356184"/>
            </a:xfrm>
          </p:grpSpPr>
          <p:sp>
            <p:nvSpPr>
              <p:cNvPr id="1411" name="Google Shape;1411;p56"/>
              <p:cNvSpPr/>
              <p:nvPr/>
            </p:nvSpPr>
            <p:spPr>
              <a:xfrm rot="10800000">
                <a:off x="8649618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A1012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2" name="Google Shape;1412;p56"/>
              <p:cNvSpPr/>
              <p:nvPr/>
            </p:nvSpPr>
            <p:spPr>
              <a:xfrm flipH="1" rot="10800000">
                <a:off x="8562396" y="5262787"/>
                <a:ext cx="87154" cy="1356184"/>
              </a:xfrm>
              <a:custGeom>
                <a:rect b="b" l="l" r="r" t="t"/>
                <a:pathLst>
                  <a:path extrusionOk="0" h="2119037" w="232411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F10246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0" y="0"/>
            <a:ext cx="9144000" cy="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3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Font typeface="Ultra"/>
              <a:buNone/>
              <a:defRPr b="0" i="0" sz="3000" u="none" cap="none" strike="noStrike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239" name="Google Shape;239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73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b="0" i="0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11" type="ftr"/>
          </p:nvPr>
        </p:nvSpPr>
        <p:spPr>
          <a:xfrm>
            <a:off x="5254455" y="473192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000" u="none" cap="none" strike="noStrike">
                <a:solidFill>
                  <a:srgbClr val="898989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1" name="Google Shape;241;p13"/>
          <p:cNvSpPr/>
          <p:nvPr/>
        </p:nvSpPr>
        <p:spPr>
          <a:xfrm>
            <a:off x="1166652" y="679236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23697" y="0"/>
            <a:ext cx="684076" cy="510953"/>
          </a:xfrm>
          <a:custGeom>
            <a:rect b="b" l="l" r="r" t="t"/>
            <a:pathLst>
              <a:path extrusionOk="0" h="1021905" w="1368152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511481" y="510953"/>
            <a:ext cx="396000" cy="3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905872" y="111819"/>
            <a:ext cx="496500" cy="496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8266550" y="4575173"/>
            <a:ext cx="217200" cy="21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8576335" y="4583286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8145445" y="4852121"/>
            <a:ext cx="360040" cy="291379"/>
          </a:xfrm>
          <a:custGeom>
            <a:rect b="b" l="l" r="r" t="t"/>
            <a:pathLst>
              <a:path extrusionOk="0" h="582759" w="720080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13"/>
          <p:cNvSpPr txBox="1"/>
          <p:nvPr>
            <p:ph idx="12" type="sldNum"/>
          </p:nvPr>
        </p:nvSpPr>
        <p:spPr>
          <a:xfrm>
            <a:off x="8576335" y="4716394"/>
            <a:ext cx="54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Relationship Id="rId10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7"/>
          <p:cNvSpPr txBox="1"/>
          <p:nvPr>
            <p:ph type="ctrTitle"/>
          </p:nvPr>
        </p:nvSpPr>
        <p:spPr>
          <a:xfrm>
            <a:off x="3195300" y="1347150"/>
            <a:ext cx="27534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DIABETES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18" name="Google Shape;1418;p57"/>
          <p:cNvSpPr txBox="1"/>
          <p:nvPr>
            <p:ph type="ctrTitle"/>
          </p:nvPr>
        </p:nvSpPr>
        <p:spPr>
          <a:xfrm>
            <a:off x="3096600" y="2202500"/>
            <a:ext cx="29508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INTELLECT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19" name="Google Shape;1419;p57"/>
          <p:cNvSpPr/>
          <p:nvPr/>
        </p:nvSpPr>
        <p:spPr>
          <a:xfrm>
            <a:off x="3821800" y="4145625"/>
            <a:ext cx="3733200" cy="56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Project Head: Mayank Sharma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5" name="Google Shape;1425;p58"/>
          <p:cNvSpPr/>
          <p:nvPr/>
        </p:nvSpPr>
        <p:spPr>
          <a:xfrm>
            <a:off x="1054275" y="376050"/>
            <a:ext cx="6691200" cy="151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IDEA: </a:t>
            </a:r>
            <a:r>
              <a:rPr b="1" lang="en" sz="1800"/>
              <a:t>Smarter Way To Manage Blood Glucose Levels</a:t>
            </a:r>
            <a:r>
              <a:rPr b="1" lang="en" sz="1800">
                <a:solidFill>
                  <a:srgbClr val="F1C232"/>
                </a:solidFill>
              </a:rPr>
              <a:t>  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CATEGORY:</a:t>
            </a:r>
            <a:r>
              <a:rPr b="1" lang="en" sz="1800">
                <a:solidFill>
                  <a:srgbClr val="CC0000"/>
                </a:solidFill>
              </a:rPr>
              <a:t> </a:t>
            </a:r>
            <a:r>
              <a:rPr b="1" lang="en" sz="1800"/>
              <a:t>Mobile App Development &amp; Web Development</a:t>
            </a:r>
            <a:endParaRPr b="1" sz="1800"/>
          </a:p>
        </p:txBody>
      </p:sp>
      <p:sp>
        <p:nvSpPr>
          <p:cNvPr id="1426" name="Google Shape;1426;p58"/>
          <p:cNvSpPr/>
          <p:nvPr/>
        </p:nvSpPr>
        <p:spPr>
          <a:xfrm>
            <a:off x="295450" y="2114150"/>
            <a:ext cx="2954400" cy="295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GLUCOMETER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C5C5C"/>
                </a:solidFill>
              </a:rPr>
            </a:br>
            <a:r>
              <a:rPr lang="en"/>
              <a:t>Glucometer that always sync your reading to a specially designed mobile application that analyse all the reading carefully and help monitoring and managing the diabetes the smarter way</a:t>
            </a:r>
            <a:r>
              <a:rPr lang="en">
                <a:solidFill>
                  <a:srgbClr val="5C5C5C"/>
                </a:solidFill>
              </a:rPr>
              <a:t>.</a:t>
            </a:r>
            <a:endParaRPr>
              <a:solidFill>
                <a:srgbClr val="5C5C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58"/>
          <p:cNvSpPr/>
          <p:nvPr/>
        </p:nvSpPr>
        <p:spPr>
          <a:xfrm>
            <a:off x="5172250" y="2114150"/>
            <a:ext cx="2954400" cy="2956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MOBILE APPLICATION</a:t>
            </a:r>
            <a:endParaRPr b="1"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C5C5C"/>
                </a:solidFill>
              </a:rPr>
            </a:br>
            <a:r>
              <a:rPr lang="en"/>
              <a:t>An app that will help the user to manage and monitor their blood glucose level in a smarter way. It will also provide personalised diet and exercise routine for better HbA1c result.</a:t>
            </a:r>
            <a:endParaRPr>
              <a:solidFill>
                <a:srgbClr val="5C5C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9"/>
          <p:cNvSpPr txBox="1"/>
          <p:nvPr/>
        </p:nvSpPr>
        <p:spPr>
          <a:xfrm>
            <a:off x="903000" y="93525"/>
            <a:ext cx="733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45454"/>
                </a:solidFill>
                <a:latin typeface="Ultra"/>
                <a:ea typeface="Ultra"/>
                <a:cs typeface="Ultra"/>
                <a:sym typeface="Ultra"/>
              </a:rPr>
              <a:t>Categories in our application</a:t>
            </a:r>
            <a:endParaRPr sz="3000">
              <a:solidFill>
                <a:srgbClr val="545454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433" name="Google Shape;1433;p59"/>
          <p:cNvSpPr/>
          <p:nvPr/>
        </p:nvSpPr>
        <p:spPr>
          <a:xfrm>
            <a:off x="337700" y="831863"/>
            <a:ext cx="385800" cy="3360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4" name="Google Shape;1434;p59"/>
          <p:cNvSpPr/>
          <p:nvPr/>
        </p:nvSpPr>
        <p:spPr>
          <a:xfrm>
            <a:off x="4442950" y="2824875"/>
            <a:ext cx="385800" cy="3705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5" name="Google Shape;1435;p59"/>
          <p:cNvSpPr/>
          <p:nvPr/>
        </p:nvSpPr>
        <p:spPr>
          <a:xfrm>
            <a:off x="337700" y="28248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6" name="Google Shape;1436;p59"/>
          <p:cNvSpPr/>
          <p:nvPr/>
        </p:nvSpPr>
        <p:spPr>
          <a:xfrm>
            <a:off x="4452500" y="1828375"/>
            <a:ext cx="385800" cy="33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7" name="Google Shape;1437;p59"/>
          <p:cNvSpPr/>
          <p:nvPr/>
        </p:nvSpPr>
        <p:spPr>
          <a:xfrm>
            <a:off x="337700" y="1828375"/>
            <a:ext cx="385800" cy="3360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8" name="Google Shape;1438;p59"/>
          <p:cNvSpPr/>
          <p:nvPr/>
        </p:nvSpPr>
        <p:spPr>
          <a:xfrm>
            <a:off x="4442950" y="831875"/>
            <a:ext cx="385800" cy="3360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9" name="Google Shape;1439;p59"/>
          <p:cNvSpPr txBox="1"/>
          <p:nvPr/>
        </p:nvSpPr>
        <p:spPr>
          <a:xfrm>
            <a:off x="723500" y="81462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Monitoring and Managing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0" name="Google Shape;1440;p59"/>
          <p:cNvSpPr txBox="1"/>
          <p:nvPr/>
        </p:nvSpPr>
        <p:spPr>
          <a:xfrm>
            <a:off x="794900" y="181112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Sync Fitness Tracker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1" name="Google Shape;1441;p59"/>
          <p:cNvSpPr txBox="1"/>
          <p:nvPr/>
        </p:nvSpPr>
        <p:spPr>
          <a:xfrm>
            <a:off x="4838300" y="814625"/>
            <a:ext cx="2982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Doctor and Dietician Consultation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2" name="Google Shape;1442;p59"/>
          <p:cNvSpPr txBox="1"/>
          <p:nvPr/>
        </p:nvSpPr>
        <p:spPr>
          <a:xfrm>
            <a:off x="794900" y="28103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Online  Pharmacy and Lab Test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3" name="Google Shape;1443;p59"/>
          <p:cNvSpPr txBox="1"/>
          <p:nvPr/>
        </p:nvSpPr>
        <p:spPr>
          <a:xfrm>
            <a:off x="4886375" y="1811113"/>
            <a:ext cx="3297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Personalised Diet and Exercise Routine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4" name="Google Shape;1444;p59"/>
          <p:cNvSpPr txBox="1"/>
          <p:nvPr/>
        </p:nvSpPr>
        <p:spPr>
          <a:xfrm>
            <a:off x="4886375" y="2824875"/>
            <a:ext cx="224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Learn About Diabetes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45" name="Google Shape;14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850" y="925974"/>
            <a:ext cx="703651" cy="70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750" y="925975"/>
            <a:ext cx="1058784" cy="7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59"/>
          <p:cNvSpPr/>
          <p:nvPr/>
        </p:nvSpPr>
        <p:spPr>
          <a:xfrm>
            <a:off x="337700" y="38213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8" name="Google Shape;1448;p59"/>
          <p:cNvSpPr/>
          <p:nvPr/>
        </p:nvSpPr>
        <p:spPr>
          <a:xfrm>
            <a:off x="4442950" y="3855875"/>
            <a:ext cx="385800" cy="3360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9" name="Google Shape;1449;p59"/>
          <p:cNvSpPr txBox="1"/>
          <p:nvPr/>
        </p:nvSpPr>
        <p:spPr>
          <a:xfrm>
            <a:off x="826800" y="38095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Reminders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0" name="Google Shape;1450;p59"/>
          <p:cNvSpPr txBox="1"/>
          <p:nvPr/>
        </p:nvSpPr>
        <p:spPr>
          <a:xfrm>
            <a:off x="4838300" y="3804125"/>
            <a:ext cx="2829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Food calories indicator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51" name="Google Shape;1451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9800" y="2001875"/>
            <a:ext cx="70364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9425" y="2181625"/>
            <a:ext cx="445875" cy="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5591" y="3079725"/>
            <a:ext cx="652076" cy="65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7850" y="3055762"/>
            <a:ext cx="703649" cy="70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9525" y="3974550"/>
            <a:ext cx="764201" cy="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6849" y="4066299"/>
            <a:ext cx="764200" cy="58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60"/>
          <p:cNvSpPr txBox="1"/>
          <p:nvPr>
            <p:ph idx="1" type="body"/>
          </p:nvPr>
        </p:nvSpPr>
        <p:spPr>
          <a:xfrm>
            <a:off x="4490650" y="519700"/>
            <a:ext cx="4643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b="1" lang="en"/>
              <a:t>Android Studio </a:t>
            </a:r>
            <a:r>
              <a:rPr b="1" lang="en"/>
              <a:t>&amp; Swift language </a:t>
            </a:r>
            <a:endParaRPr/>
          </a:p>
        </p:txBody>
      </p:sp>
      <p:sp>
        <p:nvSpPr>
          <p:cNvPr id="1462" name="Google Shape;1462;p60"/>
          <p:cNvSpPr txBox="1"/>
          <p:nvPr>
            <p:ph idx="2" type="body"/>
          </p:nvPr>
        </p:nvSpPr>
        <p:spPr>
          <a:xfrm>
            <a:off x="4500556" y="879708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 sz="1100"/>
              <a:t>Android studio and swift  will be the developing environment for our application.</a:t>
            </a:r>
            <a:endParaRPr/>
          </a:p>
          <a:p>
            <a:pPr indent="-177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463" name="Google Shape;1463;p60"/>
          <p:cNvSpPr txBox="1"/>
          <p:nvPr>
            <p:ph idx="4" type="body"/>
          </p:nvPr>
        </p:nvSpPr>
        <p:spPr>
          <a:xfrm>
            <a:off x="4500557" y="4285984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Java, Python and JSON will be used for developing the application module </a:t>
            </a:r>
            <a:endParaRPr/>
          </a:p>
        </p:txBody>
      </p:sp>
      <p:sp>
        <p:nvSpPr>
          <p:cNvPr id="1464" name="Google Shape;1464;p60"/>
          <p:cNvSpPr txBox="1"/>
          <p:nvPr>
            <p:ph idx="5" type="body"/>
          </p:nvPr>
        </p:nvSpPr>
        <p:spPr>
          <a:xfrm>
            <a:off x="4500557" y="1200955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</a:pPr>
            <a:r>
              <a:rPr b="1" lang="en"/>
              <a:t>Material Design </a:t>
            </a:r>
            <a:endParaRPr/>
          </a:p>
        </p:txBody>
      </p:sp>
      <p:sp>
        <p:nvSpPr>
          <p:cNvPr id="1465" name="Google Shape;1465;p60"/>
          <p:cNvSpPr txBox="1"/>
          <p:nvPr>
            <p:ph idx="6" type="body"/>
          </p:nvPr>
        </p:nvSpPr>
        <p:spPr>
          <a:xfrm>
            <a:off x="4500557" y="1560963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Material design components and guidelines will be used to provide good UI/UX experience to user.</a:t>
            </a:r>
            <a:endParaRPr/>
          </a:p>
        </p:txBody>
      </p:sp>
      <p:sp>
        <p:nvSpPr>
          <p:cNvPr id="1466" name="Google Shape;1466;p60"/>
          <p:cNvSpPr txBox="1"/>
          <p:nvPr>
            <p:ph idx="7" type="body"/>
          </p:nvPr>
        </p:nvSpPr>
        <p:spPr>
          <a:xfrm>
            <a:off x="4500557" y="1882211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>
                <a:solidFill>
                  <a:srgbClr val="ED7D31"/>
                </a:solidFill>
              </a:rPr>
              <a:t>Google Cloud Auto-ML</a:t>
            </a:r>
            <a:endParaRPr>
              <a:solidFill>
                <a:srgbClr val="ED7D31"/>
              </a:solidFill>
            </a:endParaRPr>
          </a:p>
        </p:txBody>
      </p:sp>
      <p:sp>
        <p:nvSpPr>
          <p:cNvPr id="1467" name="Google Shape;1467;p60"/>
          <p:cNvSpPr txBox="1"/>
          <p:nvPr>
            <p:ph idx="8" type="body"/>
          </p:nvPr>
        </p:nvSpPr>
        <p:spPr>
          <a:xfrm>
            <a:off x="4500557" y="2242219"/>
            <a:ext cx="4643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Machine Learning models will be used for analyzing &amp; detecting Plant Disease. </a:t>
            </a:r>
            <a:endParaRPr/>
          </a:p>
        </p:txBody>
      </p:sp>
      <p:sp>
        <p:nvSpPr>
          <p:cNvPr id="1468" name="Google Shape;1468;p60"/>
          <p:cNvSpPr txBox="1"/>
          <p:nvPr>
            <p:ph idx="9" type="body"/>
          </p:nvPr>
        </p:nvSpPr>
        <p:spPr>
          <a:xfrm>
            <a:off x="4500557" y="2563464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•"/>
            </a:pPr>
            <a:r>
              <a:rPr b="1" lang="en"/>
              <a:t>Firebase</a:t>
            </a:r>
            <a:endParaRPr/>
          </a:p>
        </p:txBody>
      </p:sp>
      <p:sp>
        <p:nvSpPr>
          <p:cNvPr id="1469" name="Google Shape;1469;p60"/>
          <p:cNvSpPr txBox="1"/>
          <p:nvPr>
            <p:ph idx="13" type="body"/>
          </p:nvPr>
        </p:nvSpPr>
        <p:spPr>
          <a:xfrm>
            <a:off x="4500557" y="2923473"/>
            <a:ext cx="44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Firebase is used for Realtime Database and Cloud messaging as a service. </a:t>
            </a:r>
            <a:endParaRPr/>
          </a:p>
        </p:txBody>
      </p:sp>
      <p:sp>
        <p:nvSpPr>
          <p:cNvPr id="1470" name="Google Shape;1470;p60"/>
          <p:cNvSpPr txBox="1"/>
          <p:nvPr>
            <p:ph idx="14" type="body"/>
          </p:nvPr>
        </p:nvSpPr>
        <p:spPr>
          <a:xfrm>
            <a:off x="4500557" y="3244720"/>
            <a:ext cx="4140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</a:pPr>
            <a:r>
              <a:rPr b="1" lang="en"/>
              <a:t>Third Party API’s</a:t>
            </a:r>
            <a:endParaRPr/>
          </a:p>
        </p:txBody>
      </p:sp>
      <p:sp>
        <p:nvSpPr>
          <p:cNvPr id="1471" name="Google Shape;1471;p60"/>
          <p:cNvSpPr txBox="1"/>
          <p:nvPr>
            <p:ph idx="15" type="body"/>
          </p:nvPr>
        </p:nvSpPr>
        <p:spPr>
          <a:xfrm>
            <a:off x="4500557" y="3604728"/>
            <a:ext cx="414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</a:pPr>
            <a:r>
              <a:rPr lang="en"/>
              <a:t>Several API’s will be used in application for retrieving data from various sources.</a:t>
            </a:r>
            <a:endParaRPr/>
          </a:p>
        </p:txBody>
      </p:sp>
      <p:sp>
        <p:nvSpPr>
          <p:cNvPr id="1472" name="Google Shape;1472;p60"/>
          <p:cNvSpPr txBox="1"/>
          <p:nvPr/>
        </p:nvSpPr>
        <p:spPr>
          <a:xfrm>
            <a:off x="1350733" y="72503"/>
            <a:ext cx="6666600" cy="34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USED IN OUR APPLICATION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3" name="Google Shape;1473;p60"/>
          <p:cNvPicPr preferRelativeResize="0"/>
          <p:nvPr/>
        </p:nvPicPr>
        <p:blipFill rotWithShape="1">
          <a:blip r:embed="rId3">
            <a:alphaModFix/>
          </a:blip>
          <a:srcRect b="0" l="55235" r="0" t="0"/>
          <a:stretch/>
        </p:blipFill>
        <p:spPr>
          <a:xfrm>
            <a:off x="5952493" y="2561268"/>
            <a:ext cx="372147" cy="46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60"/>
          <p:cNvSpPr txBox="1"/>
          <p:nvPr>
            <p:ph idx="3" type="body"/>
          </p:nvPr>
        </p:nvSpPr>
        <p:spPr>
          <a:xfrm>
            <a:off x="4500557" y="4089813"/>
            <a:ext cx="41403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</a:pPr>
            <a:r>
              <a:rPr b="1" lang="en"/>
              <a:t>Programing Languages</a:t>
            </a:r>
            <a:endParaRPr/>
          </a:p>
        </p:txBody>
      </p:sp>
      <p:sp>
        <p:nvSpPr>
          <p:cNvPr id="1475" name="Google Shape;1475;p60"/>
          <p:cNvSpPr txBox="1"/>
          <p:nvPr/>
        </p:nvSpPr>
        <p:spPr>
          <a:xfrm>
            <a:off x="276844" y="627490"/>
            <a:ext cx="3700200" cy="4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application is aiming to provide maximum access to information in hands of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 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most efficient way.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accomplish this we will be making use of various pre-built third party API’s.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developing an Android Application as well as a ios app hence </a:t>
            </a:r>
            <a:r>
              <a:rPr i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Studio and swift language will used as Developing Environment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data management we will be using SQL and JSON database.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Languages used are Java , Python &amp; JSON.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❖"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be using a python server so as to serve the information.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6" name="Google Shape;147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0979" y="235069"/>
            <a:ext cx="573292" cy="57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1"/>
          <p:cNvSpPr txBox="1"/>
          <p:nvPr>
            <p:ph type="title"/>
          </p:nvPr>
        </p:nvSpPr>
        <p:spPr>
          <a:xfrm>
            <a:off x="1536449" y="123478"/>
            <a:ext cx="7175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Font typeface="Ultra"/>
              <a:buNone/>
            </a:pPr>
            <a:r>
              <a:rPr lang="en"/>
              <a:t>Use case and Dependency</a:t>
            </a:r>
            <a:endParaRPr/>
          </a:p>
        </p:txBody>
      </p:sp>
      <p:sp>
        <p:nvSpPr>
          <p:cNvPr id="1482" name="Google Shape;1482;p61"/>
          <p:cNvSpPr txBox="1"/>
          <p:nvPr>
            <p:ph idx="1" type="body"/>
          </p:nvPr>
        </p:nvSpPr>
        <p:spPr>
          <a:xfrm>
            <a:off x="1583410" y="771550"/>
            <a:ext cx="7165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1100"/>
              <a:buNone/>
            </a:pPr>
            <a:r>
              <a:rPr lang="en" sz="1100"/>
              <a:t>Use cases and dependencies has been defined here.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D8D8D"/>
              </a:buClr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483" name="Google Shape;1483;p61"/>
          <p:cNvSpPr txBox="1"/>
          <p:nvPr>
            <p:ph idx="2" type="body"/>
          </p:nvPr>
        </p:nvSpPr>
        <p:spPr>
          <a:xfrm>
            <a:off x="1011614" y="1589303"/>
            <a:ext cx="341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484" name="Google Shape;1484;p61"/>
          <p:cNvSpPr txBox="1"/>
          <p:nvPr>
            <p:ph idx="3" type="body"/>
          </p:nvPr>
        </p:nvSpPr>
        <p:spPr>
          <a:xfrm>
            <a:off x="662775" y="2273175"/>
            <a:ext cx="29610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Estimated that 415 Million People are living with diabetes in the world, which is estimated to be 1 in 11 of the world’s adult population. 46% of people with diabetes are undiagnosed.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Global market for glucose monitoring device is expected to grow from US$10Billion in 2015 to US$12.4 in 2020.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2040 643Million People will have diabetes 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2040 diabetes related Health Expenditure Will Exceed US$802 Billion.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14300" lvl="0" marL="177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61"/>
          <p:cNvSpPr txBox="1"/>
          <p:nvPr>
            <p:ph idx="5" type="body"/>
          </p:nvPr>
        </p:nvSpPr>
        <p:spPr>
          <a:xfrm>
            <a:off x="4821010" y="2273166"/>
            <a:ext cx="41886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177800" lvl="0" marL="1778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</a:pPr>
            <a:r>
              <a:rPr lang="en"/>
              <a:t>We are building an application which will cover the problems of diabetic patient and will provide efficient solutions to those problems . The only dependency is  that the data provided by the  patient must be provided in correct order with respect to the meals  i.e (patient have to specify </a:t>
            </a:r>
            <a:r>
              <a:rPr lang="en"/>
              <a:t>whether</a:t>
            </a:r>
            <a:r>
              <a:rPr lang="en"/>
              <a:t> the given reading from glucometer is the fasting one or after meals reading )</a:t>
            </a:r>
            <a:endParaRPr/>
          </a:p>
          <a:p>
            <a:pPr indent="-177800" lvl="0" marL="1778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Char char="❖"/>
            </a:pPr>
            <a:r>
              <a:rPr lang="en"/>
              <a:t>Hence overall we have a minor dependency which can be resolved easily.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486" name="Google Shape;1486;p61"/>
          <p:cNvSpPr txBox="1"/>
          <p:nvPr/>
        </p:nvSpPr>
        <p:spPr>
          <a:xfrm>
            <a:off x="5681700" y="1899775"/>
            <a:ext cx="3462300" cy="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497C"/>
                </a:solidFill>
              </a:rPr>
              <a:t>Dependencies</a:t>
            </a:r>
            <a:endParaRPr sz="1800">
              <a:solidFill>
                <a:srgbClr val="FD497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ega - Header">
  <a:themeElements>
    <a:clrScheme name="A">
      <a:dk1>
        <a:srgbClr val="1C1C1C"/>
      </a:dk1>
      <a:lt1>
        <a:srgbClr val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