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D7D"/>
    <a:srgbClr val="B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DD4B6-6BD4-4652-BCE3-5C2565F265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5857AC-3844-4801-9461-A3719B13E051}">
      <dgm:prSet phldrT="[Text]" custT="1"/>
      <dgm:spPr/>
      <dgm:t>
        <a:bodyPr/>
        <a:lstStyle/>
        <a:p>
          <a:r>
            <a:rPr lang="en-US" sz="2800" dirty="0"/>
            <a:t>DATA STRUCTURES AND ALGORITHMS</a:t>
          </a:r>
          <a:endParaRPr lang="en-IN" sz="2800" dirty="0"/>
        </a:p>
      </dgm:t>
    </dgm:pt>
    <dgm:pt modelId="{EE4EA794-5DE9-48D9-8067-D3AC41E0B854}" type="parTrans" cxnId="{844E8859-D703-474C-A057-3EB0D19B239B}">
      <dgm:prSet/>
      <dgm:spPr/>
      <dgm:t>
        <a:bodyPr/>
        <a:lstStyle/>
        <a:p>
          <a:endParaRPr lang="en-IN"/>
        </a:p>
      </dgm:t>
    </dgm:pt>
    <dgm:pt modelId="{5300DBAB-3584-4556-B2D3-DF307AD03E89}" type="sibTrans" cxnId="{844E8859-D703-474C-A057-3EB0D19B239B}">
      <dgm:prSet/>
      <dgm:spPr/>
      <dgm:t>
        <a:bodyPr/>
        <a:lstStyle/>
        <a:p>
          <a:endParaRPr lang="en-IN"/>
        </a:p>
      </dgm:t>
    </dgm:pt>
    <dgm:pt modelId="{545E4223-D998-45A5-ACE0-1A006D210BCD}">
      <dgm:prSet phldrT="[Text]"/>
      <dgm:spPr/>
      <dgm:t>
        <a:bodyPr/>
        <a:lstStyle/>
        <a:p>
          <a:r>
            <a:rPr lang="en-US" dirty="0"/>
            <a:t>Arrays and Strings</a:t>
          </a:r>
          <a:endParaRPr lang="en-IN" dirty="0"/>
        </a:p>
      </dgm:t>
    </dgm:pt>
    <dgm:pt modelId="{6BD008B6-80F8-4713-8AD6-39593D2743C0}" type="parTrans" cxnId="{8BC78436-1346-4CD5-9FB9-1180057D5540}">
      <dgm:prSet/>
      <dgm:spPr/>
      <dgm:t>
        <a:bodyPr/>
        <a:lstStyle/>
        <a:p>
          <a:endParaRPr lang="en-IN"/>
        </a:p>
      </dgm:t>
    </dgm:pt>
    <dgm:pt modelId="{7B4A6289-223B-46F6-938D-89B143F76F73}" type="sibTrans" cxnId="{8BC78436-1346-4CD5-9FB9-1180057D5540}">
      <dgm:prSet/>
      <dgm:spPr/>
      <dgm:t>
        <a:bodyPr/>
        <a:lstStyle/>
        <a:p>
          <a:endParaRPr lang="en-IN"/>
        </a:p>
      </dgm:t>
    </dgm:pt>
    <dgm:pt modelId="{373AF198-4F9F-4689-B1F1-1425FA122BE5}">
      <dgm:prSet phldrT="[Text]"/>
      <dgm:spPr/>
      <dgm:t>
        <a:bodyPr/>
        <a:lstStyle/>
        <a:p>
          <a:r>
            <a:rPr lang="en-US" dirty="0"/>
            <a:t>Web and Mobile Development</a:t>
          </a:r>
          <a:endParaRPr lang="en-IN" dirty="0"/>
        </a:p>
      </dgm:t>
    </dgm:pt>
    <dgm:pt modelId="{4F6E5BA1-9178-43BC-A53A-102D23EF7035}" type="parTrans" cxnId="{61FD8C8A-B59A-43E2-9260-312FAFC2E0ED}">
      <dgm:prSet/>
      <dgm:spPr/>
      <dgm:t>
        <a:bodyPr/>
        <a:lstStyle/>
        <a:p>
          <a:endParaRPr lang="en-IN"/>
        </a:p>
      </dgm:t>
    </dgm:pt>
    <dgm:pt modelId="{3FA48153-62B3-4E5E-8802-8920A686A0D6}" type="sibTrans" cxnId="{61FD8C8A-B59A-43E2-9260-312FAFC2E0ED}">
      <dgm:prSet/>
      <dgm:spPr/>
      <dgm:t>
        <a:bodyPr/>
        <a:lstStyle/>
        <a:p>
          <a:endParaRPr lang="en-IN"/>
        </a:p>
      </dgm:t>
    </dgm:pt>
    <dgm:pt modelId="{BB0B9AE2-9D76-4722-BB14-D49EB183D389}">
      <dgm:prSet phldrT="[Text]"/>
      <dgm:spPr/>
      <dgm:t>
        <a:bodyPr/>
        <a:lstStyle/>
        <a:p>
          <a:r>
            <a:rPr lang="en-US" dirty="0"/>
            <a:t>Android App Development </a:t>
          </a:r>
          <a:endParaRPr lang="en-IN" dirty="0"/>
        </a:p>
      </dgm:t>
    </dgm:pt>
    <dgm:pt modelId="{2A71A1D8-BE96-468F-BDDD-3AAF01EF3D16}" type="parTrans" cxnId="{1A8F0F44-3F18-45A4-8C92-DCA2CDC01BE2}">
      <dgm:prSet/>
      <dgm:spPr/>
      <dgm:t>
        <a:bodyPr/>
        <a:lstStyle/>
        <a:p>
          <a:endParaRPr lang="en-IN"/>
        </a:p>
      </dgm:t>
    </dgm:pt>
    <dgm:pt modelId="{0FEADB9E-14C4-4362-857F-1633C86FD18B}" type="sibTrans" cxnId="{1A8F0F44-3F18-45A4-8C92-DCA2CDC01BE2}">
      <dgm:prSet/>
      <dgm:spPr/>
      <dgm:t>
        <a:bodyPr/>
        <a:lstStyle/>
        <a:p>
          <a:endParaRPr lang="en-IN"/>
        </a:p>
      </dgm:t>
    </dgm:pt>
    <dgm:pt modelId="{DE4E183A-4CFF-48B7-B578-FCA40F1EE82E}">
      <dgm:prSet phldrT="[Text]"/>
      <dgm:spPr/>
      <dgm:t>
        <a:bodyPr/>
        <a:lstStyle/>
        <a:p>
          <a:r>
            <a:rPr lang="en-US" dirty="0"/>
            <a:t>Flutter</a:t>
          </a:r>
          <a:endParaRPr lang="en-IN" dirty="0"/>
        </a:p>
      </dgm:t>
    </dgm:pt>
    <dgm:pt modelId="{28697896-9DAB-46CC-B7AF-D59FB053FC8C}" type="parTrans" cxnId="{8B3E28EC-0665-46C4-8BAA-A6C3097A4E3C}">
      <dgm:prSet/>
      <dgm:spPr/>
      <dgm:t>
        <a:bodyPr/>
        <a:lstStyle/>
        <a:p>
          <a:endParaRPr lang="en-IN"/>
        </a:p>
      </dgm:t>
    </dgm:pt>
    <dgm:pt modelId="{B8667803-8EA3-47DF-8882-F078B1E81E2D}" type="sibTrans" cxnId="{8B3E28EC-0665-46C4-8BAA-A6C3097A4E3C}">
      <dgm:prSet/>
      <dgm:spPr/>
      <dgm:t>
        <a:bodyPr/>
        <a:lstStyle/>
        <a:p>
          <a:endParaRPr lang="en-IN"/>
        </a:p>
      </dgm:t>
    </dgm:pt>
    <dgm:pt modelId="{715934BD-60E9-43C5-806D-A9C2E2D83D8A}">
      <dgm:prSet phldrT="[Text]"/>
      <dgm:spPr/>
      <dgm:t>
        <a:bodyPr/>
        <a:lstStyle/>
        <a:p>
          <a:r>
            <a:rPr lang="en-US" dirty="0"/>
            <a:t>Cloud Computing</a:t>
          </a:r>
          <a:endParaRPr lang="en-IN" dirty="0"/>
        </a:p>
      </dgm:t>
    </dgm:pt>
    <dgm:pt modelId="{9133C5BD-0A02-4671-8E36-05D96B263DFB}" type="parTrans" cxnId="{1624FEAD-0B85-4B90-BCE2-6D22256F0D6F}">
      <dgm:prSet/>
      <dgm:spPr/>
      <dgm:t>
        <a:bodyPr/>
        <a:lstStyle/>
        <a:p>
          <a:endParaRPr lang="en-IN"/>
        </a:p>
      </dgm:t>
    </dgm:pt>
    <dgm:pt modelId="{548A225D-7DA0-42C7-93C0-91ACCFE039DB}" type="sibTrans" cxnId="{1624FEAD-0B85-4B90-BCE2-6D22256F0D6F}">
      <dgm:prSet/>
      <dgm:spPr/>
      <dgm:t>
        <a:bodyPr/>
        <a:lstStyle/>
        <a:p>
          <a:endParaRPr lang="en-IN"/>
        </a:p>
      </dgm:t>
    </dgm:pt>
    <dgm:pt modelId="{C935C8B8-C215-442E-ADDE-9DA01A6A006C}">
      <dgm:prSet phldrT="[Text]"/>
      <dgm:spPr/>
      <dgm:t>
        <a:bodyPr/>
        <a:lstStyle/>
        <a:p>
          <a:r>
            <a:rPr lang="en-US" dirty="0"/>
            <a:t>Linux, SSH, Docker, Kubernetes, Digital Ocean, Heroku</a:t>
          </a:r>
          <a:endParaRPr lang="en-IN" dirty="0"/>
        </a:p>
      </dgm:t>
    </dgm:pt>
    <dgm:pt modelId="{AD8666BC-850C-4FFC-A7E8-62578C4E6F6D}" type="parTrans" cxnId="{AF7FAEF7-6AEC-44B8-8564-C0B208805F07}">
      <dgm:prSet/>
      <dgm:spPr/>
      <dgm:t>
        <a:bodyPr/>
        <a:lstStyle/>
        <a:p>
          <a:endParaRPr lang="en-IN"/>
        </a:p>
      </dgm:t>
    </dgm:pt>
    <dgm:pt modelId="{EFE8CA05-EF60-4EB4-B4FC-2E44487852AF}" type="sibTrans" cxnId="{AF7FAEF7-6AEC-44B8-8564-C0B208805F07}">
      <dgm:prSet/>
      <dgm:spPr/>
      <dgm:t>
        <a:bodyPr/>
        <a:lstStyle/>
        <a:p>
          <a:endParaRPr lang="en-IN"/>
        </a:p>
      </dgm:t>
    </dgm:pt>
    <dgm:pt modelId="{7152D118-59CB-48C4-8D72-9FFAB5B6C154}">
      <dgm:prSet phldrT="[Text]"/>
      <dgm:spPr/>
      <dgm:t>
        <a:bodyPr/>
        <a:lstStyle/>
        <a:p>
          <a:r>
            <a:rPr lang="en-US" dirty="0"/>
            <a:t>Recursion</a:t>
          </a:r>
          <a:endParaRPr lang="en-IN" dirty="0"/>
        </a:p>
      </dgm:t>
    </dgm:pt>
    <dgm:pt modelId="{0136BD1A-8AD5-4A8B-8ADA-D70CE4674C4E}" type="parTrans" cxnId="{7EF98DF9-F1F1-4B08-85F3-CCAFFAB80560}">
      <dgm:prSet/>
      <dgm:spPr/>
      <dgm:t>
        <a:bodyPr/>
        <a:lstStyle/>
        <a:p>
          <a:endParaRPr lang="en-IN"/>
        </a:p>
      </dgm:t>
    </dgm:pt>
    <dgm:pt modelId="{B48A9FD5-AD5C-40E7-83C6-72EB53605FB3}" type="sibTrans" cxnId="{7EF98DF9-F1F1-4B08-85F3-CCAFFAB80560}">
      <dgm:prSet/>
      <dgm:spPr/>
      <dgm:t>
        <a:bodyPr/>
        <a:lstStyle/>
        <a:p>
          <a:endParaRPr lang="en-IN"/>
        </a:p>
      </dgm:t>
    </dgm:pt>
    <dgm:pt modelId="{B1C16227-FBF3-4189-A371-E5139A9760A8}">
      <dgm:prSet phldrT="[Text]"/>
      <dgm:spPr/>
      <dgm:t>
        <a:bodyPr/>
        <a:lstStyle/>
        <a:p>
          <a:r>
            <a:rPr lang="en-US" dirty="0"/>
            <a:t>Dynamic Programming</a:t>
          </a:r>
          <a:endParaRPr lang="en-IN" dirty="0"/>
        </a:p>
      </dgm:t>
    </dgm:pt>
    <dgm:pt modelId="{47E21907-745C-4D57-B2C2-7DE75724C33B}" type="parTrans" cxnId="{7460DB81-DB92-4E9C-B9F8-D83C1E184C77}">
      <dgm:prSet/>
      <dgm:spPr/>
      <dgm:t>
        <a:bodyPr/>
        <a:lstStyle/>
        <a:p>
          <a:endParaRPr lang="en-IN"/>
        </a:p>
      </dgm:t>
    </dgm:pt>
    <dgm:pt modelId="{474CE63B-8772-4DC1-918E-4AD3F35A7451}" type="sibTrans" cxnId="{7460DB81-DB92-4E9C-B9F8-D83C1E184C77}">
      <dgm:prSet/>
      <dgm:spPr/>
      <dgm:t>
        <a:bodyPr/>
        <a:lstStyle/>
        <a:p>
          <a:endParaRPr lang="en-IN"/>
        </a:p>
      </dgm:t>
    </dgm:pt>
    <dgm:pt modelId="{927DF497-465B-4D18-9DCC-BD442B8CAA56}">
      <dgm:prSet phldrT="[Text]"/>
      <dgm:spPr/>
      <dgm:t>
        <a:bodyPr/>
        <a:lstStyle/>
        <a:p>
          <a:r>
            <a:rPr lang="en-US" dirty="0"/>
            <a:t>Stacks, Queues, Linked Lists, Trees</a:t>
          </a:r>
          <a:endParaRPr lang="en-IN" dirty="0"/>
        </a:p>
      </dgm:t>
    </dgm:pt>
    <dgm:pt modelId="{7E5677EC-B03A-4C5C-9CE3-4C6524A6EFD1}" type="parTrans" cxnId="{C2B00643-EEE8-4B66-8F72-114A50A36B41}">
      <dgm:prSet/>
      <dgm:spPr/>
      <dgm:t>
        <a:bodyPr/>
        <a:lstStyle/>
        <a:p>
          <a:endParaRPr lang="en-IN"/>
        </a:p>
      </dgm:t>
    </dgm:pt>
    <dgm:pt modelId="{9C2E7121-31B8-41C0-9DEF-C94705DAF05D}" type="sibTrans" cxnId="{C2B00643-EEE8-4B66-8F72-114A50A36B41}">
      <dgm:prSet/>
      <dgm:spPr/>
      <dgm:t>
        <a:bodyPr/>
        <a:lstStyle/>
        <a:p>
          <a:endParaRPr lang="en-IN"/>
        </a:p>
      </dgm:t>
    </dgm:pt>
    <dgm:pt modelId="{0825BD74-6DDF-4149-88F6-EABC6BC5F10D}">
      <dgm:prSet phldrT="[Text]"/>
      <dgm:spPr/>
      <dgm:t>
        <a:bodyPr/>
        <a:lstStyle/>
        <a:p>
          <a:r>
            <a:rPr lang="en-US" dirty="0"/>
            <a:t>Graphs, </a:t>
          </a:r>
          <a:r>
            <a:rPr lang="en-US" dirty="0" err="1"/>
            <a:t>Hashmaps</a:t>
          </a:r>
          <a:r>
            <a:rPr lang="en-US" dirty="0"/>
            <a:t> and Heaps	</a:t>
          </a:r>
          <a:endParaRPr lang="en-IN" dirty="0"/>
        </a:p>
      </dgm:t>
    </dgm:pt>
    <dgm:pt modelId="{07FC3FF1-3419-4A64-B191-5064274BFEFF}" type="parTrans" cxnId="{35264EA3-E87A-4DBD-821D-9BF4049BBE41}">
      <dgm:prSet/>
      <dgm:spPr/>
      <dgm:t>
        <a:bodyPr/>
        <a:lstStyle/>
        <a:p>
          <a:endParaRPr lang="en-IN"/>
        </a:p>
      </dgm:t>
    </dgm:pt>
    <dgm:pt modelId="{A4EBCAD4-FD19-4845-9200-3E59485AFFF9}" type="sibTrans" cxnId="{35264EA3-E87A-4DBD-821D-9BF4049BBE41}">
      <dgm:prSet/>
      <dgm:spPr/>
      <dgm:t>
        <a:bodyPr/>
        <a:lstStyle/>
        <a:p>
          <a:endParaRPr lang="en-IN"/>
        </a:p>
      </dgm:t>
    </dgm:pt>
    <dgm:pt modelId="{9C465483-41B6-4FB0-863B-F0BB7BD8F212}">
      <dgm:prSet phldrT="[Text]"/>
      <dgm:spPr/>
      <dgm:t>
        <a:bodyPr/>
        <a:lstStyle/>
        <a:p>
          <a:r>
            <a:rPr lang="en-US" dirty="0"/>
            <a:t>Core Computers (OOP’s, Pointers, OS)</a:t>
          </a:r>
          <a:endParaRPr lang="en-IN" dirty="0"/>
        </a:p>
      </dgm:t>
    </dgm:pt>
    <dgm:pt modelId="{3A8C874C-F82F-445A-84BF-468F603EC9F8}" type="parTrans" cxnId="{508D6B14-2376-4954-8FBC-91601DB2FE08}">
      <dgm:prSet/>
      <dgm:spPr/>
      <dgm:t>
        <a:bodyPr/>
        <a:lstStyle/>
        <a:p>
          <a:endParaRPr lang="en-IN"/>
        </a:p>
      </dgm:t>
    </dgm:pt>
    <dgm:pt modelId="{8E0DDFB6-740C-4098-8CC2-213347D29182}" type="sibTrans" cxnId="{508D6B14-2376-4954-8FBC-91601DB2FE08}">
      <dgm:prSet/>
      <dgm:spPr/>
      <dgm:t>
        <a:bodyPr/>
        <a:lstStyle/>
        <a:p>
          <a:endParaRPr lang="en-IN"/>
        </a:p>
      </dgm:t>
    </dgm:pt>
    <dgm:pt modelId="{B75BDF10-0213-4FE9-BF8A-BEDD38EB9091}">
      <dgm:prSet phldrT="[Text]"/>
      <dgm:spPr/>
      <dgm:t>
        <a:bodyPr/>
        <a:lstStyle/>
        <a:p>
          <a:r>
            <a:rPr lang="en-US" dirty="0"/>
            <a:t>SERN Stack Development</a:t>
          </a:r>
          <a:endParaRPr lang="en-IN" dirty="0"/>
        </a:p>
      </dgm:t>
    </dgm:pt>
    <dgm:pt modelId="{46415D13-3B14-4DAC-8BE1-2B9FFB2D749B}" type="parTrans" cxnId="{20110D60-D64F-412C-9B2C-006117F8F88B}">
      <dgm:prSet/>
      <dgm:spPr/>
      <dgm:t>
        <a:bodyPr/>
        <a:lstStyle/>
        <a:p>
          <a:endParaRPr lang="en-IN"/>
        </a:p>
      </dgm:t>
    </dgm:pt>
    <dgm:pt modelId="{82A7A188-E16B-4EAE-9F1B-AB8DD927ECC5}" type="sibTrans" cxnId="{20110D60-D64F-412C-9B2C-006117F8F88B}">
      <dgm:prSet/>
      <dgm:spPr/>
      <dgm:t>
        <a:bodyPr/>
        <a:lstStyle/>
        <a:p>
          <a:endParaRPr lang="en-IN"/>
        </a:p>
      </dgm:t>
    </dgm:pt>
    <dgm:pt modelId="{EA0956A7-49E9-4D53-A383-6A7B7759044C}" type="pres">
      <dgm:prSet presAssocID="{0A9DD4B6-6BD4-4652-BCE3-5C2565F265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FEC6D-B99D-4030-A56B-9B2F87512B7D}" type="pres">
      <dgm:prSet presAssocID="{E45857AC-3844-4801-9461-A3719B13E051}" presName="linNode" presStyleCnt="0"/>
      <dgm:spPr/>
    </dgm:pt>
    <dgm:pt modelId="{B8D9A00B-73CA-4077-9BEE-B09115CB97CF}" type="pres">
      <dgm:prSet presAssocID="{E45857AC-3844-4801-9461-A3719B13E051}" presName="parentText" presStyleLbl="node1" presStyleIdx="0" presStyleCnt="3" custScaleY="755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D01B3-4C78-45F7-8E82-533D7F4AF7A0}" type="pres">
      <dgm:prSet presAssocID="{E45857AC-3844-4801-9461-A3719B13E051}" presName="descendantText" presStyleLbl="alignAccFollowNode1" presStyleIdx="0" presStyleCnt="3" custScaleY="78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BE7B-A645-4E40-8BA1-30C36AF7A63A}" type="pres">
      <dgm:prSet presAssocID="{5300DBAB-3584-4556-B2D3-DF307AD03E89}" presName="sp" presStyleCnt="0"/>
      <dgm:spPr/>
    </dgm:pt>
    <dgm:pt modelId="{6AC2B26F-DCB2-4CB8-AD6A-BE87EF508438}" type="pres">
      <dgm:prSet presAssocID="{373AF198-4F9F-4689-B1F1-1425FA122BE5}" presName="linNode" presStyleCnt="0"/>
      <dgm:spPr/>
    </dgm:pt>
    <dgm:pt modelId="{0D8E8893-C0D7-4B62-A00A-1C075EED0322}" type="pres">
      <dgm:prSet presAssocID="{373AF198-4F9F-4689-B1F1-1425FA122BE5}" presName="parentText" presStyleLbl="node1" presStyleIdx="1" presStyleCnt="3" custScaleY="325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84CDB-A0D3-4A56-9C6E-D713C4B03322}" type="pres">
      <dgm:prSet presAssocID="{373AF198-4F9F-4689-B1F1-1425FA122BE5}" presName="descendantText" presStyleLbl="alignAccFollowNode1" presStyleIdx="1" presStyleCnt="3" custScaleY="47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81A6E-DC7C-456F-BD05-03169211FD08}" type="pres">
      <dgm:prSet presAssocID="{3FA48153-62B3-4E5E-8802-8920A686A0D6}" presName="sp" presStyleCnt="0"/>
      <dgm:spPr/>
    </dgm:pt>
    <dgm:pt modelId="{03DF7BFB-8281-4772-8303-69D1CCBF89FE}" type="pres">
      <dgm:prSet presAssocID="{715934BD-60E9-43C5-806D-A9C2E2D83D8A}" presName="linNode" presStyleCnt="0"/>
      <dgm:spPr/>
    </dgm:pt>
    <dgm:pt modelId="{A682C48A-85E3-498A-99FB-67F8A1F29EBD}" type="pres">
      <dgm:prSet presAssocID="{715934BD-60E9-43C5-806D-A9C2E2D83D8A}" presName="parentText" presStyleLbl="node1" presStyleIdx="2" presStyleCnt="3" custScaleY="311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AB4FB-CF29-4CC2-ABAF-CB7CB311DCB4}" type="pres">
      <dgm:prSet presAssocID="{715934BD-60E9-43C5-806D-A9C2E2D83D8A}" presName="descendantText" presStyleLbl="alignAccFollowNode1" presStyleIdx="2" presStyleCnt="3" custScaleY="29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B8A8B-2E2B-4C31-A056-2EEFDD0B2D17}" type="presOf" srcId="{545E4223-D998-45A5-ACE0-1A006D210BCD}" destId="{B73D01B3-4C78-45F7-8E82-533D7F4AF7A0}" srcOrd="0" destOrd="0" presId="urn:microsoft.com/office/officeart/2005/8/layout/vList5"/>
    <dgm:cxn modelId="{FE28D671-A6FA-4701-BA6C-11D3DB0F43E5}" type="presOf" srcId="{B75BDF10-0213-4FE9-BF8A-BEDD38EB9091}" destId="{8F084CDB-A0D3-4A56-9C6E-D713C4B03322}" srcOrd="0" destOrd="0" presId="urn:microsoft.com/office/officeart/2005/8/layout/vList5"/>
    <dgm:cxn modelId="{7460DB81-DB92-4E9C-B9F8-D83C1E184C77}" srcId="{E45857AC-3844-4801-9461-A3719B13E051}" destId="{B1C16227-FBF3-4189-A371-E5139A9760A8}" srcOrd="2" destOrd="0" parTransId="{47E21907-745C-4D57-B2C2-7DE75724C33B}" sibTransId="{474CE63B-8772-4DC1-918E-4AD3F35A7451}"/>
    <dgm:cxn modelId="{61FD8C8A-B59A-43E2-9260-312FAFC2E0ED}" srcId="{0A9DD4B6-6BD4-4652-BCE3-5C2565F26536}" destId="{373AF198-4F9F-4689-B1F1-1425FA122BE5}" srcOrd="1" destOrd="0" parTransId="{4F6E5BA1-9178-43BC-A53A-102D23EF7035}" sibTransId="{3FA48153-62B3-4E5E-8802-8920A686A0D6}"/>
    <dgm:cxn modelId="{50EC63CE-BE1E-45BC-97B7-BD8F7B659876}" type="presOf" srcId="{BB0B9AE2-9D76-4722-BB14-D49EB183D389}" destId="{8F084CDB-A0D3-4A56-9C6E-D713C4B03322}" srcOrd="0" destOrd="1" presId="urn:microsoft.com/office/officeart/2005/8/layout/vList5"/>
    <dgm:cxn modelId="{886465D5-8E5C-499C-9A0A-827D5D00B93F}" type="presOf" srcId="{C935C8B8-C215-442E-ADDE-9DA01A6A006C}" destId="{FD3AB4FB-CF29-4CC2-ABAF-CB7CB311DCB4}" srcOrd="0" destOrd="0" presId="urn:microsoft.com/office/officeart/2005/8/layout/vList5"/>
    <dgm:cxn modelId="{403DD261-931B-429B-B97B-5AD2F2C553FF}" type="presOf" srcId="{7152D118-59CB-48C4-8D72-9FFAB5B6C154}" destId="{B73D01B3-4C78-45F7-8E82-533D7F4AF7A0}" srcOrd="0" destOrd="1" presId="urn:microsoft.com/office/officeart/2005/8/layout/vList5"/>
    <dgm:cxn modelId="{20110D60-D64F-412C-9B2C-006117F8F88B}" srcId="{373AF198-4F9F-4689-B1F1-1425FA122BE5}" destId="{B75BDF10-0213-4FE9-BF8A-BEDD38EB9091}" srcOrd="0" destOrd="0" parTransId="{46415D13-3B14-4DAC-8BE1-2B9FFB2D749B}" sibTransId="{82A7A188-E16B-4EAE-9F1B-AB8DD927ECC5}"/>
    <dgm:cxn modelId="{1A8F0F44-3F18-45A4-8C92-DCA2CDC01BE2}" srcId="{373AF198-4F9F-4689-B1F1-1425FA122BE5}" destId="{BB0B9AE2-9D76-4722-BB14-D49EB183D389}" srcOrd="1" destOrd="0" parTransId="{2A71A1D8-BE96-468F-BDDD-3AAF01EF3D16}" sibTransId="{0FEADB9E-14C4-4362-857F-1633C86FD18B}"/>
    <dgm:cxn modelId="{0229898F-06C4-46FA-A278-43EDFED4AFFA}" type="presOf" srcId="{715934BD-60E9-43C5-806D-A9C2E2D83D8A}" destId="{A682C48A-85E3-498A-99FB-67F8A1F29EBD}" srcOrd="0" destOrd="0" presId="urn:microsoft.com/office/officeart/2005/8/layout/vList5"/>
    <dgm:cxn modelId="{844E8859-D703-474C-A057-3EB0D19B239B}" srcId="{0A9DD4B6-6BD4-4652-BCE3-5C2565F26536}" destId="{E45857AC-3844-4801-9461-A3719B13E051}" srcOrd="0" destOrd="0" parTransId="{EE4EA794-5DE9-48D9-8067-D3AC41E0B854}" sibTransId="{5300DBAB-3584-4556-B2D3-DF307AD03E89}"/>
    <dgm:cxn modelId="{24418435-F4F0-4CB9-8679-AE5312EE5E6A}" type="presOf" srcId="{E45857AC-3844-4801-9461-A3719B13E051}" destId="{B8D9A00B-73CA-4077-9BEE-B09115CB97CF}" srcOrd="0" destOrd="0" presId="urn:microsoft.com/office/officeart/2005/8/layout/vList5"/>
    <dgm:cxn modelId="{1624FEAD-0B85-4B90-BCE2-6D22256F0D6F}" srcId="{0A9DD4B6-6BD4-4652-BCE3-5C2565F26536}" destId="{715934BD-60E9-43C5-806D-A9C2E2D83D8A}" srcOrd="2" destOrd="0" parTransId="{9133C5BD-0A02-4671-8E36-05D96B263DFB}" sibTransId="{548A225D-7DA0-42C7-93C0-91ACCFE039DB}"/>
    <dgm:cxn modelId="{CF1055BF-339C-4BC2-AD33-232011B87D06}" type="presOf" srcId="{DE4E183A-4CFF-48B7-B578-FCA40F1EE82E}" destId="{8F084CDB-A0D3-4A56-9C6E-D713C4B03322}" srcOrd="0" destOrd="2" presId="urn:microsoft.com/office/officeart/2005/8/layout/vList5"/>
    <dgm:cxn modelId="{8FE6AE24-6C9C-48A6-A6FF-0203919AE435}" type="presOf" srcId="{0A9DD4B6-6BD4-4652-BCE3-5C2565F26536}" destId="{EA0956A7-49E9-4D53-A383-6A7B7759044C}" srcOrd="0" destOrd="0" presId="urn:microsoft.com/office/officeart/2005/8/layout/vList5"/>
    <dgm:cxn modelId="{8B3E28EC-0665-46C4-8BAA-A6C3097A4E3C}" srcId="{373AF198-4F9F-4689-B1F1-1425FA122BE5}" destId="{DE4E183A-4CFF-48B7-B578-FCA40F1EE82E}" srcOrd="2" destOrd="0" parTransId="{28697896-9DAB-46CC-B7AF-D59FB053FC8C}" sibTransId="{B8667803-8EA3-47DF-8882-F078B1E81E2D}"/>
    <dgm:cxn modelId="{C2B00643-EEE8-4B66-8F72-114A50A36B41}" srcId="{E45857AC-3844-4801-9461-A3719B13E051}" destId="{927DF497-465B-4D18-9DCC-BD442B8CAA56}" srcOrd="3" destOrd="0" parTransId="{7E5677EC-B03A-4C5C-9CE3-4C6524A6EFD1}" sibTransId="{9C2E7121-31B8-41C0-9DEF-C94705DAF05D}"/>
    <dgm:cxn modelId="{3061B3FD-1676-4D09-B9C7-D95A05168749}" type="presOf" srcId="{373AF198-4F9F-4689-B1F1-1425FA122BE5}" destId="{0D8E8893-C0D7-4B62-A00A-1C075EED0322}" srcOrd="0" destOrd="0" presId="urn:microsoft.com/office/officeart/2005/8/layout/vList5"/>
    <dgm:cxn modelId="{508D6B14-2376-4954-8FBC-91601DB2FE08}" srcId="{E45857AC-3844-4801-9461-A3719B13E051}" destId="{9C465483-41B6-4FB0-863B-F0BB7BD8F212}" srcOrd="5" destOrd="0" parTransId="{3A8C874C-F82F-445A-84BF-468F603EC9F8}" sibTransId="{8E0DDFB6-740C-4098-8CC2-213347D29182}"/>
    <dgm:cxn modelId="{8BC78436-1346-4CD5-9FB9-1180057D5540}" srcId="{E45857AC-3844-4801-9461-A3719B13E051}" destId="{545E4223-D998-45A5-ACE0-1A006D210BCD}" srcOrd="0" destOrd="0" parTransId="{6BD008B6-80F8-4713-8AD6-39593D2743C0}" sibTransId="{7B4A6289-223B-46F6-938D-89B143F76F73}"/>
    <dgm:cxn modelId="{3FC49204-1080-4074-8514-CB25E7EE7A9F}" type="presOf" srcId="{927DF497-465B-4D18-9DCC-BD442B8CAA56}" destId="{B73D01B3-4C78-45F7-8E82-533D7F4AF7A0}" srcOrd="0" destOrd="3" presId="urn:microsoft.com/office/officeart/2005/8/layout/vList5"/>
    <dgm:cxn modelId="{DE2A8AC7-C508-4D84-96BA-FA75539597E0}" type="presOf" srcId="{0825BD74-6DDF-4149-88F6-EABC6BC5F10D}" destId="{B73D01B3-4C78-45F7-8E82-533D7F4AF7A0}" srcOrd="0" destOrd="4" presId="urn:microsoft.com/office/officeart/2005/8/layout/vList5"/>
    <dgm:cxn modelId="{35264EA3-E87A-4DBD-821D-9BF4049BBE41}" srcId="{E45857AC-3844-4801-9461-A3719B13E051}" destId="{0825BD74-6DDF-4149-88F6-EABC6BC5F10D}" srcOrd="4" destOrd="0" parTransId="{07FC3FF1-3419-4A64-B191-5064274BFEFF}" sibTransId="{A4EBCAD4-FD19-4845-9200-3E59485AFFF9}"/>
    <dgm:cxn modelId="{B075220F-9A7B-4C18-BE5C-1175912930F2}" type="presOf" srcId="{B1C16227-FBF3-4189-A371-E5139A9760A8}" destId="{B73D01B3-4C78-45F7-8E82-533D7F4AF7A0}" srcOrd="0" destOrd="2" presId="urn:microsoft.com/office/officeart/2005/8/layout/vList5"/>
    <dgm:cxn modelId="{AF7FAEF7-6AEC-44B8-8564-C0B208805F07}" srcId="{715934BD-60E9-43C5-806D-A9C2E2D83D8A}" destId="{C935C8B8-C215-442E-ADDE-9DA01A6A006C}" srcOrd="0" destOrd="0" parTransId="{AD8666BC-850C-4FFC-A7E8-62578C4E6F6D}" sibTransId="{EFE8CA05-EF60-4EB4-B4FC-2E44487852AF}"/>
    <dgm:cxn modelId="{8C1EE2A0-FCB8-434E-9665-8083656AA4F4}" type="presOf" srcId="{9C465483-41B6-4FB0-863B-F0BB7BD8F212}" destId="{B73D01B3-4C78-45F7-8E82-533D7F4AF7A0}" srcOrd="0" destOrd="5" presId="urn:microsoft.com/office/officeart/2005/8/layout/vList5"/>
    <dgm:cxn modelId="{7EF98DF9-F1F1-4B08-85F3-CCAFFAB80560}" srcId="{E45857AC-3844-4801-9461-A3719B13E051}" destId="{7152D118-59CB-48C4-8D72-9FFAB5B6C154}" srcOrd="1" destOrd="0" parTransId="{0136BD1A-8AD5-4A8B-8ADA-D70CE4674C4E}" sibTransId="{B48A9FD5-AD5C-40E7-83C6-72EB53605FB3}"/>
    <dgm:cxn modelId="{4E38E962-8D66-466B-A695-2957DFC6E709}" type="presParOf" srcId="{EA0956A7-49E9-4D53-A383-6A7B7759044C}" destId="{250FEC6D-B99D-4030-A56B-9B2F87512B7D}" srcOrd="0" destOrd="0" presId="urn:microsoft.com/office/officeart/2005/8/layout/vList5"/>
    <dgm:cxn modelId="{10C7BD91-8357-422C-BD17-F7688B090C8C}" type="presParOf" srcId="{250FEC6D-B99D-4030-A56B-9B2F87512B7D}" destId="{B8D9A00B-73CA-4077-9BEE-B09115CB97CF}" srcOrd="0" destOrd="0" presId="urn:microsoft.com/office/officeart/2005/8/layout/vList5"/>
    <dgm:cxn modelId="{5FF6E279-EEDF-4454-9293-A7E8091243DA}" type="presParOf" srcId="{250FEC6D-B99D-4030-A56B-9B2F87512B7D}" destId="{B73D01B3-4C78-45F7-8E82-533D7F4AF7A0}" srcOrd="1" destOrd="0" presId="urn:microsoft.com/office/officeart/2005/8/layout/vList5"/>
    <dgm:cxn modelId="{1A0FD5D4-C02B-4AE5-89DE-879CC3281972}" type="presParOf" srcId="{EA0956A7-49E9-4D53-A383-6A7B7759044C}" destId="{9DB1BE7B-A645-4E40-8BA1-30C36AF7A63A}" srcOrd="1" destOrd="0" presId="urn:microsoft.com/office/officeart/2005/8/layout/vList5"/>
    <dgm:cxn modelId="{043F5280-9B23-44C5-A7CA-F6527AD67E7B}" type="presParOf" srcId="{EA0956A7-49E9-4D53-A383-6A7B7759044C}" destId="{6AC2B26F-DCB2-4CB8-AD6A-BE87EF508438}" srcOrd="2" destOrd="0" presId="urn:microsoft.com/office/officeart/2005/8/layout/vList5"/>
    <dgm:cxn modelId="{66B02185-3D6A-435B-98DD-A3897C19AD1E}" type="presParOf" srcId="{6AC2B26F-DCB2-4CB8-AD6A-BE87EF508438}" destId="{0D8E8893-C0D7-4B62-A00A-1C075EED0322}" srcOrd="0" destOrd="0" presId="urn:microsoft.com/office/officeart/2005/8/layout/vList5"/>
    <dgm:cxn modelId="{E6F03F83-197F-421F-8526-0F5EB90D2658}" type="presParOf" srcId="{6AC2B26F-DCB2-4CB8-AD6A-BE87EF508438}" destId="{8F084CDB-A0D3-4A56-9C6E-D713C4B03322}" srcOrd="1" destOrd="0" presId="urn:microsoft.com/office/officeart/2005/8/layout/vList5"/>
    <dgm:cxn modelId="{86375663-C820-414E-BAF0-3ABB3D4C2B29}" type="presParOf" srcId="{EA0956A7-49E9-4D53-A383-6A7B7759044C}" destId="{CFB81A6E-DC7C-456F-BD05-03169211FD08}" srcOrd="3" destOrd="0" presId="urn:microsoft.com/office/officeart/2005/8/layout/vList5"/>
    <dgm:cxn modelId="{A692CD2D-E09A-49A7-92E4-B8EBFE1EF15F}" type="presParOf" srcId="{EA0956A7-49E9-4D53-A383-6A7B7759044C}" destId="{03DF7BFB-8281-4772-8303-69D1CCBF89FE}" srcOrd="4" destOrd="0" presId="urn:microsoft.com/office/officeart/2005/8/layout/vList5"/>
    <dgm:cxn modelId="{AAE275E8-762F-4D19-8C43-6B5042173577}" type="presParOf" srcId="{03DF7BFB-8281-4772-8303-69D1CCBF89FE}" destId="{A682C48A-85E3-498A-99FB-67F8A1F29EBD}" srcOrd="0" destOrd="0" presId="urn:microsoft.com/office/officeart/2005/8/layout/vList5"/>
    <dgm:cxn modelId="{2C09C31B-9CF8-4680-8397-F9D64A9F639C}" type="presParOf" srcId="{03DF7BFB-8281-4772-8303-69D1CCBF89FE}" destId="{FD3AB4FB-CF29-4CC2-ABAF-CB7CB311DC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E4DD27-6C97-433B-9682-39CD54CCED9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E08C01-CD27-4D40-8557-0064444624E5}">
      <dgm:prSet phldrT="[Text]"/>
      <dgm:spPr/>
      <dgm:t>
        <a:bodyPr/>
        <a:lstStyle/>
        <a:p>
          <a:r>
            <a:rPr lang="en-US" dirty="0"/>
            <a:t>Placement Bootcamp</a:t>
          </a:r>
        </a:p>
        <a:p>
          <a:r>
            <a:rPr lang="en-US" dirty="0"/>
            <a:t>Rs. 55,000/-</a:t>
          </a:r>
          <a:endParaRPr lang="en-IN" dirty="0"/>
        </a:p>
      </dgm:t>
    </dgm:pt>
    <dgm:pt modelId="{D8653FF2-76CF-49ED-BEE7-CF68D25CD216}" type="parTrans" cxnId="{97EEB214-4505-4968-9500-C9804E055684}">
      <dgm:prSet/>
      <dgm:spPr/>
      <dgm:t>
        <a:bodyPr/>
        <a:lstStyle/>
        <a:p>
          <a:endParaRPr lang="en-IN"/>
        </a:p>
      </dgm:t>
    </dgm:pt>
    <dgm:pt modelId="{D8DAF289-5503-4A44-B0B6-7332A815A140}" type="sibTrans" cxnId="{97EEB214-4505-4968-9500-C9804E055684}">
      <dgm:prSet/>
      <dgm:spPr/>
      <dgm:t>
        <a:bodyPr/>
        <a:lstStyle/>
        <a:p>
          <a:endParaRPr lang="en-IN"/>
        </a:p>
      </dgm:t>
    </dgm:pt>
    <dgm:pt modelId="{5C67F0CC-40C0-4D18-BD8C-F950CAD3F9A3}">
      <dgm:prSet phldrT="[Text]"/>
      <dgm:spPr/>
      <dgm:t>
        <a:bodyPr/>
        <a:lstStyle/>
        <a:p>
          <a:r>
            <a:rPr lang="en-US" dirty="0"/>
            <a:t>Data Structures and Algorithms</a:t>
          </a:r>
        </a:p>
        <a:p>
          <a:r>
            <a:rPr lang="en-US" dirty="0"/>
            <a:t>Rs. 45,000/-</a:t>
          </a:r>
          <a:endParaRPr lang="en-IN" dirty="0"/>
        </a:p>
      </dgm:t>
    </dgm:pt>
    <dgm:pt modelId="{2F977E0F-C6C9-438C-BECB-9F2CB6EA07B4}" type="parTrans" cxnId="{A1DDEE19-22AB-403E-8AF3-941F1D7882E7}">
      <dgm:prSet/>
      <dgm:spPr/>
      <dgm:t>
        <a:bodyPr/>
        <a:lstStyle/>
        <a:p>
          <a:endParaRPr lang="en-IN"/>
        </a:p>
      </dgm:t>
    </dgm:pt>
    <dgm:pt modelId="{3319C735-E01E-4662-A0C5-80F927E7B009}" type="sibTrans" cxnId="{A1DDEE19-22AB-403E-8AF3-941F1D7882E7}">
      <dgm:prSet/>
      <dgm:spPr/>
      <dgm:t>
        <a:bodyPr/>
        <a:lstStyle/>
        <a:p>
          <a:endParaRPr lang="en-IN"/>
        </a:p>
      </dgm:t>
    </dgm:pt>
    <dgm:pt modelId="{E3E9CCC5-6CA3-4F80-B43C-6E8538CF3875}">
      <dgm:prSet phldrT="[Text]"/>
      <dgm:spPr/>
      <dgm:t>
        <a:bodyPr/>
        <a:lstStyle/>
        <a:p>
          <a:r>
            <a:rPr lang="en-US" dirty="0"/>
            <a:t>Web and Mobile App Development</a:t>
          </a:r>
        </a:p>
        <a:p>
          <a:r>
            <a:rPr lang="en-US" dirty="0"/>
            <a:t>Rs. 20,000/-</a:t>
          </a:r>
          <a:endParaRPr lang="en-IN" dirty="0"/>
        </a:p>
      </dgm:t>
    </dgm:pt>
    <dgm:pt modelId="{EEEDCA73-1E2B-498E-B73C-E4526B832C42}" type="parTrans" cxnId="{41EA0A53-BDEE-4C52-8212-EBF2A618C84F}">
      <dgm:prSet/>
      <dgm:spPr/>
      <dgm:t>
        <a:bodyPr/>
        <a:lstStyle/>
        <a:p>
          <a:endParaRPr lang="en-IN"/>
        </a:p>
      </dgm:t>
    </dgm:pt>
    <dgm:pt modelId="{0106B2F0-3BFD-4DDF-B2FE-57605DF84F4A}" type="sibTrans" cxnId="{41EA0A53-BDEE-4C52-8212-EBF2A618C84F}">
      <dgm:prSet/>
      <dgm:spPr/>
      <dgm:t>
        <a:bodyPr/>
        <a:lstStyle/>
        <a:p>
          <a:endParaRPr lang="en-IN"/>
        </a:p>
      </dgm:t>
    </dgm:pt>
    <dgm:pt modelId="{73A44805-4A6F-43EE-8CFE-8056D571ED96}">
      <dgm:prSet phldrT="[Text]"/>
      <dgm:spPr/>
      <dgm:t>
        <a:bodyPr/>
        <a:lstStyle/>
        <a:p>
          <a:r>
            <a:rPr lang="en-US" dirty="0"/>
            <a:t>Cloud Computing and Core</a:t>
          </a:r>
        </a:p>
        <a:p>
          <a:r>
            <a:rPr lang="en-US" dirty="0"/>
            <a:t>Rs. 20,000/-</a:t>
          </a:r>
          <a:endParaRPr lang="en-IN" dirty="0"/>
        </a:p>
      </dgm:t>
    </dgm:pt>
    <dgm:pt modelId="{D37C2E18-2C4A-49C0-AEED-9DBB7B22E652}" type="parTrans" cxnId="{D173BC7C-ACE1-41E7-A97E-E32132434B4D}">
      <dgm:prSet/>
      <dgm:spPr/>
      <dgm:t>
        <a:bodyPr/>
        <a:lstStyle/>
        <a:p>
          <a:endParaRPr lang="en-IN"/>
        </a:p>
      </dgm:t>
    </dgm:pt>
    <dgm:pt modelId="{E45AF68F-205F-47E9-A85C-F0AC9860B57A}" type="sibTrans" cxnId="{D173BC7C-ACE1-41E7-A97E-E32132434B4D}">
      <dgm:prSet/>
      <dgm:spPr/>
      <dgm:t>
        <a:bodyPr/>
        <a:lstStyle/>
        <a:p>
          <a:endParaRPr lang="en-IN"/>
        </a:p>
      </dgm:t>
    </dgm:pt>
    <dgm:pt modelId="{EBD57AFA-4CEF-418E-A389-9B3065B6B0E9}" type="pres">
      <dgm:prSet presAssocID="{1DE4DD27-6C97-433B-9682-39CD54CCED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98839-421D-4B5B-97D6-828E08EB95F4}" type="pres">
      <dgm:prSet presAssocID="{1EE08C01-CD27-4D40-8557-0064444624E5}" presName="centerShape" presStyleLbl="node0" presStyleIdx="0" presStyleCnt="1" custScaleX="122118"/>
      <dgm:spPr/>
      <dgm:t>
        <a:bodyPr/>
        <a:lstStyle/>
        <a:p>
          <a:endParaRPr lang="en-US"/>
        </a:p>
      </dgm:t>
    </dgm:pt>
    <dgm:pt modelId="{302BE2BB-1CD9-4CBF-AD44-3829AD4755FB}" type="pres">
      <dgm:prSet presAssocID="{2F977E0F-C6C9-438C-BECB-9F2CB6EA07B4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B457226-1346-4E4D-B866-C35B5C2EF85C}" type="pres">
      <dgm:prSet presAssocID="{5C67F0CC-40C0-4D18-BD8C-F950CAD3F9A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BAF0C-D13F-4EE3-97A9-B2AD9FA5B16D}" type="pres">
      <dgm:prSet presAssocID="{EEEDCA73-1E2B-498E-B73C-E4526B832C42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11CB8CED-226A-4B3E-B43C-C73BA808D7B5}" type="pres">
      <dgm:prSet presAssocID="{E3E9CCC5-6CA3-4F80-B43C-6E8538CF387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2888B-CE9D-4E61-8C7C-462872EFD854}" type="pres">
      <dgm:prSet presAssocID="{D37C2E18-2C4A-49C0-AEED-9DBB7B22E652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E5A701D6-D884-4CAF-B666-A208A10D5680}" type="pres">
      <dgm:prSet presAssocID="{73A44805-4A6F-43EE-8CFE-8056D571ED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0094BD-8746-488A-8A98-F69D29DC4517}" type="presOf" srcId="{EEEDCA73-1E2B-498E-B73C-E4526B832C42}" destId="{17FBAF0C-D13F-4EE3-97A9-B2AD9FA5B16D}" srcOrd="0" destOrd="0" presId="urn:microsoft.com/office/officeart/2005/8/layout/radial4"/>
    <dgm:cxn modelId="{A1DDEE19-22AB-403E-8AF3-941F1D7882E7}" srcId="{1EE08C01-CD27-4D40-8557-0064444624E5}" destId="{5C67F0CC-40C0-4D18-BD8C-F950CAD3F9A3}" srcOrd="0" destOrd="0" parTransId="{2F977E0F-C6C9-438C-BECB-9F2CB6EA07B4}" sibTransId="{3319C735-E01E-4662-A0C5-80F927E7B009}"/>
    <dgm:cxn modelId="{41EA0A53-BDEE-4C52-8212-EBF2A618C84F}" srcId="{1EE08C01-CD27-4D40-8557-0064444624E5}" destId="{E3E9CCC5-6CA3-4F80-B43C-6E8538CF3875}" srcOrd="1" destOrd="0" parTransId="{EEEDCA73-1E2B-498E-B73C-E4526B832C42}" sibTransId="{0106B2F0-3BFD-4DDF-B2FE-57605DF84F4A}"/>
    <dgm:cxn modelId="{97EEB214-4505-4968-9500-C9804E055684}" srcId="{1DE4DD27-6C97-433B-9682-39CD54CCED96}" destId="{1EE08C01-CD27-4D40-8557-0064444624E5}" srcOrd="0" destOrd="0" parTransId="{D8653FF2-76CF-49ED-BEE7-CF68D25CD216}" sibTransId="{D8DAF289-5503-4A44-B0B6-7332A815A140}"/>
    <dgm:cxn modelId="{947BF3F2-BBA4-4E2E-B64F-A0C8B7CB72ED}" type="presOf" srcId="{2F977E0F-C6C9-438C-BECB-9F2CB6EA07B4}" destId="{302BE2BB-1CD9-4CBF-AD44-3829AD4755FB}" srcOrd="0" destOrd="0" presId="urn:microsoft.com/office/officeart/2005/8/layout/radial4"/>
    <dgm:cxn modelId="{3F03DDAC-58F5-44E5-B0C9-2E129CD2885A}" type="presOf" srcId="{1EE08C01-CD27-4D40-8557-0064444624E5}" destId="{A9198839-421D-4B5B-97D6-828E08EB95F4}" srcOrd="0" destOrd="0" presId="urn:microsoft.com/office/officeart/2005/8/layout/radial4"/>
    <dgm:cxn modelId="{4DF9429F-49DF-4276-B69E-E81182C3EDB9}" type="presOf" srcId="{73A44805-4A6F-43EE-8CFE-8056D571ED96}" destId="{E5A701D6-D884-4CAF-B666-A208A10D5680}" srcOrd="0" destOrd="0" presId="urn:microsoft.com/office/officeart/2005/8/layout/radial4"/>
    <dgm:cxn modelId="{A718CAFC-2F93-4819-AEA5-C97F1D7B5ACC}" type="presOf" srcId="{5C67F0CC-40C0-4D18-BD8C-F950CAD3F9A3}" destId="{AB457226-1346-4E4D-B866-C35B5C2EF85C}" srcOrd="0" destOrd="0" presId="urn:microsoft.com/office/officeart/2005/8/layout/radial4"/>
    <dgm:cxn modelId="{CA4BC18E-B2B7-45D3-9670-4243044C14DE}" type="presOf" srcId="{E3E9CCC5-6CA3-4F80-B43C-6E8538CF3875}" destId="{11CB8CED-226A-4B3E-B43C-C73BA808D7B5}" srcOrd="0" destOrd="0" presId="urn:microsoft.com/office/officeart/2005/8/layout/radial4"/>
    <dgm:cxn modelId="{F40659D1-AF2F-417E-B658-72D5E95A5224}" type="presOf" srcId="{D37C2E18-2C4A-49C0-AEED-9DBB7B22E652}" destId="{D362888B-CE9D-4E61-8C7C-462872EFD854}" srcOrd="0" destOrd="0" presId="urn:microsoft.com/office/officeart/2005/8/layout/radial4"/>
    <dgm:cxn modelId="{70C3BB8D-5B80-42D5-A477-8DAB8CC032C4}" type="presOf" srcId="{1DE4DD27-6C97-433B-9682-39CD54CCED96}" destId="{EBD57AFA-4CEF-418E-A389-9B3065B6B0E9}" srcOrd="0" destOrd="0" presId="urn:microsoft.com/office/officeart/2005/8/layout/radial4"/>
    <dgm:cxn modelId="{D173BC7C-ACE1-41E7-A97E-E32132434B4D}" srcId="{1EE08C01-CD27-4D40-8557-0064444624E5}" destId="{73A44805-4A6F-43EE-8CFE-8056D571ED96}" srcOrd="2" destOrd="0" parTransId="{D37C2E18-2C4A-49C0-AEED-9DBB7B22E652}" sibTransId="{E45AF68F-205F-47E9-A85C-F0AC9860B57A}"/>
    <dgm:cxn modelId="{C58F1D6B-DFBF-416E-8BCB-2E1800901B9D}" type="presParOf" srcId="{EBD57AFA-4CEF-418E-A389-9B3065B6B0E9}" destId="{A9198839-421D-4B5B-97D6-828E08EB95F4}" srcOrd="0" destOrd="0" presId="urn:microsoft.com/office/officeart/2005/8/layout/radial4"/>
    <dgm:cxn modelId="{FD5E3FF3-86E0-473E-83B6-D3820A744E11}" type="presParOf" srcId="{EBD57AFA-4CEF-418E-A389-9B3065B6B0E9}" destId="{302BE2BB-1CD9-4CBF-AD44-3829AD4755FB}" srcOrd="1" destOrd="0" presId="urn:microsoft.com/office/officeart/2005/8/layout/radial4"/>
    <dgm:cxn modelId="{FBA41F8F-F377-4E90-9C31-78F3112B7A4F}" type="presParOf" srcId="{EBD57AFA-4CEF-418E-A389-9B3065B6B0E9}" destId="{AB457226-1346-4E4D-B866-C35B5C2EF85C}" srcOrd="2" destOrd="0" presId="urn:microsoft.com/office/officeart/2005/8/layout/radial4"/>
    <dgm:cxn modelId="{82BFE11E-BF61-4DBE-BDD7-C796F827442D}" type="presParOf" srcId="{EBD57AFA-4CEF-418E-A389-9B3065B6B0E9}" destId="{17FBAF0C-D13F-4EE3-97A9-B2AD9FA5B16D}" srcOrd="3" destOrd="0" presId="urn:microsoft.com/office/officeart/2005/8/layout/radial4"/>
    <dgm:cxn modelId="{571CC96C-64EE-4FD5-8A50-8F59C3060A46}" type="presParOf" srcId="{EBD57AFA-4CEF-418E-A389-9B3065B6B0E9}" destId="{11CB8CED-226A-4B3E-B43C-C73BA808D7B5}" srcOrd="4" destOrd="0" presId="urn:microsoft.com/office/officeart/2005/8/layout/radial4"/>
    <dgm:cxn modelId="{1902E777-822C-404E-903E-64A637A3FD4A}" type="presParOf" srcId="{EBD57AFA-4CEF-418E-A389-9B3065B6B0E9}" destId="{D362888B-CE9D-4E61-8C7C-462872EFD854}" srcOrd="5" destOrd="0" presId="urn:microsoft.com/office/officeart/2005/8/layout/radial4"/>
    <dgm:cxn modelId="{02BA4069-FEB9-47E8-B9D6-0C9A024C4C65}" type="presParOf" srcId="{EBD57AFA-4CEF-418E-A389-9B3065B6B0E9}" destId="{E5A701D6-D884-4CAF-B666-A208A10D56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D01B3-4C78-45F7-8E82-533D7F4AF7A0}">
      <dsp:nvSpPr>
        <dsp:cNvPr id="0" name=""/>
        <dsp:cNvSpPr/>
      </dsp:nvSpPr>
      <dsp:spPr>
        <a:xfrm rot="5400000">
          <a:off x="4454281" y="-1348085"/>
          <a:ext cx="2046976" cy="51555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Arrays and Strings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Recursion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Dynamic Programming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Stacks, Queues, Linked Lists, Trees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Graphs, </a:t>
          </a:r>
          <a:r>
            <a:rPr lang="en-US" sz="1800" kern="1200" dirty="0" err="1"/>
            <a:t>Hashmaps</a:t>
          </a:r>
          <a:r>
            <a:rPr lang="en-US" sz="1800" kern="1200" dirty="0"/>
            <a:t> and Heaps	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Core Computers (OOP’s, Pointers, OS)</a:t>
          </a:r>
          <a:endParaRPr lang="en-IN" sz="1800" kern="1200" dirty="0"/>
        </a:p>
      </dsp:txBody>
      <dsp:txXfrm rot="-5400000">
        <a:off x="2899996" y="306125"/>
        <a:ext cx="5055623" cy="1847126"/>
      </dsp:txXfrm>
    </dsp:sp>
    <dsp:sp modelId="{B8D9A00B-73CA-4077-9BEE-B09115CB97CF}">
      <dsp:nvSpPr>
        <dsp:cNvPr id="0" name=""/>
        <dsp:cNvSpPr/>
      </dsp:nvSpPr>
      <dsp:spPr>
        <a:xfrm>
          <a:off x="0" y="230"/>
          <a:ext cx="2899995" cy="2458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DATA STRUCTURES AND ALGORITHMS</a:t>
          </a:r>
          <a:endParaRPr lang="en-IN" sz="2800" kern="1200" dirty="0"/>
        </a:p>
      </dsp:txBody>
      <dsp:txXfrm>
        <a:off x="120034" y="120264"/>
        <a:ext cx="2659927" cy="2218846"/>
      </dsp:txXfrm>
    </dsp:sp>
    <dsp:sp modelId="{8F084CDB-A0D3-4A56-9C6E-D713C4B03322}">
      <dsp:nvSpPr>
        <dsp:cNvPr id="0" name=""/>
        <dsp:cNvSpPr/>
      </dsp:nvSpPr>
      <dsp:spPr>
        <a:xfrm rot="5400000">
          <a:off x="4859768" y="662135"/>
          <a:ext cx="1236003" cy="51555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SERN Stack Development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Android App Development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Flutter</a:t>
          </a:r>
          <a:endParaRPr lang="en-IN" sz="1800" kern="1200" dirty="0"/>
        </a:p>
      </dsp:txBody>
      <dsp:txXfrm rot="-5400000">
        <a:off x="2899996" y="2682245"/>
        <a:ext cx="5095211" cy="1115329"/>
      </dsp:txXfrm>
    </dsp:sp>
    <dsp:sp modelId="{0D8E8893-C0D7-4B62-A00A-1C075EED0322}">
      <dsp:nvSpPr>
        <dsp:cNvPr id="0" name=""/>
        <dsp:cNvSpPr/>
      </dsp:nvSpPr>
      <dsp:spPr>
        <a:xfrm>
          <a:off x="0" y="2710753"/>
          <a:ext cx="2899995" cy="1058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Web and Mobile Development</a:t>
          </a:r>
          <a:endParaRPr lang="en-IN" sz="2800" kern="1200" dirty="0"/>
        </a:p>
      </dsp:txBody>
      <dsp:txXfrm>
        <a:off x="51663" y="2762416"/>
        <a:ext cx="2796669" cy="954986"/>
      </dsp:txXfrm>
    </dsp:sp>
    <dsp:sp modelId="{FD3AB4FB-CF29-4CC2-ABAF-CB7CB311DCB4}">
      <dsp:nvSpPr>
        <dsp:cNvPr id="0" name=""/>
        <dsp:cNvSpPr/>
      </dsp:nvSpPr>
      <dsp:spPr>
        <a:xfrm rot="5400000">
          <a:off x="5092101" y="1950099"/>
          <a:ext cx="771336" cy="51555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Linux, SSH, Docker, Kubernetes, Digital Ocean, Heroku</a:t>
          </a:r>
          <a:endParaRPr lang="en-IN" sz="1800" kern="1200" dirty="0"/>
        </a:p>
      </dsp:txBody>
      <dsp:txXfrm rot="-5400000">
        <a:off x="2899995" y="4179859"/>
        <a:ext cx="5117894" cy="696028"/>
      </dsp:txXfrm>
    </dsp:sp>
    <dsp:sp modelId="{A682C48A-85E3-498A-99FB-67F8A1F29EBD}">
      <dsp:nvSpPr>
        <dsp:cNvPr id="0" name=""/>
        <dsp:cNvSpPr/>
      </dsp:nvSpPr>
      <dsp:spPr>
        <a:xfrm>
          <a:off x="0" y="4020673"/>
          <a:ext cx="2899995" cy="1014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Cloud Computing</a:t>
          </a:r>
          <a:endParaRPr lang="en-IN" sz="2800" kern="1200" dirty="0"/>
        </a:p>
      </dsp:txBody>
      <dsp:txXfrm>
        <a:off x="49519" y="4070192"/>
        <a:ext cx="2800957" cy="915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98839-421D-4B5B-97D6-828E08EB95F4}">
      <dsp:nvSpPr>
        <dsp:cNvPr id="0" name=""/>
        <dsp:cNvSpPr/>
      </dsp:nvSpPr>
      <dsp:spPr>
        <a:xfrm>
          <a:off x="2849195" y="2477950"/>
          <a:ext cx="2541841" cy="208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Placement Bootcamp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Rs. 55,000/-</a:t>
          </a:r>
          <a:endParaRPr lang="en-IN" sz="2800" kern="1200" dirty="0"/>
        </a:p>
      </dsp:txBody>
      <dsp:txXfrm>
        <a:off x="3221439" y="2782773"/>
        <a:ext cx="1797353" cy="1471817"/>
      </dsp:txXfrm>
    </dsp:sp>
    <dsp:sp modelId="{302BE2BB-1CD9-4CBF-AD44-3829AD4755FB}">
      <dsp:nvSpPr>
        <dsp:cNvPr id="0" name=""/>
        <dsp:cNvSpPr/>
      </dsp:nvSpPr>
      <dsp:spPr>
        <a:xfrm rot="12900000">
          <a:off x="1753628" y="2077276"/>
          <a:ext cx="1463093" cy="5932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57226-1346-4E4D-B866-C35B5C2EF85C}">
      <dsp:nvSpPr>
        <dsp:cNvPr id="0" name=""/>
        <dsp:cNvSpPr/>
      </dsp:nvSpPr>
      <dsp:spPr>
        <a:xfrm>
          <a:off x="897232" y="1163330"/>
          <a:ext cx="1977390" cy="1581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Data Structures and Algorithms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Rs. 45,000/-</a:t>
          </a:r>
          <a:endParaRPr lang="en-IN" sz="2200" kern="1200" dirty="0"/>
        </a:p>
      </dsp:txBody>
      <dsp:txXfrm>
        <a:off x="943565" y="1209663"/>
        <a:ext cx="1884724" cy="1489246"/>
      </dsp:txXfrm>
    </dsp:sp>
    <dsp:sp modelId="{17FBAF0C-D13F-4EE3-97A9-B2AD9FA5B16D}">
      <dsp:nvSpPr>
        <dsp:cNvPr id="0" name=""/>
        <dsp:cNvSpPr/>
      </dsp:nvSpPr>
      <dsp:spPr>
        <a:xfrm rot="16200000">
          <a:off x="3323146" y="1291603"/>
          <a:ext cx="1593940" cy="5932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B8CED-226A-4B3E-B43C-C73BA808D7B5}">
      <dsp:nvSpPr>
        <dsp:cNvPr id="0" name=""/>
        <dsp:cNvSpPr/>
      </dsp:nvSpPr>
      <dsp:spPr>
        <a:xfrm>
          <a:off x="3131421" y="285"/>
          <a:ext cx="1977390" cy="1581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Web and Mobile App Development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Rs. 20,000/-</a:t>
          </a:r>
          <a:endParaRPr lang="en-IN" sz="2200" kern="1200" dirty="0"/>
        </a:p>
      </dsp:txBody>
      <dsp:txXfrm>
        <a:off x="3177754" y="46618"/>
        <a:ext cx="1884724" cy="1489246"/>
      </dsp:txXfrm>
    </dsp:sp>
    <dsp:sp modelId="{D362888B-CE9D-4E61-8C7C-462872EFD854}">
      <dsp:nvSpPr>
        <dsp:cNvPr id="0" name=""/>
        <dsp:cNvSpPr/>
      </dsp:nvSpPr>
      <dsp:spPr>
        <a:xfrm rot="19500000">
          <a:off x="5023510" y="2077276"/>
          <a:ext cx="1463093" cy="5932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701D6-D884-4CAF-B666-A208A10D5680}">
      <dsp:nvSpPr>
        <dsp:cNvPr id="0" name=""/>
        <dsp:cNvSpPr/>
      </dsp:nvSpPr>
      <dsp:spPr>
        <a:xfrm>
          <a:off x="5365610" y="1163330"/>
          <a:ext cx="1977390" cy="1581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Cloud Computing and Core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Rs. 20,000/-</a:t>
          </a:r>
          <a:endParaRPr lang="en-IN" sz="2200" kern="1200" dirty="0"/>
        </a:p>
      </dsp:txBody>
      <dsp:txXfrm>
        <a:off x="5411943" y="1209663"/>
        <a:ext cx="1884724" cy="148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27-E62A-4CF9-8558-912054CB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b="1" dirty="0"/>
              <a:t>PLACEMENT BOOTCAMP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D5D-9687-4333-BF56-704CF781D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878825" y="950072"/>
            <a:ext cx="4021813" cy="8272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PEPCODING’s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10E7549-48E1-4FFC-8774-4D50544D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000">
            <a:off x="6437841" y="523446"/>
            <a:ext cx="4208217" cy="351386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58047E0-66A6-4828-AE83-7A70935DC8BC}"/>
              </a:ext>
            </a:extLst>
          </p:cNvPr>
          <p:cNvSpPr txBox="1">
            <a:spLocks/>
          </p:cNvSpPr>
          <p:nvPr/>
        </p:nvSpPr>
        <p:spPr>
          <a:xfrm rot="21420000">
            <a:off x="1006051" y="3740506"/>
            <a:ext cx="5052441" cy="974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PLACEMENT CRASH </a:t>
            </a:r>
            <a:r>
              <a:rPr lang="en-US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IDEAL FOR YOUR SUMMER INTERNSHIP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0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3B43-E36E-4BA2-A30A-09D66B1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639" y="457200"/>
            <a:ext cx="3644654" cy="1151965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Registrations open</a:t>
            </a:r>
            <a:endParaRPr lang="en-IN" sz="37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mage result for registrations">
            <a:extLst>
              <a:ext uri="{FF2B5EF4-FFF2-40B4-BE49-F238E27FC236}">
                <a16:creationId xmlns:a16="http://schemas.microsoft.com/office/drawing/2014/main" id="{A58074A8-56AC-4906-AC7E-1F7B5613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07" y="1290859"/>
            <a:ext cx="6557897" cy="30166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Content Placeholder 2">
            <a:extLst>
              <a:ext uri="{FF2B5EF4-FFF2-40B4-BE49-F238E27FC236}">
                <a16:creationId xmlns:a16="http://schemas.microsoft.com/office/drawing/2014/main" id="{4D6B1E17-ADC0-40FC-874E-A54CD3E2BB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67891" y="1661913"/>
            <a:ext cx="3902149" cy="353417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New batches starting </a:t>
            </a:r>
            <a:r>
              <a:rPr lang="en-US" dirty="0"/>
              <a:t> </a:t>
            </a: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7-03-2020, 30-05-2020, 13-06-2020</a:t>
            </a:r>
            <a:endParaRPr lang="en-US" dirty="0"/>
          </a:p>
          <a:p>
            <a:r>
              <a:rPr lang="en-US" dirty="0"/>
              <a:t>Inaugural discounts </a:t>
            </a:r>
            <a:r>
              <a:rPr lang="en-US" dirty="0" smtClean="0"/>
              <a:t>UP TO </a:t>
            </a:r>
            <a:r>
              <a:rPr lang="en-US" dirty="0" smtClean="0"/>
              <a:t>70%.</a:t>
            </a:r>
            <a:endParaRPr lang="en-US" dirty="0"/>
          </a:p>
          <a:p>
            <a:r>
              <a:rPr lang="en-US" dirty="0"/>
              <a:t>Seats filling fast.</a:t>
            </a:r>
          </a:p>
          <a:p>
            <a:r>
              <a:rPr lang="en-US" dirty="0"/>
              <a:t>Other courses we offer</a:t>
            </a:r>
          </a:p>
          <a:p>
            <a:pPr lvl="1"/>
            <a:r>
              <a:rPr lang="en-US" dirty="0"/>
              <a:t>Foundation</a:t>
            </a:r>
          </a:p>
          <a:p>
            <a:pPr lvl="1"/>
            <a:r>
              <a:rPr lang="en-US" dirty="0"/>
              <a:t>Level-up</a:t>
            </a:r>
          </a:p>
          <a:p>
            <a:pPr lvl="1"/>
            <a:r>
              <a:rPr lang="en-US" dirty="0"/>
              <a:t>Interview preparation</a:t>
            </a:r>
          </a:p>
          <a:p>
            <a:pPr lvl="1"/>
            <a:r>
              <a:rPr lang="en-US" dirty="0"/>
              <a:t>The placement program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0320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EA096-7B62-4CBF-B2EE-30B4765D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-625863" y="407497"/>
            <a:ext cx="9971303" cy="17658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</a:rPr>
              <a:t>Pitampura </a:t>
            </a:r>
            <a:r>
              <a:rPr lang="en-US" sz="4000" dirty="0" err="1">
                <a:ln>
                  <a:solidFill>
                    <a:schemeClr val="tx1"/>
                  </a:solidFill>
                </a:ln>
              </a:rPr>
              <a:t>centre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:</a:t>
            </a:r>
            <a:br>
              <a:rPr lang="en-US" sz="4000" dirty="0">
                <a:ln>
                  <a:solidFill>
                    <a:schemeClr val="tx1"/>
                  </a:solidFill>
                </a:ln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</a:rPr>
              <a:t>3</a:t>
            </a:r>
            <a:r>
              <a:rPr lang="en-US" sz="4000" baseline="30000" dirty="0">
                <a:ln>
                  <a:solidFill>
                    <a:schemeClr val="tx1"/>
                  </a:solidFill>
                </a:ln>
              </a:rPr>
              <a:t>rd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 floor 15 Vaishali, Pitampura,</a:t>
            </a:r>
            <a:br>
              <a:rPr lang="en-US" sz="4000" dirty="0">
                <a:ln>
                  <a:solidFill>
                    <a:schemeClr val="tx1"/>
                  </a:solidFill>
                </a:ln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</a:rPr>
              <a:t>new delhi-110034, phone: 011 - 40194461</a:t>
            </a:r>
          </a:p>
        </p:txBody>
      </p:sp>
      <p:pic>
        <p:nvPicPr>
          <p:cNvPr id="5" name="Content Placeholder 4" descr="Receiver">
            <a:extLst>
              <a:ext uri="{FF2B5EF4-FFF2-40B4-BE49-F238E27FC236}">
                <a16:creationId xmlns:a16="http://schemas.microsoft.com/office/drawing/2014/main" id="{B0623A50-1D06-46D6-ADC3-C0436DD77B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1420000">
            <a:off x="8926886" y="841883"/>
            <a:ext cx="2287838" cy="228783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5E7C7AB-82D8-495F-A18B-4CA1332C0236}"/>
              </a:ext>
            </a:extLst>
          </p:cNvPr>
          <p:cNvSpPr txBox="1">
            <a:spLocks/>
          </p:cNvSpPr>
          <p:nvPr/>
        </p:nvSpPr>
        <p:spPr>
          <a:xfrm rot="21420000">
            <a:off x="39375" y="2735911"/>
            <a:ext cx="9971303" cy="1765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</a:rPr>
              <a:t>Krishna </a:t>
            </a:r>
            <a:r>
              <a:rPr lang="en-US" sz="4000" dirty="0" err="1">
                <a:ln>
                  <a:solidFill>
                    <a:schemeClr val="tx1"/>
                  </a:solidFill>
                </a:ln>
              </a:rPr>
              <a:t>nagar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sz="4000" dirty="0" err="1">
                <a:ln>
                  <a:solidFill>
                    <a:schemeClr val="tx1"/>
                  </a:solidFill>
                </a:ln>
              </a:rPr>
              <a:t>centre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:</a:t>
            </a:r>
            <a:br>
              <a:rPr lang="en-US" sz="4000" dirty="0">
                <a:ln>
                  <a:solidFill>
                    <a:schemeClr val="tx1"/>
                  </a:solidFill>
                </a:ln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</a:rPr>
              <a:t>B-13, 3rd floor, </a:t>
            </a:r>
            <a:r>
              <a:rPr lang="en-US" sz="4000" dirty="0" err="1">
                <a:ln>
                  <a:solidFill>
                    <a:schemeClr val="tx1"/>
                  </a:solidFill>
                </a:ln>
              </a:rPr>
              <a:t>Jagatpuri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 Road, East Krishna Nagar, Delhi 110051, phone: 011 </a:t>
            </a:r>
            <a:r>
              <a:rPr lang="en-US" sz="4000">
                <a:ln>
                  <a:solidFill>
                    <a:schemeClr val="tx1"/>
                  </a:solidFill>
                </a:ln>
              </a:rPr>
              <a:t>- </a:t>
            </a:r>
            <a:r>
              <a:rPr lang="en-US" sz="4000" smtClean="0">
                <a:ln>
                  <a:solidFill>
                    <a:schemeClr val="tx1"/>
                  </a:solidFill>
                </a:ln>
              </a:rPr>
              <a:t>71862444</a:t>
            </a:r>
            <a:endParaRPr lang="en-US" sz="4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1F68BEB-78A8-41CB-8618-4588BD0AD200}"/>
              </a:ext>
            </a:extLst>
          </p:cNvPr>
          <p:cNvSpPr txBox="1">
            <a:spLocks/>
          </p:cNvSpPr>
          <p:nvPr/>
        </p:nvSpPr>
        <p:spPr>
          <a:xfrm rot="21420000">
            <a:off x="-413112" y="5454348"/>
            <a:ext cx="4879957" cy="595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Know more here:</a:t>
            </a:r>
          </a:p>
          <a:p>
            <a:pPr algn="ctr"/>
            <a:endParaRPr 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www.pepcoding.com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A82FC72-B1A1-44B8-8A6F-945253AF351A}"/>
              </a:ext>
            </a:extLst>
          </p:cNvPr>
          <p:cNvSpPr txBox="1">
            <a:spLocks/>
          </p:cNvSpPr>
          <p:nvPr/>
        </p:nvSpPr>
        <p:spPr>
          <a:xfrm rot="21420000">
            <a:off x="5570753" y="4463798"/>
            <a:ext cx="4879957" cy="595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Follow us on:</a:t>
            </a:r>
          </a:p>
        </p:txBody>
      </p:sp>
      <p:pic>
        <p:nvPicPr>
          <p:cNvPr id="10250" name="Picture 10" descr="Image result for instagram logo">
            <a:extLst>
              <a:ext uri="{FF2B5EF4-FFF2-40B4-BE49-F238E27FC236}">
                <a16:creationId xmlns:a16="http://schemas.microsoft.com/office/drawing/2014/main" id="{72BC29ED-E885-41C0-A889-8DC9DD7C8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3" t="11486" r="23195" b="17709"/>
          <a:stretch/>
        </p:blipFill>
        <p:spPr bwMode="auto">
          <a:xfrm rot="21426232">
            <a:off x="7077971" y="4959541"/>
            <a:ext cx="985379" cy="9701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facebook logo">
            <a:extLst>
              <a:ext uri="{FF2B5EF4-FFF2-40B4-BE49-F238E27FC236}">
                <a16:creationId xmlns:a16="http://schemas.microsoft.com/office/drawing/2014/main" id="{732ACA6D-AE32-49E8-A23B-40E328FC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2725">
            <a:off x="9135652" y="4960746"/>
            <a:ext cx="700792" cy="7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Image result for linkedin logo">
            <a:extLst>
              <a:ext uri="{FF2B5EF4-FFF2-40B4-BE49-F238E27FC236}">
                <a16:creationId xmlns:a16="http://schemas.microsoft.com/office/drawing/2014/main" id="{B99EADAF-EC7B-467C-BD06-30388AA1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9942">
            <a:off x="8197465" y="4985274"/>
            <a:ext cx="779996" cy="7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Image result for youtube logo">
            <a:extLst>
              <a:ext uri="{FF2B5EF4-FFF2-40B4-BE49-F238E27FC236}">
                <a16:creationId xmlns:a16="http://schemas.microsoft.com/office/drawing/2014/main" id="{F2E2F0F8-DC6C-4454-9433-590CD0B9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8817" r="9613" b="13435"/>
          <a:stretch/>
        </p:blipFill>
        <p:spPr bwMode="auto">
          <a:xfrm rot="21372530">
            <a:off x="6288118" y="5180802"/>
            <a:ext cx="686637" cy="6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0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D879DC43-E40D-46CF-9A74-541F26073E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58642F3-2EAA-437A-96F6-C28846071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LESS TIME">
            <a:extLst>
              <a:ext uri="{FF2B5EF4-FFF2-40B4-BE49-F238E27FC236}">
                <a16:creationId xmlns:a16="http://schemas.microsoft.com/office/drawing/2014/main" id="{D4E2E7D0-41B7-4103-AC5D-A35E6C0A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754" y="1588852"/>
            <a:ext cx="3218106" cy="321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9">
            <a:extLst>
              <a:ext uri="{FF2B5EF4-FFF2-40B4-BE49-F238E27FC236}">
                <a16:creationId xmlns:a16="http://schemas.microsoft.com/office/drawing/2014/main" id="{F70E27E0-2B68-4645-A576-FBB921B5EC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AC0CA87-7D52-4CDA-9CC2-880646A01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7554139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36E71-610C-4957-8A1C-7B21414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06" y="438486"/>
            <a:ext cx="6856452" cy="14287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ARE YOU SHORT OF TIME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F6F5-C306-4FD2-BAC4-1305CF6378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06" y="1708205"/>
            <a:ext cx="7069614" cy="438007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ANY UPCOMING </a:t>
            </a:r>
            <a:r>
              <a:rPr lang="en-US" sz="2600" dirty="0" smtClean="0">
                <a:solidFill>
                  <a:schemeClr val="bg1"/>
                </a:solidFill>
              </a:rPr>
              <a:t>INTERVIEW </a:t>
            </a:r>
            <a:r>
              <a:rPr lang="en-US" sz="2600" dirty="0">
                <a:solidFill>
                  <a:schemeClr val="bg1"/>
                </a:solidFill>
              </a:rPr>
              <a:t>?</a:t>
            </a:r>
          </a:p>
          <a:p>
            <a:r>
              <a:rPr lang="en-US" sz="2600" dirty="0">
                <a:solidFill>
                  <a:schemeClr val="bg1"/>
                </a:solidFill>
              </a:rPr>
              <a:t>ON-CAMPUS PLACEMENTS ?</a:t>
            </a:r>
          </a:p>
          <a:p>
            <a:r>
              <a:rPr lang="en-US" sz="2600" dirty="0">
                <a:solidFill>
                  <a:schemeClr val="bg1"/>
                </a:solidFill>
              </a:rPr>
              <a:t>NOT PREPARED FOR TECHNICAL INTERVIEWS ?</a:t>
            </a:r>
          </a:p>
          <a:p>
            <a:r>
              <a:rPr lang="en-US" sz="2600" dirty="0">
                <a:solidFill>
                  <a:schemeClr val="bg1"/>
                </a:solidFill>
              </a:rPr>
              <a:t>LACK OF GUIDANCE ?</a:t>
            </a:r>
          </a:p>
          <a:p>
            <a:r>
              <a:rPr lang="en-US" sz="2600" dirty="0">
                <a:solidFill>
                  <a:schemeClr val="bg1"/>
                </a:solidFill>
              </a:rPr>
              <a:t>CONFUSED ABOUT TOPICS FOR PREPARATION ?</a:t>
            </a:r>
          </a:p>
          <a:p>
            <a:r>
              <a:rPr lang="en-US" sz="2600" dirty="0">
                <a:solidFill>
                  <a:schemeClr val="bg1"/>
                </a:solidFill>
              </a:rPr>
              <a:t>DATA STRUCTURES OR DEVELOPMENT ?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9F4B3B3D-2841-49BD-885E-A3247834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529" y="5671441"/>
            <a:ext cx="682661" cy="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CDB-62E4-4DB0-BC78-7FB1A48B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32450"/>
            <a:ext cx="10403956" cy="1151965"/>
          </a:xfrm>
        </p:spPr>
        <p:txBody>
          <a:bodyPr>
            <a:normAutofit/>
          </a:bodyPr>
          <a:lstStyle/>
          <a:p>
            <a:r>
              <a:rPr lang="en-US" dirty="0"/>
              <a:t>Get interview ready in 2 months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CCFE-C87D-41E3-948B-893B0451F7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750" y="1484415"/>
            <a:ext cx="6819574" cy="357447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Data structures and algorithms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Full-stack web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Mobile app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Core computers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Cloud computing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Image result for prepared">
            <a:extLst>
              <a:ext uri="{FF2B5EF4-FFF2-40B4-BE49-F238E27FC236}">
                <a16:creationId xmlns:a16="http://schemas.microsoft.com/office/drawing/2014/main" id="{FCA6F522-7DE8-4077-BFEE-8D63291C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1324" y="1484415"/>
            <a:ext cx="4074875" cy="2719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B0679EC-9B8D-4954-AA99-E25D00E1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538" y="5703338"/>
            <a:ext cx="682661" cy="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19-037B-4AD4-976A-15FAF98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85" y="617518"/>
            <a:ext cx="7695210" cy="1270658"/>
          </a:xfrm>
        </p:spPr>
        <p:txBody>
          <a:bodyPr>
            <a:normAutofit/>
          </a:bodyPr>
          <a:lstStyle/>
          <a:p>
            <a:r>
              <a:rPr lang="en-US" sz="6000" dirty="0"/>
              <a:t>Placement bootcamp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1B2D-2BD7-417A-9399-5E041A520C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379" y="2076423"/>
            <a:ext cx="7172695" cy="328873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Foundation + level-up + interview preparation + dev-101 + core computers</a:t>
            </a:r>
          </a:p>
          <a:p>
            <a:pPr algn="ctr"/>
            <a:r>
              <a:rPr lang="en-US" dirty="0"/>
              <a:t>2-month extensive course</a:t>
            </a:r>
          </a:p>
          <a:p>
            <a:pPr algn="ctr"/>
            <a:r>
              <a:rPr lang="en-US" dirty="0"/>
              <a:t>Full-time online doubt support</a:t>
            </a:r>
          </a:p>
          <a:p>
            <a:pPr algn="ctr"/>
            <a:r>
              <a:rPr lang="en-US" dirty="0"/>
              <a:t>10 guaranteed technical interviews</a:t>
            </a:r>
          </a:p>
          <a:p>
            <a:pPr algn="ctr"/>
            <a:r>
              <a:rPr lang="en-US" dirty="0"/>
              <a:t>Best course for 4</a:t>
            </a:r>
            <a:r>
              <a:rPr lang="en-US" baseline="30000" dirty="0"/>
              <a:t>th</a:t>
            </a:r>
            <a:r>
              <a:rPr lang="en-US" dirty="0"/>
              <a:t> &amp;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&amp; 8</a:t>
            </a:r>
            <a:r>
              <a:rPr lang="en-US" baseline="30000" dirty="0" smtClean="0"/>
              <a:t>TH</a:t>
            </a:r>
            <a:r>
              <a:rPr lang="en-US" dirty="0" smtClean="0"/>
              <a:t>  semester </a:t>
            </a:r>
            <a:r>
              <a:rPr lang="en-US" dirty="0"/>
              <a:t>students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3074" name="Picture 2" descr="Image result for bootcamp">
            <a:extLst>
              <a:ext uri="{FF2B5EF4-FFF2-40B4-BE49-F238E27FC236}">
                <a16:creationId xmlns:a16="http://schemas.microsoft.com/office/drawing/2014/main" id="{A3AB7170-6AD0-4F4B-BAB1-F0BA5F71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4922" y="717881"/>
            <a:ext cx="3836475" cy="3785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A2CB7C-BA23-4FF8-AE4C-679D91BBC799}"/>
              </a:ext>
            </a:extLst>
          </p:cNvPr>
          <p:cNvSpPr txBox="1">
            <a:spLocks/>
          </p:cNvSpPr>
          <p:nvPr/>
        </p:nvSpPr>
        <p:spPr>
          <a:xfrm>
            <a:off x="2612971" y="183142"/>
            <a:ext cx="2588422" cy="827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PEPCODING’s</a:t>
            </a:r>
            <a:endParaRPr lang="en-IN" sz="36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8FC976B-FCF6-4206-BEC3-E34090557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538" y="5703338"/>
            <a:ext cx="682661" cy="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431-CF22-48DA-B05D-7BDDE15E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94" y="211259"/>
            <a:ext cx="4081152" cy="126868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intro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C096-24C5-4CCF-BF86-1315DCAA7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926" y="404038"/>
            <a:ext cx="6833594" cy="6858000"/>
          </a:xfrm>
        </p:spPr>
        <p:txBody>
          <a:bodyPr>
            <a:normAutofit/>
          </a:bodyPr>
          <a:lstStyle/>
          <a:p>
            <a:r>
              <a:rPr lang="en-US" sz="2600" dirty="0"/>
              <a:t>A total duration of 2 months</a:t>
            </a:r>
          </a:p>
          <a:p>
            <a:r>
              <a:rPr lang="en-US" sz="2600" dirty="0" smtClean="0"/>
              <a:t>A </a:t>
            </a:r>
            <a:r>
              <a:rPr lang="en-US" sz="2600" dirty="0"/>
              <a:t>total of 600 hours</a:t>
            </a:r>
          </a:p>
          <a:p>
            <a:r>
              <a:rPr lang="en-US" sz="2600" dirty="0"/>
              <a:t>A total of 1000 questions</a:t>
            </a:r>
          </a:p>
          <a:p>
            <a:r>
              <a:rPr lang="en-US" sz="2600" dirty="0"/>
              <a:t>A total of 20 projects</a:t>
            </a:r>
          </a:p>
          <a:p>
            <a:r>
              <a:rPr lang="en-US" sz="2600" dirty="0"/>
              <a:t>A total of 10 interviews guaranteed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a total success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102" name="Picture 6" descr="Image result for success">
            <a:extLst>
              <a:ext uri="{FF2B5EF4-FFF2-40B4-BE49-F238E27FC236}">
                <a16:creationId xmlns:a16="http://schemas.microsoft.com/office/drawing/2014/main" id="{9B2714E4-786A-4B2D-8FF3-E6E3464A2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49" y="1355824"/>
            <a:ext cx="5015345" cy="37615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0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D563-3229-4F98-A413-BDC7F62B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90" y="5465766"/>
            <a:ext cx="6397155" cy="11519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– the 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8CE769-9E0E-4E42-8468-8FD028C2BB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0689720"/>
              </p:ext>
            </p:extLst>
          </p:nvPr>
        </p:nvGraphicFramePr>
        <p:xfrm>
          <a:off x="184689" y="355403"/>
          <a:ext cx="8055544" cy="503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Image result for content">
            <a:extLst>
              <a:ext uri="{FF2B5EF4-FFF2-40B4-BE49-F238E27FC236}">
                <a16:creationId xmlns:a16="http://schemas.microsoft.com/office/drawing/2014/main" id="{1341E459-057B-4A0C-AABA-08A014EA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5896" y="1267312"/>
            <a:ext cx="2792714" cy="279271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659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CA70-B18C-40EA-ABC5-D69FF04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59" y="527980"/>
            <a:ext cx="7331147" cy="11519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support system</a:t>
            </a:r>
          </a:p>
        </p:txBody>
      </p:sp>
      <p:sp>
        <p:nvSpPr>
          <p:cNvPr id="6152" name="Content Placeholder 6149">
            <a:extLst>
              <a:ext uri="{FF2B5EF4-FFF2-40B4-BE49-F238E27FC236}">
                <a16:creationId xmlns:a16="http://schemas.microsoft.com/office/drawing/2014/main" id="{67668935-0FD6-4B5E-BC51-674D6CF4F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941" y="959006"/>
            <a:ext cx="6820785" cy="4939987"/>
          </a:xfrm>
        </p:spPr>
        <p:txBody>
          <a:bodyPr>
            <a:normAutofit/>
          </a:bodyPr>
          <a:lstStyle/>
          <a:p>
            <a:r>
              <a:rPr lang="en-US" sz="2800" dirty="0"/>
              <a:t>1 : 10 teaching assistant ratio</a:t>
            </a:r>
          </a:p>
          <a:p>
            <a:r>
              <a:rPr lang="en-US" sz="2800" dirty="0"/>
              <a:t>Unlimited revision</a:t>
            </a:r>
          </a:p>
          <a:p>
            <a:r>
              <a:rPr lang="en-US" sz="2800" dirty="0"/>
              <a:t>Full-time online ta support</a:t>
            </a:r>
          </a:p>
          <a:p>
            <a:r>
              <a:rPr lang="en-US" sz="2800" dirty="0"/>
              <a:t>Online assignments and videos</a:t>
            </a:r>
          </a:p>
          <a:p>
            <a:r>
              <a:rPr lang="en-US" sz="2800" dirty="0"/>
              <a:t>Full-length recorded class videos</a:t>
            </a:r>
          </a:p>
          <a:p>
            <a:endParaRPr lang="en-US" dirty="0"/>
          </a:p>
        </p:txBody>
      </p:sp>
      <p:pic>
        <p:nvPicPr>
          <p:cNvPr id="6146" name="Picture 2" descr="Image result for support system">
            <a:extLst>
              <a:ext uri="{FF2B5EF4-FFF2-40B4-BE49-F238E27FC236}">
                <a16:creationId xmlns:a16="http://schemas.microsoft.com/office/drawing/2014/main" id="{0870C548-9E86-4454-827B-41C9F38B5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" r="2" b="5178"/>
          <a:stretch/>
        </p:blipFill>
        <p:spPr bwMode="auto">
          <a:xfrm>
            <a:off x="7942521" y="1444203"/>
            <a:ext cx="3176241" cy="3171095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7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3BC-32B7-4E28-956E-5F548EC6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9" y="5603358"/>
            <a:ext cx="5683101" cy="8914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economics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economics pictures">
            <a:extLst>
              <a:ext uri="{FF2B5EF4-FFF2-40B4-BE49-F238E27FC236}">
                <a16:creationId xmlns:a16="http://schemas.microsoft.com/office/drawing/2014/main" id="{2D047CB7-06B8-4216-8802-A3C554029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0" t="21948" b="17075"/>
          <a:stretch/>
        </p:blipFill>
        <p:spPr bwMode="auto">
          <a:xfrm>
            <a:off x="7785772" y="148854"/>
            <a:ext cx="3784224" cy="23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3062CA9-D8C3-4DFB-8124-1C703DB1EE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6829977"/>
              </p:ext>
            </p:extLst>
          </p:nvPr>
        </p:nvGraphicFramePr>
        <p:xfrm>
          <a:off x="-680485" y="148855"/>
          <a:ext cx="8240233" cy="455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780902-B11D-41A5-B541-2F44535A04AE}"/>
              </a:ext>
            </a:extLst>
          </p:cNvPr>
          <p:cNvSpPr/>
          <p:nvPr/>
        </p:nvSpPr>
        <p:spPr>
          <a:xfrm>
            <a:off x="6709144" y="2955849"/>
            <a:ext cx="4860852" cy="2551815"/>
          </a:xfrm>
          <a:prstGeom prst="roundRect">
            <a:avLst/>
          </a:prstGeom>
          <a:solidFill>
            <a:srgbClr val="BF65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</a:rPr>
              <a:t>Rs. 55,000/- for 600 </a:t>
            </a:r>
            <a:r>
              <a:rPr lang="en-US" sz="3200" dirty="0" smtClean="0">
                <a:ln>
                  <a:solidFill>
                    <a:schemeClr val="tx1"/>
                  </a:solidFill>
                </a:ln>
              </a:rPr>
              <a:t>hours</a:t>
            </a:r>
            <a:endParaRPr lang="en-US" sz="3200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</a:rPr>
              <a:t>Rs. 91/- per hour</a:t>
            </a:r>
            <a:endParaRPr lang="en-IN" sz="32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369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5F6F-0D19-47CA-A10F-212D0E6B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685800"/>
            <a:ext cx="6021572" cy="4609214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n>
                  <a:solidFill>
                    <a:srgbClr val="C97D7D"/>
                  </a:solidFill>
                </a:ln>
              </a:rPr>
              <a:t>Pepcoding is your key to success</a:t>
            </a:r>
            <a:endParaRPr lang="en-IN" sz="8000" dirty="0">
              <a:ln>
                <a:solidFill>
                  <a:srgbClr val="C97D7D"/>
                </a:solidFill>
              </a:ln>
            </a:endParaRPr>
          </a:p>
        </p:txBody>
      </p:sp>
      <p:pic>
        <p:nvPicPr>
          <p:cNvPr id="9222" name="Picture 6" descr="Image result for success">
            <a:extLst>
              <a:ext uri="{FF2B5EF4-FFF2-40B4-BE49-F238E27FC236}">
                <a16:creationId xmlns:a16="http://schemas.microsoft.com/office/drawing/2014/main" id="{4626BA23-454D-4281-B3A0-37C8F46B0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9" r="22441"/>
          <a:stretch/>
        </p:blipFill>
        <p:spPr bwMode="auto">
          <a:xfrm>
            <a:off x="6196009" y="166264"/>
            <a:ext cx="5310189" cy="5301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293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Impact</vt:lpstr>
      <vt:lpstr>Wingdings</vt:lpstr>
      <vt:lpstr>Main Event</vt:lpstr>
      <vt:lpstr>PLACEMENT BOOTCAMP</vt:lpstr>
      <vt:lpstr>ARE YOU SHORT OF TIME ?</vt:lpstr>
      <vt:lpstr>Get interview ready in 2 months</vt:lpstr>
      <vt:lpstr>Placement bootcamp</vt:lpstr>
      <vt:lpstr>The intro</vt:lpstr>
      <vt:lpstr>Content – the king</vt:lpstr>
      <vt:lpstr>The support system</vt:lpstr>
      <vt:lpstr>The economics</vt:lpstr>
      <vt:lpstr>Pepcoding is your key to success</vt:lpstr>
      <vt:lpstr>Registrations open</vt:lpstr>
      <vt:lpstr>Pitampura centre: 3rd floor 15 Vaishali, Pitampura, new delhi-110034, phone: 011 - 40194461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BOOTCAMP</dc:title>
  <dc:creator>Moksh Sharma</dc:creator>
  <cp:lastModifiedBy>HOD</cp:lastModifiedBy>
  <cp:revision>8</cp:revision>
  <dcterms:created xsi:type="dcterms:W3CDTF">2020-03-09T11:44:43Z</dcterms:created>
  <dcterms:modified xsi:type="dcterms:W3CDTF">2020-03-10T14:16:25Z</dcterms:modified>
</cp:coreProperties>
</file>