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15"/>
  </p:notesMasterIdLst>
  <p:handoutMasterIdLst>
    <p:handoutMasterId r:id="rId16"/>
  </p:handoutMasterIdLst>
  <p:sldIdLst>
    <p:sldId id="311" r:id="rId2"/>
    <p:sldId id="271" r:id="rId3"/>
    <p:sldId id="259" r:id="rId4"/>
    <p:sldId id="289" r:id="rId5"/>
    <p:sldId id="285" r:id="rId6"/>
    <p:sldId id="308" r:id="rId7"/>
    <p:sldId id="292" r:id="rId8"/>
    <p:sldId id="294" r:id="rId9"/>
    <p:sldId id="290" r:id="rId10"/>
    <p:sldId id="287" r:id="rId11"/>
    <p:sldId id="304" r:id="rId12"/>
    <p:sldId id="301" r:id="rId13"/>
    <p:sldId id="29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Beschastnikh" initials="IB" lastIdx="23" clrIdx="0">
    <p:extLst>
      <p:ext uri="{19B8F6BF-5375-455C-9EA6-DF929625EA0E}">
        <p15:presenceInfo xmlns:p15="http://schemas.microsoft.com/office/powerpoint/2012/main" userId="Ivan Beschastnik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E5D6"/>
    <a:srgbClr val="0000FF"/>
    <a:srgbClr val="0052FF"/>
    <a:srgbClr val="DEEBF7"/>
    <a:srgbClr val="E2F0D9"/>
    <a:srgbClr val="FEF2CC"/>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74"/>
    <p:restoredTop sz="94689"/>
  </p:normalViewPr>
  <p:slideViewPr>
    <p:cSldViewPr snapToGrid="0" snapToObjects="1">
      <p:cViewPr>
        <p:scale>
          <a:sx n="109" d="100"/>
          <a:sy n="109" d="100"/>
        </p:scale>
        <p:origin x="936" y="1016"/>
      </p:cViewPr>
      <p:guideLst/>
    </p:cSldViewPr>
  </p:slideViewPr>
  <p:notesTextViewPr>
    <p:cViewPr>
      <p:scale>
        <a:sx n="1" d="1"/>
        <a:sy n="1" d="1"/>
      </p:scale>
      <p:origin x="0" y="0"/>
    </p:cViewPr>
  </p:notesTextViewPr>
  <p:notesViewPr>
    <p:cSldViewPr snapToGrid="0" snapToObjects="1">
      <p:cViewPr varScale="1">
        <p:scale>
          <a:sx n="118" d="100"/>
          <a:sy n="118" d="100"/>
        </p:scale>
        <p:origin x="299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70814-E155-4702-A679-4646C339B4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374DD6-D541-47AB-AB7D-88FD576BFC62}">
      <dgm:prSet custT="1"/>
      <dgm:spPr/>
      <dgm:t>
        <a:bodyPr/>
        <a:lstStyle/>
        <a:p>
          <a:pPr>
            <a:lnSpc>
              <a:spcPct val="100000"/>
            </a:lnSpc>
          </a:pPr>
          <a:r>
            <a:rPr lang="en-US" sz="1600" b="0" dirty="0"/>
            <a:t>SmartTuning tune continually </a:t>
          </a:r>
          <a:r>
            <a:rPr lang="en-US" sz="1600" b="1" dirty="0"/>
            <a:t>applications</a:t>
          </a:r>
          <a:r>
            <a:rPr lang="en-US" sz="1600" b="0" dirty="0"/>
            <a:t> running on Kubernetes</a:t>
          </a:r>
        </a:p>
      </dgm:t>
    </dgm:pt>
    <dgm:pt modelId="{596D482F-E89A-4EDF-846F-F44E2F6373D9}" type="parTrans" cxnId="{AED74678-6857-44FF-AF0F-B2F7FF3EDFBD}">
      <dgm:prSet/>
      <dgm:spPr/>
      <dgm:t>
        <a:bodyPr/>
        <a:lstStyle/>
        <a:p>
          <a:endParaRPr lang="en-US"/>
        </a:p>
      </dgm:t>
    </dgm:pt>
    <dgm:pt modelId="{F5A36137-464F-4EB2-966F-E0F5EBF3B7C0}" type="sibTrans" cxnId="{AED74678-6857-44FF-AF0F-B2F7FF3EDFBD}">
      <dgm:prSet/>
      <dgm:spPr/>
      <dgm:t>
        <a:bodyPr/>
        <a:lstStyle/>
        <a:p>
          <a:endParaRPr lang="en-US"/>
        </a:p>
      </dgm:t>
    </dgm:pt>
    <dgm:pt modelId="{424A8891-0F97-407C-B1D1-EF7E52EF1411}">
      <dgm:prSet custT="1"/>
      <dgm:spPr/>
      <dgm:t>
        <a:bodyPr/>
        <a:lstStyle/>
        <a:p>
          <a:pPr>
            <a:lnSpc>
              <a:spcPct val="100000"/>
            </a:lnSpc>
          </a:pPr>
          <a:r>
            <a:rPr lang="en-US" sz="1600" b="1" dirty="0"/>
            <a:t>Workload </a:t>
          </a:r>
          <a:r>
            <a:rPr lang="en-US" sz="1600" b="0" dirty="0"/>
            <a:t>is a probability distribution of URLs served by an application in an interval</a:t>
          </a:r>
          <a:endParaRPr lang="en-US" sz="1600" i="1" dirty="0"/>
        </a:p>
      </dgm:t>
    </dgm:pt>
    <dgm:pt modelId="{9580D226-92E3-4A64-A7D4-0BDA03D5A14C}" type="parTrans" cxnId="{AC2BC397-E431-4CA9-BAA9-5CB83894B3ED}">
      <dgm:prSet/>
      <dgm:spPr/>
      <dgm:t>
        <a:bodyPr/>
        <a:lstStyle/>
        <a:p>
          <a:endParaRPr lang="en-US"/>
        </a:p>
      </dgm:t>
    </dgm:pt>
    <dgm:pt modelId="{555CA429-B7A1-44D3-8B8A-4D76E68F7AB0}" type="sibTrans" cxnId="{AC2BC397-E431-4CA9-BAA9-5CB83894B3ED}">
      <dgm:prSet/>
      <dgm:spPr/>
      <dgm:t>
        <a:bodyPr/>
        <a:lstStyle/>
        <a:p>
          <a:endParaRPr lang="en-US"/>
        </a:p>
      </dgm:t>
    </dgm:pt>
    <dgm:pt modelId="{6F315D6F-C0A6-4A68-B162-4E89BD63CF88}">
      <dgm:prSet custT="1"/>
      <dgm:spPr/>
      <dgm:t>
        <a:bodyPr/>
        <a:lstStyle/>
        <a:p>
          <a:pPr>
            <a:lnSpc>
              <a:spcPct val="100000"/>
            </a:lnSpc>
          </a:pPr>
          <a:r>
            <a:rPr lang="en-US" sz="1600" dirty="0"/>
            <a:t>SmartTuning groups similar workloads into </a:t>
          </a:r>
          <a:r>
            <a:rPr lang="en-US" sz="1600" b="1" dirty="0"/>
            <a:t>types</a:t>
          </a:r>
        </a:p>
      </dgm:t>
    </dgm:pt>
    <dgm:pt modelId="{EE4EDA40-FF06-41C1-BD85-0510118509AC}" type="parTrans" cxnId="{7949B5AC-B377-4515-B561-2F40419EC9AE}">
      <dgm:prSet/>
      <dgm:spPr/>
      <dgm:t>
        <a:bodyPr/>
        <a:lstStyle/>
        <a:p>
          <a:endParaRPr lang="en-US"/>
        </a:p>
      </dgm:t>
    </dgm:pt>
    <dgm:pt modelId="{DE885504-FB1A-45C1-BBFC-E9C41CD070F0}" type="sibTrans" cxnId="{7949B5AC-B377-4515-B561-2F40419EC9AE}">
      <dgm:prSet/>
      <dgm:spPr/>
      <dgm:t>
        <a:bodyPr/>
        <a:lstStyle/>
        <a:p>
          <a:endParaRPr lang="en-US"/>
        </a:p>
      </dgm:t>
    </dgm:pt>
    <dgm:pt modelId="{B9ADB26A-DBDC-42B6-9F59-34D772D87F72}">
      <dgm:prSet custT="1"/>
      <dgm:spPr/>
      <dgm:t>
        <a:bodyPr/>
        <a:lstStyle/>
        <a:p>
          <a:pPr>
            <a:lnSpc>
              <a:spcPct val="100000"/>
            </a:lnSpc>
          </a:pPr>
          <a:r>
            <a:rPr lang="en-US" sz="1600" b="1" dirty="0"/>
            <a:t>Configuration</a:t>
          </a:r>
          <a:r>
            <a:rPr lang="en-US" sz="1600" dirty="0"/>
            <a:t> is a set of parameters that can be adjusted in an application</a:t>
          </a:r>
        </a:p>
      </dgm:t>
    </dgm:pt>
    <dgm:pt modelId="{0F1C598C-023A-488D-B370-0DD0E1127C3B}" type="parTrans" cxnId="{86097EC1-3F6A-49CC-A6E3-85688511024D}">
      <dgm:prSet/>
      <dgm:spPr/>
      <dgm:t>
        <a:bodyPr/>
        <a:lstStyle/>
        <a:p>
          <a:endParaRPr lang="en-US"/>
        </a:p>
      </dgm:t>
    </dgm:pt>
    <dgm:pt modelId="{6EB8C1BC-59A7-4C3A-8356-82C8E6D592FA}" type="sibTrans" cxnId="{86097EC1-3F6A-49CC-A6E3-85688511024D}">
      <dgm:prSet/>
      <dgm:spPr/>
      <dgm:t>
        <a:bodyPr/>
        <a:lstStyle/>
        <a:p>
          <a:endParaRPr lang="en-US"/>
        </a:p>
      </dgm:t>
    </dgm:pt>
    <dgm:pt modelId="{A3AC082A-CB56-5243-94E5-3C1CEE3A25AE}">
      <dgm:prSet custT="1"/>
      <dgm:spPr/>
      <dgm:t>
        <a:bodyPr/>
        <a:lstStyle/>
        <a:p>
          <a:pPr>
            <a:lnSpc>
              <a:spcPct val="100000"/>
            </a:lnSpc>
          </a:pPr>
          <a:r>
            <a:rPr lang="en-US" sz="1600" b="1" dirty="0"/>
            <a:t>Workloads have the same type</a:t>
          </a:r>
          <a:r>
            <a:rPr lang="en-US" sz="1600" b="0" dirty="0"/>
            <a:t> if their distribution of requests to the application are similar</a:t>
          </a:r>
        </a:p>
      </dgm:t>
    </dgm:pt>
    <dgm:pt modelId="{55D4387A-1637-B44A-BC17-3BC8AE057CAE}" type="parTrans" cxnId="{1FE3CC71-75B2-C349-B4B3-8447F4E9B498}">
      <dgm:prSet/>
      <dgm:spPr/>
      <dgm:t>
        <a:bodyPr/>
        <a:lstStyle/>
        <a:p>
          <a:endParaRPr lang="en-US"/>
        </a:p>
      </dgm:t>
    </dgm:pt>
    <dgm:pt modelId="{0187BA71-EA50-2440-92D1-987DF3F06670}" type="sibTrans" cxnId="{1FE3CC71-75B2-C349-B4B3-8447F4E9B498}">
      <dgm:prSet/>
      <dgm:spPr/>
      <dgm:t>
        <a:bodyPr/>
        <a:lstStyle/>
        <a:p>
          <a:endParaRPr lang="en-US"/>
        </a:p>
      </dgm:t>
    </dgm:pt>
    <dgm:pt modelId="{D3181A76-ECAB-0540-A2AA-053E07A5940A}">
      <dgm:prSet custT="1"/>
      <dgm:spPr/>
      <dgm:t>
        <a:bodyPr/>
        <a:lstStyle/>
        <a:p>
          <a:pPr>
            <a:lnSpc>
              <a:spcPct val="100000"/>
            </a:lnSpc>
          </a:pPr>
          <a:r>
            <a:rPr lang="en-US" sz="1600" b="1" dirty="0"/>
            <a:t>Performance</a:t>
          </a:r>
          <a:r>
            <a:rPr lang="en-US" sz="1600" b="0" dirty="0"/>
            <a:t> is a metrics that SmartTuning monitors to selects the best configuration, i.e., the objective to max/min</a:t>
          </a:r>
        </a:p>
      </dgm:t>
    </dgm:pt>
    <dgm:pt modelId="{2CB978E7-7262-5A46-82CE-9BADF9FE0EE9}" type="parTrans" cxnId="{EDB8E307-0C39-164F-8FFD-44872A0F7292}">
      <dgm:prSet/>
      <dgm:spPr/>
      <dgm:t>
        <a:bodyPr/>
        <a:lstStyle/>
        <a:p>
          <a:endParaRPr lang="en-US"/>
        </a:p>
      </dgm:t>
    </dgm:pt>
    <dgm:pt modelId="{2FE461FC-1FA7-7743-B04F-794381AB5D84}" type="sibTrans" cxnId="{EDB8E307-0C39-164F-8FFD-44872A0F7292}">
      <dgm:prSet/>
      <dgm:spPr/>
      <dgm:t>
        <a:bodyPr/>
        <a:lstStyle/>
        <a:p>
          <a:endParaRPr lang="en-US"/>
        </a:p>
      </dgm:t>
    </dgm:pt>
    <dgm:pt modelId="{BAA26C22-7350-405E-96D9-BBD4EC2DAC15}" type="pres">
      <dgm:prSet presAssocID="{03770814-E155-4702-A679-4646C339B447}" presName="root" presStyleCnt="0">
        <dgm:presLayoutVars>
          <dgm:dir/>
          <dgm:resizeHandles val="exact"/>
        </dgm:presLayoutVars>
      </dgm:prSet>
      <dgm:spPr/>
    </dgm:pt>
    <dgm:pt modelId="{867DC69A-D505-42C3-8465-D8DA1927D459}" type="pres">
      <dgm:prSet presAssocID="{7B374DD6-D541-47AB-AB7D-88FD576BFC62}" presName="compNode" presStyleCnt="0"/>
      <dgm:spPr/>
    </dgm:pt>
    <dgm:pt modelId="{DBBEC004-39DE-4C36-A127-575752208738}" type="pres">
      <dgm:prSet presAssocID="{7B374DD6-D541-47AB-AB7D-88FD576BFC62}" presName="bgRect" presStyleLbl="bgShp" presStyleIdx="0" presStyleCnt="6"/>
      <dgm:spPr/>
    </dgm:pt>
    <dgm:pt modelId="{64B8C43B-E759-41BA-95D2-B03EF469DF21}" type="pres">
      <dgm:prSet presAssocID="{7B374DD6-D541-47AB-AB7D-88FD576BFC62}"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solidFill>
            <a:schemeClr val="accent4">
              <a:lumMod val="40000"/>
              <a:lumOff val="60000"/>
              <a:alpha val="0"/>
            </a:schemeClr>
          </a:solidFill>
        </a:ln>
      </dgm:spPr>
      <dgm:extLst>
        <a:ext uri="{E40237B7-FDA0-4F09-8148-C483321AD2D9}">
          <dgm14:cNvPr xmlns:dgm14="http://schemas.microsoft.com/office/drawing/2010/diagram" id="0" name="" descr="Web design"/>
        </a:ext>
      </dgm:extLst>
    </dgm:pt>
    <dgm:pt modelId="{3977510B-1293-4074-8001-783465479BC3}" type="pres">
      <dgm:prSet presAssocID="{7B374DD6-D541-47AB-AB7D-88FD576BFC62}" presName="spaceRect" presStyleCnt="0"/>
      <dgm:spPr/>
    </dgm:pt>
    <dgm:pt modelId="{B3330286-AFD5-41A2-844D-706ED6211CFE}" type="pres">
      <dgm:prSet presAssocID="{7B374DD6-D541-47AB-AB7D-88FD576BFC62}" presName="parTx" presStyleLbl="revTx" presStyleIdx="0" presStyleCnt="6">
        <dgm:presLayoutVars>
          <dgm:chMax val="0"/>
          <dgm:chPref val="0"/>
        </dgm:presLayoutVars>
      </dgm:prSet>
      <dgm:spPr/>
    </dgm:pt>
    <dgm:pt modelId="{979BD068-2B13-4DC5-9CFA-ED7841D241D7}" type="pres">
      <dgm:prSet presAssocID="{F5A36137-464F-4EB2-966F-E0F5EBF3B7C0}" presName="sibTrans" presStyleCnt="0"/>
      <dgm:spPr/>
    </dgm:pt>
    <dgm:pt modelId="{66B89A9B-3280-0E47-85AC-9316A1E69B73}" type="pres">
      <dgm:prSet presAssocID="{D3181A76-ECAB-0540-A2AA-053E07A5940A}" presName="compNode" presStyleCnt="0"/>
      <dgm:spPr/>
    </dgm:pt>
    <dgm:pt modelId="{A4238879-63E4-444C-AFA9-6F6E7F9BC6B4}" type="pres">
      <dgm:prSet presAssocID="{D3181A76-ECAB-0540-A2AA-053E07A5940A}" presName="bgRect" presStyleLbl="bgShp" presStyleIdx="1" presStyleCnt="6"/>
      <dgm:spPr/>
    </dgm:pt>
    <dgm:pt modelId="{3392A464-01AD-C848-89BC-3834A10BCD07}" type="pres">
      <dgm:prSet presAssocID="{D3181A76-ECAB-0540-A2AA-053E07A5940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uge"/>
        </a:ext>
      </dgm:extLst>
    </dgm:pt>
    <dgm:pt modelId="{3D73C4D9-E4F0-FA47-9DE3-02BAC388A415}" type="pres">
      <dgm:prSet presAssocID="{D3181A76-ECAB-0540-A2AA-053E07A5940A}" presName="spaceRect" presStyleCnt="0"/>
      <dgm:spPr/>
    </dgm:pt>
    <dgm:pt modelId="{876D4A37-E184-4246-BF5A-BEEE47733B6A}" type="pres">
      <dgm:prSet presAssocID="{D3181A76-ECAB-0540-A2AA-053E07A5940A}" presName="parTx" presStyleLbl="revTx" presStyleIdx="1" presStyleCnt="6">
        <dgm:presLayoutVars>
          <dgm:chMax val="0"/>
          <dgm:chPref val="0"/>
        </dgm:presLayoutVars>
      </dgm:prSet>
      <dgm:spPr/>
    </dgm:pt>
    <dgm:pt modelId="{B49DF29A-C3EF-F942-8F61-8C4697F959EF}" type="pres">
      <dgm:prSet presAssocID="{2FE461FC-1FA7-7743-B04F-794381AB5D84}" presName="sibTrans" presStyleCnt="0"/>
      <dgm:spPr/>
    </dgm:pt>
    <dgm:pt modelId="{E12DF720-ACAB-4C4F-95BF-2CC241FD4E67}" type="pres">
      <dgm:prSet presAssocID="{424A8891-0F97-407C-B1D1-EF7E52EF1411}" presName="compNode" presStyleCnt="0"/>
      <dgm:spPr/>
    </dgm:pt>
    <dgm:pt modelId="{D7027504-7C96-449B-832C-9E73D0FF89A5}" type="pres">
      <dgm:prSet presAssocID="{424A8891-0F97-407C-B1D1-EF7E52EF1411}" presName="bgRect" presStyleLbl="bgShp" presStyleIdx="2" presStyleCnt="6" custLinFactNeighborX="720"/>
      <dgm:spPr/>
    </dgm:pt>
    <dgm:pt modelId="{B782F9FD-A29F-442C-A486-79489C30EDF7}" type="pres">
      <dgm:prSet presAssocID="{424A8891-0F97-407C-B1D1-EF7E52EF141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FBB82F13-CC84-4D8D-ACA4-5E8A5E5F975C}" type="pres">
      <dgm:prSet presAssocID="{424A8891-0F97-407C-B1D1-EF7E52EF1411}" presName="spaceRect" presStyleCnt="0"/>
      <dgm:spPr/>
    </dgm:pt>
    <dgm:pt modelId="{9FA3D3BD-2D7F-4D35-A00B-873500796A4D}" type="pres">
      <dgm:prSet presAssocID="{424A8891-0F97-407C-B1D1-EF7E52EF1411}" presName="parTx" presStyleLbl="revTx" presStyleIdx="2" presStyleCnt="6" custLinFactNeighborY="-13707">
        <dgm:presLayoutVars>
          <dgm:chMax val="0"/>
          <dgm:chPref val="0"/>
        </dgm:presLayoutVars>
      </dgm:prSet>
      <dgm:spPr/>
    </dgm:pt>
    <dgm:pt modelId="{61357C66-1C4F-4CF5-B9E0-39DEBA0F02FD}" type="pres">
      <dgm:prSet presAssocID="{555CA429-B7A1-44D3-8B8A-4D76E68F7AB0}" presName="sibTrans" presStyleCnt="0"/>
      <dgm:spPr/>
    </dgm:pt>
    <dgm:pt modelId="{4169ABCB-A8F0-4D6A-8279-554640E186C4}" type="pres">
      <dgm:prSet presAssocID="{A3AC082A-CB56-5243-94E5-3C1CEE3A25AE}" presName="compNode" presStyleCnt="0"/>
      <dgm:spPr/>
    </dgm:pt>
    <dgm:pt modelId="{A7446CE8-13A8-48D4-8862-3D0B61295753}" type="pres">
      <dgm:prSet presAssocID="{A3AC082A-CB56-5243-94E5-3C1CEE3A25AE}" presName="bgRect" presStyleLbl="bgShp" presStyleIdx="3" presStyleCnt="6"/>
      <dgm:spPr/>
    </dgm:pt>
    <dgm:pt modelId="{2E6736B3-D943-405E-80C9-F8A084826B4C}" type="pres">
      <dgm:prSet presAssocID="{A3AC082A-CB56-5243-94E5-3C1CEE3A25A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port balls"/>
        </a:ext>
      </dgm:extLst>
    </dgm:pt>
    <dgm:pt modelId="{C53E2A10-514B-420D-A319-5FC7DC85D734}" type="pres">
      <dgm:prSet presAssocID="{A3AC082A-CB56-5243-94E5-3C1CEE3A25AE}" presName="spaceRect" presStyleCnt="0"/>
      <dgm:spPr/>
    </dgm:pt>
    <dgm:pt modelId="{AD3A188D-E74E-4ABE-BEC5-BBC94021277F}" type="pres">
      <dgm:prSet presAssocID="{A3AC082A-CB56-5243-94E5-3C1CEE3A25AE}" presName="parTx" presStyleLbl="revTx" presStyleIdx="3" presStyleCnt="6">
        <dgm:presLayoutVars>
          <dgm:chMax val="0"/>
          <dgm:chPref val="0"/>
        </dgm:presLayoutVars>
      </dgm:prSet>
      <dgm:spPr/>
    </dgm:pt>
    <dgm:pt modelId="{0B6B0683-9564-480F-AA07-01C9E15004C2}" type="pres">
      <dgm:prSet presAssocID="{0187BA71-EA50-2440-92D1-987DF3F06670}" presName="sibTrans" presStyleCnt="0"/>
      <dgm:spPr/>
    </dgm:pt>
    <dgm:pt modelId="{0CCB8E01-48D2-486C-B2A9-71392E43DD56}" type="pres">
      <dgm:prSet presAssocID="{6F315D6F-C0A6-4A68-B162-4E89BD63CF88}" presName="compNode" presStyleCnt="0"/>
      <dgm:spPr/>
    </dgm:pt>
    <dgm:pt modelId="{2834908D-B2E1-4142-AB29-EEC5F0635480}" type="pres">
      <dgm:prSet presAssocID="{6F315D6F-C0A6-4A68-B162-4E89BD63CF88}" presName="bgRect" presStyleLbl="bgShp" presStyleIdx="4" presStyleCnt="6"/>
      <dgm:spPr/>
    </dgm:pt>
    <dgm:pt modelId="{BB24F386-DEB6-446E-8FFB-E3427228A95E}" type="pres">
      <dgm:prSet presAssocID="{6F315D6F-C0A6-4A68-B162-4E89BD63CF8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Network diagram"/>
        </a:ext>
      </dgm:extLst>
    </dgm:pt>
    <dgm:pt modelId="{CAF17507-0704-42E1-855C-B8435FDE224F}" type="pres">
      <dgm:prSet presAssocID="{6F315D6F-C0A6-4A68-B162-4E89BD63CF88}" presName="spaceRect" presStyleCnt="0"/>
      <dgm:spPr/>
    </dgm:pt>
    <dgm:pt modelId="{772B90E9-1CCF-4650-8CBD-8FD97F65004D}" type="pres">
      <dgm:prSet presAssocID="{6F315D6F-C0A6-4A68-B162-4E89BD63CF88}" presName="parTx" presStyleLbl="revTx" presStyleIdx="4" presStyleCnt="6">
        <dgm:presLayoutVars>
          <dgm:chMax val="0"/>
          <dgm:chPref val="0"/>
        </dgm:presLayoutVars>
      </dgm:prSet>
      <dgm:spPr/>
    </dgm:pt>
    <dgm:pt modelId="{006DB2AC-AF0C-47A9-B10D-F7F362243486}" type="pres">
      <dgm:prSet presAssocID="{DE885504-FB1A-45C1-BBFC-E9C41CD070F0}" presName="sibTrans" presStyleCnt="0"/>
      <dgm:spPr/>
    </dgm:pt>
    <dgm:pt modelId="{1F48B623-5B79-4DAD-B117-88479E087786}" type="pres">
      <dgm:prSet presAssocID="{B9ADB26A-DBDC-42B6-9F59-34D772D87F72}" presName="compNode" presStyleCnt="0"/>
      <dgm:spPr/>
    </dgm:pt>
    <dgm:pt modelId="{41BEA1EE-5EC1-45FA-8DA0-460CFCB20202}" type="pres">
      <dgm:prSet presAssocID="{B9ADB26A-DBDC-42B6-9F59-34D772D87F72}" presName="bgRect" presStyleLbl="bgShp" presStyleIdx="5" presStyleCnt="6"/>
      <dgm:spPr/>
    </dgm:pt>
    <dgm:pt modelId="{C42BE306-8DE5-4CEB-8244-CAE5719A9601}" type="pres">
      <dgm:prSet presAssocID="{B9ADB26A-DBDC-42B6-9F59-34D772D87F7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Document"/>
        </a:ext>
      </dgm:extLst>
    </dgm:pt>
    <dgm:pt modelId="{BDD9B1D2-9B35-40A1-9936-B947182BF162}" type="pres">
      <dgm:prSet presAssocID="{B9ADB26A-DBDC-42B6-9F59-34D772D87F72}" presName="spaceRect" presStyleCnt="0"/>
      <dgm:spPr/>
    </dgm:pt>
    <dgm:pt modelId="{46EA3F31-27CE-43AA-91E9-43C8C353A162}" type="pres">
      <dgm:prSet presAssocID="{B9ADB26A-DBDC-42B6-9F59-34D772D87F72}" presName="parTx" presStyleLbl="revTx" presStyleIdx="5" presStyleCnt="6">
        <dgm:presLayoutVars>
          <dgm:chMax val="0"/>
          <dgm:chPref val="0"/>
        </dgm:presLayoutVars>
      </dgm:prSet>
      <dgm:spPr/>
    </dgm:pt>
  </dgm:ptLst>
  <dgm:cxnLst>
    <dgm:cxn modelId="{EDB8E307-0C39-164F-8FFD-44872A0F7292}" srcId="{03770814-E155-4702-A679-4646C339B447}" destId="{D3181A76-ECAB-0540-A2AA-053E07A5940A}" srcOrd="1" destOrd="0" parTransId="{2CB978E7-7262-5A46-82CE-9BADF9FE0EE9}" sibTransId="{2FE461FC-1FA7-7743-B04F-794381AB5D84}"/>
    <dgm:cxn modelId="{F0BDA514-CECB-AE45-A373-9D54791489FB}" type="presOf" srcId="{424A8891-0F97-407C-B1D1-EF7E52EF1411}" destId="{9FA3D3BD-2D7F-4D35-A00B-873500796A4D}" srcOrd="0" destOrd="0" presId="urn:microsoft.com/office/officeart/2018/2/layout/IconVerticalSolidList"/>
    <dgm:cxn modelId="{C59C242E-93B5-3D49-900E-6A6DB1AB0093}" type="presOf" srcId="{03770814-E155-4702-A679-4646C339B447}" destId="{BAA26C22-7350-405E-96D9-BBD4EC2DAC15}" srcOrd="0" destOrd="0" presId="urn:microsoft.com/office/officeart/2018/2/layout/IconVerticalSolidList"/>
    <dgm:cxn modelId="{B91F694A-61F4-F145-9F5E-3B0E06343438}" type="presOf" srcId="{7B374DD6-D541-47AB-AB7D-88FD576BFC62}" destId="{B3330286-AFD5-41A2-844D-706ED6211CFE}" srcOrd="0" destOrd="0" presId="urn:microsoft.com/office/officeart/2018/2/layout/IconVerticalSolidList"/>
    <dgm:cxn modelId="{EEC6E75F-CB31-5B41-93B4-8A6AD6CE96A3}" type="presOf" srcId="{6F315D6F-C0A6-4A68-B162-4E89BD63CF88}" destId="{772B90E9-1CCF-4650-8CBD-8FD97F65004D}" srcOrd="0" destOrd="0" presId="urn:microsoft.com/office/officeart/2018/2/layout/IconVerticalSolidList"/>
    <dgm:cxn modelId="{CFB5D266-4CF1-4647-A96E-DFCAB0FD62AC}" type="presOf" srcId="{B9ADB26A-DBDC-42B6-9F59-34D772D87F72}" destId="{46EA3F31-27CE-43AA-91E9-43C8C353A162}" srcOrd="0" destOrd="0" presId="urn:microsoft.com/office/officeart/2018/2/layout/IconVerticalSolidList"/>
    <dgm:cxn modelId="{1FE3CC71-75B2-C349-B4B3-8447F4E9B498}" srcId="{03770814-E155-4702-A679-4646C339B447}" destId="{A3AC082A-CB56-5243-94E5-3C1CEE3A25AE}" srcOrd="3" destOrd="0" parTransId="{55D4387A-1637-B44A-BC17-3BC8AE057CAE}" sibTransId="{0187BA71-EA50-2440-92D1-987DF3F06670}"/>
    <dgm:cxn modelId="{AED74678-6857-44FF-AF0F-B2F7FF3EDFBD}" srcId="{03770814-E155-4702-A679-4646C339B447}" destId="{7B374DD6-D541-47AB-AB7D-88FD576BFC62}" srcOrd="0" destOrd="0" parTransId="{596D482F-E89A-4EDF-846F-F44E2F6373D9}" sibTransId="{F5A36137-464F-4EB2-966F-E0F5EBF3B7C0}"/>
    <dgm:cxn modelId="{AC2BC397-E431-4CA9-BAA9-5CB83894B3ED}" srcId="{03770814-E155-4702-A679-4646C339B447}" destId="{424A8891-0F97-407C-B1D1-EF7E52EF1411}" srcOrd="2" destOrd="0" parTransId="{9580D226-92E3-4A64-A7D4-0BDA03D5A14C}" sibTransId="{555CA429-B7A1-44D3-8B8A-4D76E68F7AB0}"/>
    <dgm:cxn modelId="{7949B5AC-B377-4515-B561-2F40419EC9AE}" srcId="{03770814-E155-4702-A679-4646C339B447}" destId="{6F315D6F-C0A6-4A68-B162-4E89BD63CF88}" srcOrd="4" destOrd="0" parTransId="{EE4EDA40-FF06-41C1-BD85-0510118509AC}" sibTransId="{DE885504-FB1A-45C1-BBFC-E9C41CD070F0}"/>
    <dgm:cxn modelId="{86097EC1-3F6A-49CC-A6E3-85688511024D}" srcId="{03770814-E155-4702-A679-4646C339B447}" destId="{B9ADB26A-DBDC-42B6-9F59-34D772D87F72}" srcOrd="5" destOrd="0" parTransId="{0F1C598C-023A-488D-B370-0DD0E1127C3B}" sibTransId="{6EB8C1BC-59A7-4C3A-8356-82C8E6D592FA}"/>
    <dgm:cxn modelId="{A42BB0EE-CFEF-7843-BA05-25E1844A06E8}" type="presOf" srcId="{D3181A76-ECAB-0540-A2AA-053E07A5940A}" destId="{876D4A37-E184-4246-BF5A-BEEE47733B6A}" srcOrd="0" destOrd="0" presId="urn:microsoft.com/office/officeart/2018/2/layout/IconVerticalSolidList"/>
    <dgm:cxn modelId="{71FFE2F0-B2CD-744C-B7FE-2CCBB80E1593}" type="presOf" srcId="{A3AC082A-CB56-5243-94E5-3C1CEE3A25AE}" destId="{AD3A188D-E74E-4ABE-BEC5-BBC94021277F}" srcOrd="0" destOrd="0" presId="urn:microsoft.com/office/officeart/2018/2/layout/IconVerticalSolidList"/>
    <dgm:cxn modelId="{02F210ED-7A0A-A646-B9E9-2795ED9664EB}" type="presParOf" srcId="{BAA26C22-7350-405E-96D9-BBD4EC2DAC15}" destId="{867DC69A-D505-42C3-8465-D8DA1927D459}" srcOrd="0" destOrd="0" presId="urn:microsoft.com/office/officeart/2018/2/layout/IconVerticalSolidList"/>
    <dgm:cxn modelId="{22C4A32B-618E-3E41-ADB0-6ABC7FACD561}" type="presParOf" srcId="{867DC69A-D505-42C3-8465-D8DA1927D459}" destId="{DBBEC004-39DE-4C36-A127-575752208738}" srcOrd="0" destOrd="0" presId="urn:microsoft.com/office/officeart/2018/2/layout/IconVerticalSolidList"/>
    <dgm:cxn modelId="{30AD48B9-21DF-CB40-B64F-4005C2672802}" type="presParOf" srcId="{867DC69A-D505-42C3-8465-D8DA1927D459}" destId="{64B8C43B-E759-41BA-95D2-B03EF469DF21}" srcOrd="1" destOrd="0" presId="urn:microsoft.com/office/officeart/2018/2/layout/IconVerticalSolidList"/>
    <dgm:cxn modelId="{526A68DA-206E-364C-8734-785D094B5F85}" type="presParOf" srcId="{867DC69A-D505-42C3-8465-D8DA1927D459}" destId="{3977510B-1293-4074-8001-783465479BC3}" srcOrd="2" destOrd="0" presId="urn:microsoft.com/office/officeart/2018/2/layout/IconVerticalSolidList"/>
    <dgm:cxn modelId="{2BDADF3A-79B6-7D4C-9246-5A1E815643F3}" type="presParOf" srcId="{867DC69A-D505-42C3-8465-D8DA1927D459}" destId="{B3330286-AFD5-41A2-844D-706ED6211CFE}" srcOrd="3" destOrd="0" presId="urn:microsoft.com/office/officeart/2018/2/layout/IconVerticalSolidList"/>
    <dgm:cxn modelId="{6531B0B9-8EC0-C54D-BF5E-F7227A2EC6D6}" type="presParOf" srcId="{BAA26C22-7350-405E-96D9-BBD4EC2DAC15}" destId="{979BD068-2B13-4DC5-9CFA-ED7841D241D7}" srcOrd="1" destOrd="0" presId="urn:microsoft.com/office/officeart/2018/2/layout/IconVerticalSolidList"/>
    <dgm:cxn modelId="{ADF0465F-911D-B049-B48E-B1DCC6520A14}" type="presParOf" srcId="{BAA26C22-7350-405E-96D9-BBD4EC2DAC15}" destId="{66B89A9B-3280-0E47-85AC-9316A1E69B73}" srcOrd="2" destOrd="0" presId="urn:microsoft.com/office/officeart/2018/2/layout/IconVerticalSolidList"/>
    <dgm:cxn modelId="{E1B94A3A-5658-164C-8AE9-CE6341F2D854}" type="presParOf" srcId="{66B89A9B-3280-0E47-85AC-9316A1E69B73}" destId="{A4238879-63E4-444C-AFA9-6F6E7F9BC6B4}" srcOrd="0" destOrd="0" presId="urn:microsoft.com/office/officeart/2018/2/layout/IconVerticalSolidList"/>
    <dgm:cxn modelId="{AF8963B6-1DF0-7748-8416-FD809E5F771D}" type="presParOf" srcId="{66B89A9B-3280-0E47-85AC-9316A1E69B73}" destId="{3392A464-01AD-C848-89BC-3834A10BCD07}" srcOrd="1" destOrd="0" presId="urn:microsoft.com/office/officeart/2018/2/layout/IconVerticalSolidList"/>
    <dgm:cxn modelId="{E303FB5E-5A26-0045-AEDB-10EC8FACCBB4}" type="presParOf" srcId="{66B89A9B-3280-0E47-85AC-9316A1E69B73}" destId="{3D73C4D9-E4F0-FA47-9DE3-02BAC388A415}" srcOrd="2" destOrd="0" presId="urn:microsoft.com/office/officeart/2018/2/layout/IconVerticalSolidList"/>
    <dgm:cxn modelId="{8D8582CE-063D-384D-BACE-E0D8C984D1E8}" type="presParOf" srcId="{66B89A9B-3280-0E47-85AC-9316A1E69B73}" destId="{876D4A37-E184-4246-BF5A-BEEE47733B6A}" srcOrd="3" destOrd="0" presId="urn:microsoft.com/office/officeart/2018/2/layout/IconVerticalSolidList"/>
    <dgm:cxn modelId="{BF519141-76BC-1840-BB7C-21EB834113F8}" type="presParOf" srcId="{BAA26C22-7350-405E-96D9-BBD4EC2DAC15}" destId="{B49DF29A-C3EF-F942-8F61-8C4697F959EF}" srcOrd="3" destOrd="0" presId="urn:microsoft.com/office/officeart/2018/2/layout/IconVerticalSolidList"/>
    <dgm:cxn modelId="{63D143AD-A7DD-9D49-AEC5-1353A7A7AB4A}" type="presParOf" srcId="{BAA26C22-7350-405E-96D9-BBD4EC2DAC15}" destId="{E12DF720-ACAB-4C4F-95BF-2CC241FD4E67}" srcOrd="4" destOrd="0" presId="urn:microsoft.com/office/officeart/2018/2/layout/IconVerticalSolidList"/>
    <dgm:cxn modelId="{579C1027-F9E9-5C40-A52E-63A1ACBFD01C}" type="presParOf" srcId="{E12DF720-ACAB-4C4F-95BF-2CC241FD4E67}" destId="{D7027504-7C96-449B-832C-9E73D0FF89A5}" srcOrd="0" destOrd="0" presId="urn:microsoft.com/office/officeart/2018/2/layout/IconVerticalSolidList"/>
    <dgm:cxn modelId="{139E8830-42CC-364B-B9B5-73E03C3E60AF}" type="presParOf" srcId="{E12DF720-ACAB-4C4F-95BF-2CC241FD4E67}" destId="{B782F9FD-A29F-442C-A486-79489C30EDF7}" srcOrd="1" destOrd="0" presId="urn:microsoft.com/office/officeart/2018/2/layout/IconVerticalSolidList"/>
    <dgm:cxn modelId="{42F6932E-5E20-204F-A786-6ABCD965701B}" type="presParOf" srcId="{E12DF720-ACAB-4C4F-95BF-2CC241FD4E67}" destId="{FBB82F13-CC84-4D8D-ACA4-5E8A5E5F975C}" srcOrd="2" destOrd="0" presId="urn:microsoft.com/office/officeart/2018/2/layout/IconVerticalSolidList"/>
    <dgm:cxn modelId="{069AAECB-5E98-204D-9C08-F1839E400A76}" type="presParOf" srcId="{E12DF720-ACAB-4C4F-95BF-2CC241FD4E67}" destId="{9FA3D3BD-2D7F-4D35-A00B-873500796A4D}" srcOrd="3" destOrd="0" presId="urn:microsoft.com/office/officeart/2018/2/layout/IconVerticalSolidList"/>
    <dgm:cxn modelId="{D384E180-8009-C048-87E4-0D868DE794E5}" type="presParOf" srcId="{BAA26C22-7350-405E-96D9-BBD4EC2DAC15}" destId="{61357C66-1C4F-4CF5-B9E0-39DEBA0F02FD}" srcOrd="5" destOrd="0" presId="urn:microsoft.com/office/officeart/2018/2/layout/IconVerticalSolidList"/>
    <dgm:cxn modelId="{AD4AAAEB-C135-A14A-8E8B-3D9907A689A6}" type="presParOf" srcId="{BAA26C22-7350-405E-96D9-BBD4EC2DAC15}" destId="{4169ABCB-A8F0-4D6A-8279-554640E186C4}" srcOrd="6" destOrd="0" presId="urn:microsoft.com/office/officeart/2018/2/layout/IconVerticalSolidList"/>
    <dgm:cxn modelId="{24509F17-FD41-4B4E-84E8-A176B51EE113}" type="presParOf" srcId="{4169ABCB-A8F0-4D6A-8279-554640E186C4}" destId="{A7446CE8-13A8-48D4-8862-3D0B61295753}" srcOrd="0" destOrd="0" presId="urn:microsoft.com/office/officeart/2018/2/layout/IconVerticalSolidList"/>
    <dgm:cxn modelId="{58E6A779-54FA-6A47-95A6-62C167D2B7ED}" type="presParOf" srcId="{4169ABCB-A8F0-4D6A-8279-554640E186C4}" destId="{2E6736B3-D943-405E-80C9-F8A084826B4C}" srcOrd="1" destOrd="0" presId="urn:microsoft.com/office/officeart/2018/2/layout/IconVerticalSolidList"/>
    <dgm:cxn modelId="{114DB938-2A5A-494A-9910-CED38900C87C}" type="presParOf" srcId="{4169ABCB-A8F0-4D6A-8279-554640E186C4}" destId="{C53E2A10-514B-420D-A319-5FC7DC85D734}" srcOrd="2" destOrd="0" presId="urn:microsoft.com/office/officeart/2018/2/layout/IconVerticalSolidList"/>
    <dgm:cxn modelId="{5B0CFAAA-5375-2146-B513-84B7D59C2FEC}" type="presParOf" srcId="{4169ABCB-A8F0-4D6A-8279-554640E186C4}" destId="{AD3A188D-E74E-4ABE-BEC5-BBC94021277F}" srcOrd="3" destOrd="0" presId="urn:microsoft.com/office/officeart/2018/2/layout/IconVerticalSolidList"/>
    <dgm:cxn modelId="{7064AEB8-AF90-8D43-851F-1BA889F9163C}" type="presParOf" srcId="{BAA26C22-7350-405E-96D9-BBD4EC2DAC15}" destId="{0B6B0683-9564-480F-AA07-01C9E15004C2}" srcOrd="7" destOrd="0" presId="urn:microsoft.com/office/officeart/2018/2/layout/IconVerticalSolidList"/>
    <dgm:cxn modelId="{B30F71AD-1E78-004E-A60E-7856DA5DC4E7}" type="presParOf" srcId="{BAA26C22-7350-405E-96D9-BBD4EC2DAC15}" destId="{0CCB8E01-48D2-486C-B2A9-71392E43DD56}" srcOrd="8" destOrd="0" presId="urn:microsoft.com/office/officeart/2018/2/layout/IconVerticalSolidList"/>
    <dgm:cxn modelId="{B4562EC5-816A-F448-B612-FB1418E3D081}" type="presParOf" srcId="{0CCB8E01-48D2-486C-B2A9-71392E43DD56}" destId="{2834908D-B2E1-4142-AB29-EEC5F0635480}" srcOrd="0" destOrd="0" presId="urn:microsoft.com/office/officeart/2018/2/layout/IconVerticalSolidList"/>
    <dgm:cxn modelId="{37E82BE6-31A4-AE49-A438-2D37200C9A28}" type="presParOf" srcId="{0CCB8E01-48D2-486C-B2A9-71392E43DD56}" destId="{BB24F386-DEB6-446E-8FFB-E3427228A95E}" srcOrd="1" destOrd="0" presId="urn:microsoft.com/office/officeart/2018/2/layout/IconVerticalSolidList"/>
    <dgm:cxn modelId="{B842865D-A8EF-C149-ACFE-F4C8B4A0A117}" type="presParOf" srcId="{0CCB8E01-48D2-486C-B2A9-71392E43DD56}" destId="{CAF17507-0704-42E1-855C-B8435FDE224F}" srcOrd="2" destOrd="0" presId="urn:microsoft.com/office/officeart/2018/2/layout/IconVerticalSolidList"/>
    <dgm:cxn modelId="{B9028C3C-E405-D44A-A24F-412B17ABA4A1}" type="presParOf" srcId="{0CCB8E01-48D2-486C-B2A9-71392E43DD56}" destId="{772B90E9-1CCF-4650-8CBD-8FD97F65004D}" srcOrd="3" destOrd="0" presId="urn:microsoft.com/office/officeart/2018/2/layout/IconVerticalSolidList"/>
    <dgm:cxn modelId="{07385B52-FB04-244D-8671-96476C2F3F77}" type="presParOf" srcId="{BAA26C22-7350-405E-96D9-BBD4EC2DAC15}" destId="{006DB2AC-AF0C-47A9-B10D-F7F362243486}" srcOrd="9" destOrd="0" presId="urn:microsoft.com/office/officeart/2018/2/layout/IconVerticalSolidList"/>
    <dgm:cxn modelId="{21BE3C53-730D-1C43-ADBB-E79BC6E78976}" type="presParOf" srcId="{BAA26C22-7350-405E-96D9-BBD4EC2DAC15}" destId="{1F48B623-5B79-4DAD-B117-88479E087786}" srcOrd="10" destOrd="0" presId="urn:microsoft.com/office/officeart/2018/2/layout/IconVerticalSolidList"/>
    <dgm:cxn modelId="{E20342DB-1532-2845-AA6A-96E23BD4FCB8}" type="presParOf" srcId="{1F48B623-5B79-4DAD-B117-88479E087786}" destId="{41BEA1EE-5EC1-45FA-8DA0-460CFCB20202}" srcOrd="0" destOrd="0" presId="urn:microsoft.com/office/officeart/2018/2/layout/IconVerticalSolidList"/>
    <dgm:cxn modelId="{18607F6D-3BE2-6F49-946B-272BFE8E1EDB}" type="presParOf" srcId="{1F48B623-5B79-4DAD-B117-88479E087786}" destId="{C42BE306-8DE5-4CEB-8244-CAE5719A9601}" srcOrd="1" destOrd="0" presId="urn:microsoft.com/office/officeart/2018/2/layout/IconVerticalSolidList"/>
    <dgm:cxn modelId="{FA087F21-221C-9E4C-8EB4-73AA3DC07F78}" type="presParOf" srcId="{1F48B623-5B79-4DAD-B117-88479E087786}" destId="{BDD9B1D2-9B35-40A1-9936-B947182BF162}" srcOrd="2" destOrd="0" presId="urn:microsoft.com/office/officeart/2018/2/layout/IconVerticalSolidList"/>
    <dgm:cxn modelId="{31C38B16-82D7-F84E-AF7B-4CD378605F5D}" type="presParOf" srcId="{1F48B623-5B79-4DAD-B117-88479E087786}" destId="{46EA3F31-27CE-43AA-91E9-43C8C353A1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CE99AA-8A02-0A45-BD29-090384BACE35}"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en-US"/>
        </a:p>
      </dgm:t>
    </dgm:pt>
    <dgm:pt modelId="{A49133DD-9189-EB48-825D-21362D107C37}">
      <dgm:prSet phldrT="[Text]"/>
      <dgm:spPr>
        <a:blipFill rotWithShape="0">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t>
        <a:bodyPr/>
        <a:lstStyle/>
        <a:p>
          <a:r>
            <a:rPr lang="en-US" dirty="0"/>
            <a:t> </a:t>
          </a:r>
        </a:p>
      </dgm:t>
    </dgm:pt>
    <dgm:pt modelId="{674A9A70-4A6C-0C4C-A96C-175DF1294D10}" type="parTrans" cxnId="{081BF1C6-8573-6648-BAC5-27B8DBB94E83}">
      <dgm:prSet/>
      <dgm:spPr/>
      <dgm:t>
        <a:bodyPr/>
        <a:lstStyle/>
        <a:p>
          <a:endParaRPr lang="en-US"/>
        </a:p>
      </dgm:t>
    </dgm:pt>
    <dgm:pt modelId="{471F27B0-D6A3-EF4D-95CD-D2CFDE8E7FEC}" type="sibTrans" cxnId="{081BF1C6-8573-6648-BAC5-27B8DBB94E83}">
      <dgm:prSet/>
      <dgm:spPr/>
      <dgm:t>
        <a:bodyPr/>
        <a:lstStyle/>
        <a:p>
          <a:endParaRPr lang="en-US"/>
        </a:p>
      </dgm:t>
    </dgm:pt>
    <dgm:pt modelId="{E4EF14A9-18BE-0D44-97BB-187ABE3CF976}">
      <dgm:prSet phldrT="[Text]"/>
      <dgm:spPr/>
      <dgm:t>
        <a:bodyPr/>
        <a:lstStyle/>
        <a:p>
          <a:r>
            <a:rPr lang="en-US" dirty="0"/>
            <a:t> </a:t>
          </a:r>
        </a:p>
      </dgm:t>
    </dgm:pt>
    <dgm:pt modelId="{978A5BCA-C916-2440-BB9A-259CDD74D1C0}" type="parTrans" cxnId="{22BD07F2-C848-C640-A12E-17139E747976}">
      <dgm:prSet/>
      <dgm:spPr/>
      <dgm:t>
        <a:bodyPr/>
        <a:lstStyle/>
        <a:p>
          <a:endParaRPr lang="en-US"/>
        </a:p>
      </dgm:t>
    </dgm:pt>
    <dgm:pt modelId="{27172584-E05E-D84C-BD05-BC87D3D4F46F}" type="sibTrans" cxnId="{22BD07F2-C848-C640-A12E-17139E747976}">
      <dgm:prSet/>
      <dgm:spPr/>
      <dgm:t>
        <a:bodyPr/>
        <a:lstStyle/>
        <a:p>
          <a:endParaRPr lang="en-US"/>
        </a:p>
      </dgm:t>
    </dgm:pt>
    <dgm:pt modelId="{04E8EE76-99E3-374D-859B-F665C67F394A}">
      <dgm:prSet phldrT="[Text]"/>
      <dgm:spPr>
        <a:blipFill rotWithShape="0">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t>
        <a:bodyPr/>
        <a:lstStyle/>
        <a:p>
          <a:r>
            <a:rPr lang="en-US" dirty="0"/>
            <a:t> </a:t>
          </a:r>
        </a:p>
      </dgm:t>
    </dgm:pt>
    <dgm:pt modelId="{510629ED-635C-CB4C-A35A-4CB2319A5032}" type="sibTrans" cxnId="{D6C8DD62-0AE2-D047-958C-F3F52BA5C2AD}">
      <dgm:prSet/>
      <dgm:spPr/>
      <dgm:t>
        <a:bodyPr/>
        <a:lstStyle/>
        <a:p>
          <a:endParaRPr lang="en-US"/>
        </a:p>
      </dgm:t>
    </dgm:pt>
    <dgm:pt modelId="{D2F54CAF-984B-B14C-A733-210AC1BDE43F}" type="parTrans" cxnId="{D6C8DD62-0AE2-D047-958C-F3F52BA5C2AD}">
      <dgm:prSet/>
      <dgm:spPr/>
      <dgm:t>
        <a:bodyPr/>
        <a:lstStyle/>
        <a:p>
          <a:endParaRPr lang="en-US"/>
        </a:p>
      </dgm:t>
    </dgm:pt>
    <dgm:pt modelId="{15D322A7-8BBD-0545-BE60-C92F6DF9ED2A}">
      <dgm:prSet phldrT="[Text]"/>
      <dgm:spPr>
        <a:blipFill rotWithShape="0">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t>
        <a:bodyPr/>
        <a:lstStyle/>
        <a:p>
          <a:endParaRPr lang="en-US" dirty="0"/>
        </a:p>
      </dgm:t>
    </dgm:pt>
    <dgm:pt modelId="{3F3D6433-A7C4-6C49-8C67-97A90BCEFAE0}" type="sibTrans" cxnId="{667CF7B2-AA9A-1A43-8416-A742FFB272C4}">
      <dgm:prSet/>
      <dgm:spPr/>
      <dgm:t>
        <a:bodyPr/>
        <a:lstStyle/>
        <a:p>
          <a:endParaRPr lang="en-US"/>
        </a:p>
      </dgm:t>
    </dgm:pt>
    <dgm:pt modelId="{BAEE13DE-D65B-D040-8354-EA37EF0680B8}" type="parTrans" cxnId="{667CF7B2-AA9A-1A43-8416-A742FFB272C4}">
      <dgm:prSet/>
      <dgm:spPr/>
      <dgm:t>
        <a:bodyPr/>
        <a:lstStyle/>
        <a:p>
          <a:endParaRPr lang="en-US"/>
        </a:p>
      </dgm:t>
    </dgm:pt>
    <dgm:pt modelId="{3DE433C5-B465-714E-B09E-A02CF1C089F6}" type="pres">
      <dgm:prSet presAssocID="{B1CE99AA-8A02-0A45-BD29-090384BACE35}" presName="cycle" presStyleCnt="0">
        <dgm:presLayoutVars>
          <dgm:dir/>
          <dgm:resizeHandles val="exact"/>
        </dgm:presLayoutVars>
      </dgm:prSet>
      <dgm:spPr/>
    </dgm:pt>
    <dgm:pt modelId="{B4AD8928-2745-6342-AC3A-9C7EBAD809B7}" type="pres">
      <dgm:prSet presAssocID="{15D322A7-8BBD-0545-BE60-C92F6DF9ED2A}" presName="dummy" presStyleCnt="0"/>
      <dgm:spPr/>
    </dgm:pt>
    <dgm:pt modelId="{B0B6BED2-271F-294D-A22D-3335A6108EF1}" type="pres">
      <dgm:prSet presAssocID="{15D322A7-8BBD-0545-BE60-C92F6DF9ED2A}" presName="node" presStyleLbl="revTx" presStyleIdx="0" presStyleCnt="4">
        <dgm:presLayoutVars>
          <dgm:bulletEnabled val="1"/>
        </dgm:presLayoutVars>
      </dgm:prSet>
      <dgm:spPr/>
    </dgm:pt>
    <dgm:pt modelId="{9E6EE7AF-BAAF-6646-83B6-73609AF5968D}" type="pres">
      <dgm:prSet presAssocID="{3F3D6433-A7C4-6C49-8C67-97A90BCEFAE0}" presName="sibTrans" presStyleLbl="node1" presStyleIdx="0" presStyleCnt="4"/>
      <dgm:spPr/>
    </dgm:pt>
    <dgm:pt modelId="{8E8C9D14-5F14-4C43-8A07-3EE418D337A5}" type="pres">
      <dgm:prSet presAssocID="{04E8EE76-99E3-374D-859B-F665C67F394A}" presName="dummy" presStyleCnt="0"/>
      <dgm:spPr/>
    </dgm:pt>
    <dgm:pt modelId="{C2692292-64E0-254C-BB78-32A4283A0031}" type="pres">
      <dgm:prSet presAssocID="{04E8EE76-99E3-374D-859B-F665C67F394A}" presName="node" presStyleLbl="revTx" presStyleIdx="1" presStyleCnt="4">
        <dgm:presLayoutVars>
          <dgm:bulletEnabled val="1"/>
        </dgm:presLayoutVars>
      </dgm:prSet>
      <dgm:spPr/>
    </dgm:pt>
    <dgm:pt modelId="{87E05E41-74C0-1546-A638-073DE41929D2}" type="pres">
      <dgm:prSet presAssocID="{510629ED-635C-CB4C-A35A-4CB2319A5032}" presName="sibTrans" presStyleLbl="node1" presStyleIdx="1" presStyleCnt="4"/>
      <dgm:spPr/>
    </dgm:pt>
    <dgm:pt modelId="{99FEFAE3-BB8E-0C4D-8586-97AF30B43B62}" type="pres">
      <dgm:prSet presAssocID="{A49133DD-9189-EB48-825D-21362D107C37}" presName="dummy" presStyleCnt="0"/>
      <dgm:spPr/>
    </dgm:pt>
    <dgm:pt modelId="{6AF14915-C11C-7D42-B517-1C5690A02278}" type="pres">
      <dgm:prSet presAssocID="{A49133DD-9189-EB48-825D-21362D107C37}" presName="node" presStyleLbl="revTx" presStyleIdx="2" presStyleCnt="4">
        <dgm:presLayoutVars>
          <dgm:bulletEnabled val="1"/>
        </dgm:presLayoutVars>
      </dgm:prSet>
      <dgm:spPr/>
    </dgm:pt>
    <dgm:pt modelId="{C6D64E84-605F-4648-9AD2-6106D5BE29EA}" type="pres">
      <dgm:prSet presAssocID="{471F27B0-D6A3-EF4D-95CD-D2CFDE8E7FEC}" presName="sibTrans" presStyleLbl="node1" presStyleIdx="2" presStyleCnt="4"/>
      <dgm:spPr/>
    </dgm:pt>
    <dgm:pt modelId="{0E22410A-C7F4-3F46-AF76-8D7CF5DE23FD}" type="pres">
      <dgm:prSet presAssocID="{E4EF14A9-18BE-0D44-97BB-187ABE3CF976}" presName="dummy" presStyleCnt="0"/>
      <dgm:spPr/>
    </dgm:pt>
    <dgm:pt modelId="{8932FB61-E268-4145-8E0C-3267C0D97389}" type="pres">
      <dgm:prSet presAssocID="{E4EF14A9-18BE-0D44-97BB-187ABE3CF976}" presName="node" presStyleLbl="revTx" presStyleIdx="3" presStyleCnt="4">
        <dgm:presLayoutVars>
          <dgm:bulletEnabled val="1"/>
        </dgm:presLayoutVars>
      </dgm:prSet>
      <dgm:spPr/>
    </dgm:pt>
    <dgm:pt modelId="{394C42E1-FEC0-8540-B851-5E1390D8AD5D}" type="pres">
      <dgm:prSet presAssocID="{27172584-E05E-D84C-BD05-BC87D3D4F46F}" presName="sibTrans" presStyleLbl="node1" presStyleIdx="3" presStyleCnt="4"/>
      <dgm:spPr/>
    </dgm:pt>
  </dgm:ptLst>
  <dgm:cxnLst>
    <dgm:cxn modelId="{0F2AA61B-7D0D-0747-A7BC-E1A3A13B8107}" type="presOf" srcId="{04E8EE76-99E3-374D-859B-F665C67F394A}" destId="{C2692292-64E0-254C-BB78-32A4283A0031}" srcOrd="0" destOrd="0" presId="urn:microsoft.com/office/officeart/2005/8/layout/cycle1"/>
    <dgm:cxn modelId="{D2175A3B-A827-4744-AC7A-46597110C408}" type="presOf" srcId="{471F27B0-D6A3-EF4D-95CD-D2CFDE8E7FEC}" destId="{C6D64E84-605F-4648-9AD2-6106D5BE29EA}" srcOrd="0" destOrd="0" presId="urn:microsoft.com/office/officeart/2005/8/layout/cycle1"/>
    <dgm:cxn modelId="{07731845-69E3-3A45-A4CB-2D54F2DF4A67}" type="presOf" srcId="{E4EF14A9-18BE-0D44-97BB-187ABE3CF976}" destId="{8932FB61-E268-4145-8E0C-3267C0D97389}" srcOrd="0" destOrd="0" presId="urn:microsoft.com/office/officeart/2005/8/layout/cycle1"/>
    <dgm:cxn modelId="{D6C8DD62-0AE2-D047-958C-F3F52BA5C2AD}" srcId="{B1CE99AA-8A02-0A45-BD29-090384BACE35}" destId="{04E8EE76-99E3-374D-859B-F665C67F394A}" srcOrd="1" destOrd="0" parTransId="{D2F54CAF-984B-B14C-A733-210AC1BDE43F}" sibTransId="{510629ED-635C-CB4C-A35A-4CB2319A5032}"/>
    <dgm:cxn modelId="{33A68865-9D86-4E4E-A7C9-C8F1198BE584}" type="presOf" srcId="{27172584-E05E-D84C-BD05-BC87D3D4F46F}" destId="{394C42E1-FEC0-8540-B851-5E1390D8AD5D}" srcOrd="0" destOrd="0" presId="urn:microsoft.com/office/officeart/2005/8/layout/cycle1"/>
    <dgm:cxn modelId="{C75AAF68-4ED1-5049-AC39-B7A218579F40}" type="presOf" srcId="{510629ED-635C-CB4C-A35A-4CB2319A5032}" destId="{87E05E41-74C0-1546-A638-073DE41929D2}" srcOrd="0" destOrd="0" presId="urn:microsoft.com/office/officeart/2005/8/layout/cycle1"/>
    <dgm:cxn modelId="{FF4A446E-1766-0E49-8039-82AFB8FD0F9A}" type="presOf" srcId="{3F3D6433-A7C4-6C49-8C67-97A90BCEFAE0}" destId="{9E6EE7AF-BAAF-6646-83B6-73609AF5968D}" srcOrd="0" destOrd="0" presId="urn:microsoft.com/office/officeart/2005/8/layout/cycle1"/>
    <dgm:cxn modelId="{97F16B86-9356-5F4F-9106-12DEFA80517D}" type="presOf" srcId="{B1CE99AA-8A02-0A45-BD29-090384BACE35}" destId="{3DE433C5-B465-714E-B09E-A02CF1C089F6}" srcOrd="0" destOrd="0" presId="urn:microsoft.com/office/officeart/2005/8/layout/cycle1"/>
    <dgm:cxn modelId="{667CF7B2-AA9A-1A43-8416-A742FFB272C4}" srcId="{B1CE99AA-8A02-0A45-BD29-090384BACE35}" destId="{15D322A7-8BBD-0545-BE60-C92F6DF9ED2A}" srcOrd="0" destOrd="0" parTransId="{BAEE13DE-D65B-D040-8354-EA37EF0680B8}" sibTransId="{3F3D6433-A7C4-6C49-8C67-97A90BCEFAE0}"/>
    <dgm:cxn modelId="{ECC0F3C0-C19A-394A-9272-E864B8180D58}" type="presOf" srcId="{A49133DD-9189-EB48-825D-21362D107C37}" destId="{6AF14915-C11C-7D42-B517-1C5690A02278}" srcOrd="0" destOrd="0" presId="urn:microsoft.com/office/officeart/2005/8/layout/cycle1"/>
    <dgm:cxn modelId="{C7141EC6-7567-9944-9EC8-772AFAED7A76}" type="presOf" srcId="{15D322A7-8BBD-0545-BE60-C92F6DF9ED2A}" destId="{B0B6BED2-271F-294D-A22D-3335A6108EF1}" srcOrd="0" destOrd="0" presId="urn:microsoft.com/office/officeart/2005/8/layout/cycle1"/>
    <dgm:cxn modelId="{081BF1C6-8573-6648-BAC5-27B8DBB94E83}" srcId="{B1CE99AA-8A02-0A45-BD29-090384BACE35}" destId="{A49133DD-9189-EB48-825D-21362D107C37}" srcOrd="2" destOrd="0" parTransId="{674A9A70-4A6C-0C4C-A96C-175DF1294D10}" sibTransId="{471F27B0-D6A3-EF4D-95CD-D2CFDE8E7FEC}"/>
    <dgm:cxn modelId="{22BD07F2-C848-C640-A12E-17139E747976}" srcId="{B1CE99AA-8A02-0A45-BD29-090384BACE35}" destId="{E4EF14A9-18BE-0D44-97BB-187ABE3CF976}" srcOrd="3" destOrd="0" parTransId="{978A5BCA-C916-2440-BB9A-259CDD74D1C0}" sibTransId="{27172584-E05E-D84C-BD05-BC87D3D4F46F}"/>
    <dgm:cxn modelId="{F06ACBEF-A22D-E74F-B1B9-598C0054A8E4}" type="presParOf" srcId="{3DE433C5-B465-714E-B09E-A02CF1C089F6}" destId="{B4AD8928-2745-6342-AC3A-9C7EBAD809B7}" srcOrd="0" destOrd="0" presId="urn:microsoft.com/office/officeart/2005/8/layout/cycle1"/>
    <dgm:cxn modelId="{AF39D883-E651-8249-BD21-FEB02CD89CAE}" type="presParOf" srcId="{3DE433C5-B465-714E-B09E-A02CF1C089F6}" destId="{B0B6BED2-271F-294D-A22D-3335A6108EF1}" srcOrd="1" destOrd="0" presId="urn:microsoft.com/office/officeart/2005/8/layout/cycle1"/>
    <dgm:cxn modelId="{1E31A4FD-61B4-C84B-BB59-1284E330322E}" type="presParOf" srcId="{3DE433C5-B465-714E-B09E-A02CF1C089F6}" destId="{9E6EE7AF-BAAF-6646-83B6-73609AF5968D}" srcOrd="2" destOrd="0" presId="urn:microsoft.com/office/officeart/2005/8/layout/cycle1"/>
    <dgm:cxn modelId="{EEDA3684-2A38-E14B-ADC5-C6ABABA30CCA}" type="presParOf" srcId="{3DE433C5-B465-714E-B09E-A02CF1C089F6}" destId="{8E8C9D14-5F14-4C43-8A07-3EE418D337A5}" srcOrd="3" destOrd="0" presId="urn:microsoft.com/office/officeart/2005/8/layout/cycle1"/>
    <dgm:cxn modelId="{A9880169-291D-C04E-A2E2-BE698E421C5B}" type="presParOf" srcId="{3DE433C5-B465-714E-B09E-A02CF1C089F6}" destId="{C2692292-64E0-254C-BB78-32A4283A0031}" srcOrd="4" destOrd="0" presId="urn:microsoft.com/office/officeart/2005/8/layout/cycle1"/>
    <dgm:cxn modelId="{48184D07-0482-6B42-87DE-4111FC05BFCD}" type="presParOf" srcId="{3DE433C5-B465-714E-B09E-A02CF1C089F6}" destId="{87E05E41-74C0-1546-A638-073DE41929D2}" srcOrd="5" destOrd="0" presId="urn:microsoft.com/office/officeart/2005/8/layout/cycle1"/>
    <dgm:cxn modelId="{B0B2657C-A894-5848-BB1F-40EDCB4F1D9F}" type="presParOf" srcId="{3DE433C5-B465-714E-B09E-A02CF1C089F6}" destId="{99FEFAE3-BB8E-0C4D-8586-97AF30B43B62}" srcOrd="6" destOrd="0" presId="urn:microsoft.com/office/officeart/2005/8/layout/cycle1"/>
    <dgm:cxn modelId="{B3C066CC-22DF-5441-88A1-D734FAFB8B4B}" type="presParOf" srcId="{3DE433C5-B465-714E-B09E-A02CF1C089F6}" destId="{6AF14915-C11C-7D42-B517-1C5690A02278}" srcOrd="7" destOrd="0" presId="urn:microsoft.com/office/officeart/2005/8/layout/cycle1"/>
    <dgm:cxn modelId="{2E81B619-F714-C94B-BD07-553CB6059AC1}" type="presParOf" srcId="{3DE433C5-B465-714E-B09E-A02CF1C089F6}" destId="{C6D64E84-605F-4648-9AD2-6106D5BE29EA}" srcOrd="8" destOrd="0" presId="urn:microsoft.com/office/officeart/2005/8/layout/cycle1"/>
    <dgm:cxn modelId="{FB885CC1-6702-2244-BD67-0517332F54DB}" type="presParOf" srcId="{3DE433C5-B465-714E-B09E-A02CF1C089F6}" destId="{0E22410A-C7F4-3F46-AF76-8D7CF5DE23FD}" srcOrd="9" destOrd="0" presId="urn:microsoft.com/office/officeart/2005/8/layout/cycle1"/>
    <dgm:cxn modelId="{FED214A0-3FE5-BB47-AB73-AB00F7322452}" type="presParOf" srcId="{3DE433C5-B465-714E-B09E-A02CF1C089F6}" destId="{8932FB61-E268-4145-8E0C-3267C0D97389}" srcOrd="10" destOrd="0" presId="urn:microsoft.com/office/officeart/2005/8/layout/cycle1"/>
    <dgm:cxn modelId="{31A2C5BD-DBA5-3C4A-9854-FCC4F9FE0E31}" type="presParOf" srcId="{3DE433C5-B465-714E-B09E-A02CF1C089F6}" destId="{394C42E1-FEC0-8540-B851-5E1390D8AD5D}" srcOrd="11"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28015D-05AF-420B-9ABA-4191994DBC14}"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6B25B256-2F38-46FC-BC1F-648363A081CD}">
      <dgm:prSet/>
      <dgm:spPr/>
      <dgm:t>
        <a:bodyPr/>
        <a:lstStyle/>
        <a:p>
          <a:pPr>
            <a:lnSpc>
              <a:spcPct val="100000"/>
            </a:lnSpc>
          </a:pPr>
          <a:r>
            <a:rPr lang="en-CA" dirty="0"/>
            <a:t>Workload classification</a:t>
          </a:r>
          <a:endParaRPr lang="en-US" dirty="0"/>
        </a:p>
      </dgm:t>
    </dgm:pt>
    <dgm:pt modelId="{873869B6-FFBA-4134-AB63-F737E7CBD19F}" type="parTrans" cxnId="{41BF2D8C-6058-4348-898C-2118FB4FFDF5}">
      <dgm:prSet/>
      <dgm:spPr/>
      <dgm:t>
        <a:bodyPr/>
        <a:lstStyle/>
        <a:p>
          <a:endParaRPr lang="en-US"/>
        </a:p>
      </dgm:t>
    </dgm:pt>
    <dgm:pt modelId="{67AED177-D9DC-419B-A071-36ABD68D285F}" type="sibTrans" cxnId="{41BF2D8C-6058-4348-898C-2118FB4FFDF5}">
      <dgm:prSet/>
      <dgm:spPr/>
      <dgm:t>
        <a:bodyPr/>
        <a:lstStyle/>
        <a:p>
          <a:endParaRPr lang="en-US"/>
        </a:p>
      </dgm:t>
    </dgm:pt>
    <dgm:pt modelId="{F289AB70-3682-4428-9B28-06607718433A}">
      <dgm:prSet/>
      <dgm:spPr/>
      <dgm:t>
        <a:bodyPr/>
        <a:lstStyle/>
        <a:p>
          <a:pPr>
            <a:lnSpc>
              <a:spcPct val="100000"/>
            </a:lnSpc>
          </a:pPr>
          <a:r>
            <a:rPr lang="en-CA" dirty="0"/>
            <a:t>Proactive and continuous experimentation over search space</a:t>
          </a:r>
          <a:endParaRPr lang="en-US" dirty="0"/>
        </a:p>
      </dgm:t>
    </dgm:pt>
    <dgm:pt modelId="{656368E4-70E5-47D5-BC6E-20C8E60ED622}" type="parTrans" cxnId="{55DC101E-317C-43C4-84BC-E7FA7ECF6F5D}">
      <dgm:prSet/>
      <dgm:spPr/>
      <dgm:t>
        <a:bodyPr/>
        <a:lstStyle/>
        <a:p>
          <a:endParaRPr lang="en-US"/>
        </a:p>
      </dgm:t>
    </dgm:pt>
    <dgm:pt modelId="{71F31944-04C0-4060-828F-DB7B1A0EA6E0}" type="sibTrans" cxnId="{55DC101E-317C-43C4-84BC-E7FA7ECF6F5D}">
      <dgm:prSet/>
      <dgm:spPr/>
      <dgm:t>
        <a:bodyPr/>
        <a:lstStyle/>
        <a:p>
          <a:endParaRPr lang="en-US"/>
        </a:p>
      </dgm:t>
    </dgm:pt>
    <dgm:pt modelId="{BDED0FB4-51E9-4CBD-A164-E64C251493E1}">
      <dgm:prSet/>
      <dgm:spPr/>
      <dgm:t>
        <a:bodyPr/>
        <a:lstStyle/>
        <a:p>
          <a:pPr>
            <a:lnSpc>
              <a:spcPct val="100000"/>
            </a:lnSpc>
          </a:pPr>
          <a:r>
            <a:rPr lang="en-CA" dirty="0"/>
            <a:t>Automatic application of tuning at application, runtime, and infrastructure levels to improve performance</a:t>
          </a:r>
          <a:endParaRPr lang="en-US" dirty="0"/>
        </a:p>
      </dgm:t>
    </dgm:pt>
    <dgm:pt modelId="{B08F7E78-E643-4FCB-BD45-D18C50E46551}" type="parTrans" cxnId="{3A840990-10D2-4D7B-9A9F-079FEA723A82}">
      <dgm:prSet/>
      <dgm:spPr/>
      <dgm:t>
        <a:bodyPr/>
        <a:lstStyle/>
        <a:p>
          <a:endParaRPr lang="en-US"/>
        </a:p>
      </dgm:t>
    </dgm:pt>
    <dgm:pt modelId="{E5267467-F619-4CD9-B95E-AF6B695F59EF}" type="sibTrans" cxnId="{3A840990-10D2-4D7B-9A9F-079FEA723A82}">
      <dgm:prSet/>
      <dgm:spPr/>
      <dgm:t>
        <a:bodyPr/>
        <a:lstStyle/>
        <a:p>
          <a:endParaRPr lang="en-US"/>
        </a:p>
      </dgm:t>
    </dgm:pt>
    <dgm:pt modelId="{59E8148D-24E8-4D55-8400-136309E63239}">
      <dgm:prSet/>
      <dgm:spPr/>
      <dgm:t>
        <a:bodyPr/>
        <a:lstStyle/>
        <a:p>
          <a:pPr>
            <a:lnSpc>
              <a:spcPct val="100000"/>
            </a:lnSpc>
          </a:pPr>
          <a:r>
            <a:rPr lang="en-CA" dirty="0"/>
            <a:t>Workload prediction to provide a good starting configuration when workload changes</a:t>
          </a:r>
          <a:endParaRPr lang="en-US" dirty="0"/>
        </a:p>
      </dgm:t>
    </dgm:pt>
    <dgm:pt modelId="{EC7EF264-E8F1-4B8C-895E-8243A3CDA2AB}" type="parTrans" cxnId="{518C3B64-BFBF-4D20-BC8B-886DB00D897A}">
      <dgm:prSet/>
      <dgm:spPr/>
      <dgm:t>
        <a:bodyPr/>
        <a:lstStyle/>
        <a:p>
          <a:endParaRPr lang="en-US"/>
        </a:p>
      </dgm:t>
    </dgm:pt>
    <dgm:pt modelId="{E86AB58E-CAFB-48F6-97D9-609D164D48A5}" type="sibTrans" cxnId="{518C3B64-BFBF-4D20-BC8B-886DB00D897A}">
      <dgm:prSet/>
      <dgm:spPr/>
      <dgm:t>
        <a:bodyPr/>
        <a:lstStyle/>
        <a:p>
          <a:endParaRPr lang="en-US"/>
        </a:p>
      </dgm:t>
    </dgm:pt>
    <dgm:pt modelId="{F583A7FE-902F-49F5-952C-49FA1CA4B6C6}">
      <dgm:prSet/>
      <dgm:spPr/>
      <dgm:t>
        <a:bodyPr/>
        <a:lstStyle/>
        <a:p>
          <a:pPr>
            <a:lnSpc>
              <a:spcPct val="100000"/>
            </a:lnSpc>
          </a:pPr>
          <a:r>
            <a:rPr lang="en-CA" dirty="0"/>
            <a:t>Can work in any environment where required metrics are available, including bare metal as well as container environments</a:t>
          </a:r>
          <a:endParaRPr lang="en-US" dirty="0"/>
        </a:p>
      </dgm:t>
    </dgm:pt>
    <dgm:pt modelId="{95B78009-8FB5-44C9-8CB3-DCF2375377AA}" type="parTrans" cxnId="{5E224C1E-20B9-4C6D-828D-E29963B1354A}">
      <dgm:prSet/>
      <dgm:spPr/>
      <dgm:t>
        <a:bodyPr/>
        <a:lstStyle/>
        <a:p>
          <a:endParaRPr lang="en-US"/>
        </a:p>
      </dgm:t>
    </dgm:pt>
    <dgm:pt modelId="{27283E6B-B70A-4FB1-9465-9FEE7973B035}" type="sibTrans" cxnId="{5E224C1E-20B9-4C6D-828D-E29963B1354A}">
      <dgm:prSet/>
      <dgm:spPr/>
      <dgm:t>
        <a:bodyPr/>
        <a:lstStyle/>
        <a:p>
          <a:endParaRPr lang="en-US"/>
        </a:p>
      </dgm:t>
    </dgm:pt>
    <dgm:pt modelId="{86F6FF7B-6FFD-4B4B-89B1-A9E5272B113C}" type="pres">
      <dgm:prSet presAssocID="{6328015D-05AF-420B-9ABA-4191994DBC14}" presName="root" presStyleCnt="0">
        <dgm:presLayoutVars>
          <dgm:dir/>
          <dgm:resizeHandles val="exact"/>
        </dgm:presLayoutVars>
      </dgm:prSet>
      <dgm:spPr/>
    </dgm:pt>
    <dgm:pt modelId="{92C0B0EF-4CFB-4CB1-95AA-9B22DEB0356B}" type="pres">
      <dgm:prSet presAssocID="{6B25B256-2F38-46FC-BC1F-648363A081CD}" presName="compNode" presStyleCnt="0"/>
      <dgm:spPr/>
    </dgm:pt>
    <dgm:pt modelId="{58B9C5B3-F540-4F29-AAF1-2F2E39045ED4}" type="pres">
      <dgm:prSet presAssocID="{6B25B256-2F38-46FC-BC1F-648363A081CD}" presName="bgRect" presStyleLbl="bgShp" presStyleIdx="0" presStyleCnt="5"/>
      <dgm:spPr/>
    </dgm:pt>
    <dgm:pt modelId="{E54AEADA-6F7A-46D6-806A-5B8744EE0916}" type="pres">
      <dgm:prSet presAssocID="{6B25B256-2F38-46FC-BC1F-648363A081C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C32419A0-2BFB-407B-9340-1D28D474AE4C}" type="pres">
      <dgm:prSet presAssocID="{6B25B256-2F38-46FC-BC1F-648363A081CD}" presName="spaceRect" presStyleCnt="0"/>
      <dgm:spPr/>
    </dgm:pt>
    <dgm:pt modelId="{4821191D-5774-4174-96A7-8DC287E22797}" type="pres">
      <dgm:prSet presAssocID="{6B25B256-2F38-46FC-BC1F-648363A081CD}" presName="parTx" presStyleLbl="revTx" presStyleIdx="0" presStyleCnt="5">
        <dgm:presLayoutVars>
          <dgm:chMax val="0"/>
          <dgm:chPref val="0"/>
        </dgm:presLayoutVars>
      </dgm:prSet>
      <dgm:spPr/>
    </dgm:pt>
    <dgm:pt modelId="{5B5CF8E4-7B75-4FA4-A98D-6CC1224BB60D}" type="pres">
      <dgm:prSet presAssocID="{67AED177-D9DC-419B-A071-36ABD68D285F}" presName="sibTrans" presStyleCnt="0"/>
      <dgm:spPr/>
    </dgm:pt>
    <dgm:pt modelId="{8581073E-7EA5-4663-B00B-5ADEDD443868}" type="pres">
      <dgm:prSet presAssocID="{F289AB70-3682-4428-9B28-06607718433A}" presName="compNode" presStyleCnt="0"/>
      <dgm:spPr/>
    </dgm:pt>
    <dgm:pt modelId="{E549DC72-C590-4935-947C-24E084412F6D}" type="pres">
      <dgm:prSet presAssocID="{F289AB70-3682-4428-9B28-06607718433A}" presName="bgRect" presStyleLbl="bgShp" presStyleIdx="1" presStyleCnt="5"/>
      <dgm:spPr/>
    </dgm:pt>
    <dgm:pt modelId="{575A5C6E-1D9C-4462-815B-718BE157BA3D}" type="pres">
      <dgm:prSet presAssocID="{F289AB70-3682-4428-9B28-06607718433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ircles with arrows"/>
        </a:ext>
      </dgm:extLst>
    </dgm:pt>
    <dgm:pt modelId="{1C3AF9B9-EFFF-442B-9E0A-33EA936F9F04}" type="pres">
      <dgm:prSet presAssocID="{F289AB70-3682-4428-9B28-06607718433A}" presName="spaceRect" presStyleCnt="0"/>
      <dgm:spPr/>
    </dgm:pt>
    <dgm:pt modelId="{6F97EDAF-1638-4B1E-B628-9666BFE22131}" type="pres">
      <dgm:prSet presAssocID="{F289AB70-3682-4428-9B28-06607718433A}" presName="parTx" presStyleLbl="revTx" presStyleIdx="1" presStyleCnt="5">
        <dgm:presLayoutVars>
          <dgm:chMax val="0"/>
          <dgm:chPref val="0"/>
        </dgm:presLayoutVars>
      </dgm:prSet>
      <dgm:spPr/>
    </dgm:pt>
    <dgm:pt modelId="{99432954-9364-4924-A48B-FF31AA01D332}" type="pres">
      <dgm:prSet presAssocID="{71F31944-04C0-4060-828F-DB7B1A0EA6E0}" presName="sibTrans" presStyleCnt="0"/>
      <dgm:spPr/>
    </dgm:pt>
    <dgm:pt modelId="{49FEE88B-AD20-4AD8-AC3B-FDFE25806B06}" type="pres">
      <dgm:prSet presAssocID="{BDED0FB4-51E9-4CBD-A164-E64C251493E1}" presName="compNode" presStyleCnt="0"/>
      <dgm:spPr/>
    </dgm:pt>
    <dgm:pt modelId="{6DE53190-6742-4CD4-98D4-A5A7EEE05F88}" type="pres">
      <dgm:prSet presAssocID="{BDED0FB4-51E9-4CBD-A164-E64C251493E1}" presName="bgRect" presStyleLbl="bgShp" presStyleIdx="2" presStyleCnt="5"/>
      <dgm:spPr/>
    </dgm:pt>
    <dgm:pt modelId="{F42FA652-8B12-4F9D-85BB-3F47107D12E0}" type="pres">
      <dgm:prSet presAssocID="{BDED0FB4-51E9-4CBD-A164-E64C251493E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5B3F397F-1B52-4853-958E-E7F3866CC955}" type="pres">
      <dgm:prSet presAssocID="{BDED0FB4-51E9-4CBD-A164-E64C251493E1}" presName="spaceRect" presStyleCnt="0"/>
      <dgm:spPr/>
    </dgm:pt>
    <dgm:pt modelId="{8A21D222-6192-4CDA-9395-19E57D7C190C}" type="pres">
      <dgm:prSet presAssocID="{BDED0FB4-51E9-4CBD-A164-E64C251493E1}" presName="parTx" presStyleLbl="revTx" presStyleIdx="2" presStyleCnt="5">
        <dgm:presLayoutVars>
          <dgm:chMax val="0"/>
          <dgm:chPref val="0"/>
        </dgm:presLayoutVars>
      </dgm:prSet>
      <dgm:spPr/>
    </dgm:pt>
    <dgm:pt modelId="{80A84821-D001-4241-9723-29CC970D8BFB}" type="pres">
      <dgm:prSet presAssocID="{E5267467-F619-4CD9-B95E-AF6B695F59EF}" presName="sibTrans" presStyleCnt="0"/>
      <dgm:spPr/>
    </dgm:pt>
    <dgm:pt modelId="{0FFA07AC-15FE-4BBD-AD45-E39643F6210D}" type="pres">
      <dgm:prSet presAssocID="{59E8148D-24E8-4D55-8400-136309E63239}" presName="compNode" presStyleCnt="0"/>
      <dgm:spPr/>
    </dgm:pt>
    <dgm:pt modelId="{26F22F2B-7D8D-434A-A791-DE778983CA65}" type="pres">
      <dgm:prSet presAssocID="{59E8148D-24E8-4D55-8400-136309E63239}" presName="bgRect" presStyleLbl="bgShp" presStyleIdx="3" presStyleCnt="5"/>
      <dgm:spPr/>
    </dgm:pt>
    <dgm:pt modelId="{6790CDF4-9355-456E-A35D-A62C63085434}" type="pres">
      <dgm:prSet presAssocID="{59E8148D-24E8-4D55-8400-136309E63239}"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Eye"/>
        </a:ext>
      </dgm:extLst>
    </dgm:pt>
    <dgm:pt modelId="{28C9B777-84BA-4DC5-A1B5-838F7DB6B684}" type="pres">
      <dgm:prSet presAssocID="{59E8148D-24E8-4D55-8400-136309E63239}" presName="spaceRect" presStyleCnt="0"/>
      <dgm:spPr/>
    </dgm:pt>
    <dgm:pt modelId="{A416E838-583E-4970-86AF-61BC5D636C55}" type="pres">
      <dgm:prSet presAssocID="{59E8148D-24E8-4D55-8400-136309E63239}" presName="parTx" presStyleLbl="revTx" presStyleIdx="3" presStyleCnt="5">
        <dgm:presLayoutVars>
          <dgm:chMax val="0"/>
          <dgm:chPref val="0"/>
        </dgm:presLayoutVars>
      </dgm:prSet>
      <dgm:spPr/>
    </dgm:pt>
    <dgm:pt modelId="{B620ACA9-3F27-44F1-B07C-48DAE80FE5F7}" type="pres">
      <dgm:prSet presAssocID="{E86AB58E-CAFB-48F6-97D9-609D164D48A5}" presName="sibTrans" presStyleCnt="0"/>
      <dgm:spPr/>
    </dgm:pt>
    <dgm:pt modelId="{955E658B-FD2A-466C-B9F0-9123C61E2946}" type="pres">
      <dgm:prSet presAssocID="{F583A7FE-902F-49F5-952C-49FA1CA4B6C6}" presName="compNode" presStyleCnt="0"/>
      <dgm:spPr/>
    </dgm:pt>
    <dgm:pt modelId="{D6D9FB7B-53F0-4D46-95A1-F5246DC76ECC}" type="pres">
      <dgm:prSet presAssocID="{F583A7FE-902F-49F5-952C-49FA1CA4B6C6}" presName="bgRect" presStyleLbl="bgShp" presStyleIdx="4" presStyleCnt="5"/>
      <dgm:spPr/>
    </dgm:pt>
    <dgm:pt modelId="{A5C2445A-54DA-4F10-973F-50103B075D4C}" type="pres">
      <dgm:prSet presAssocID="{F583A7FE-902F-49F5-952C-49FA1CA4B6C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yramid with levels"/>
        </a:ext>
      </dgm:extLst>
    </dgm:pt>
    <dgm:pt modelId="{38753ECC-9BF0-4916-8E72-E5FAE5C579CE}" type="pres">
      <dgm:prSet presAssocID="{F583A7FE-902F-49F5-952C-49FA1CA4B6C6}" presName="spaceRect" presStyleCnt="0"/>
      <dgm:spPr/>
    </dgm:pt>
    <dgm:pt modelId="{9CCE542C-B7E0-4F8A-856E-D15B33113F4B}" type="pres">
      <dgm:prSet presAssocID="{F583A7FE-902F-49F5-952C-49FA1CA4B6C6}" presName="parTx" presStyleLbl="revTx" presStyleIdx="4" presStyleCnt="5">
        <dgm:presLayoutVars>
          <dgm:chMax val="0"/>
          <dgm:chPref val="0"/>
        </dgm:presLayoutVars>
      </dgm:prSet>
      <dgm:spPr/>
    </dgm:pt>
  </dgm:ptLst>
  <dgm:cxnLst>
    <dgm:cxn modelId="{55DC101E-317C-43C4-84BC-E7FA7ECF6F5D}" srcId="{6328015D-05AF-420B-9ABA-4191994DBC14}" destId="{F289AB70-3682-4428-9B28-06607718433A}" srcOrd="1" destOrd="0" parTransId="{656368E4-70E5-47D5-BC6E-20C8E60ED622}" sibTransId="{71F31944-04C0-4060-828F-DB7B1A0EA6E0}"/>
    <dgm:cxn modelId="{5E224C1E-20B9-4C6D-828D-E29963B1354A}" srcId="{6328015D-05AF-420B-9ABA-4191994DBC14}" destId="{F583A7FE-902F-49F5-952C-49FA1CA4B6C6}" srcOrd="4" destOrd="0" parTransId="{95B78009-8FB5-44C9-8CB3-DCF2375377AA}" sibTransId="{27283E6B-B70A-4FB1-9465-9FEE7973B035}"/>
    <dgm:cxn modelId="{38A5DD5F-00F6-45A8-9276-C495F66E8237}" type="presOf" srcId="{6B25B256-2F38-46FC-BC1F-648363A081CD}" destId="{4821191D-5774-4174-96A7-8DC287E22797}" srcOrd="0" destOrd="0" presId="urn:microsoft.com/office/officeart/2018/2/layout/IconVerticalSolidList"/>
    <dgm:cxn modelId="{518C3B64-BFBF-4D20-BC8B-886DB00D897A}" srcId="{6328015D-05AF-420B-9ABA-4191994DBC14}" destId="{59E8148D-24E8-4D55-8400-136309E63239}" srcOrd="3" destOrd="0" parTransId="{EC7EF264-E8F1-4B8C-895E-8243A3CDA2AB}" sibTransId="{E86AB58E-CAFB-48F6-97D9-609D164D48A5}"/>
    <dgm:cxn modelId="{41BF2D8C-6058-4348-898C-2118FB4FFDF5}" srcId="{6328015D-05AF-420B-9ABA-4191994DBC14}" destId="{6B25B256-2F38-46FC-BC1F-648363A081CD}" srcOrd="0" destOrd="0" parTransId="{873869B6-FFBA-4134-AB63-F737E7CBD19F}" sibTransId="{67AED177-D9DC-419B-A071-36ABD68D285F}"/>
    <dgm:cxn modelId="{3A840990-10D2-4D7B-9A9F-079FEA723A82}" srcId="{6328015D-05AF-420B-9ABA-4191994DBC14}" destId="{BDED0FB4-51E9-4CBD-A164-E64C251493E1}" srcOrd="2" destOrd="0" parTransId="{B08F7E78-E643-4FCB-BD45-D18C50E46551}" sibTransId="{E5267467-F619-4CD9-B95E-AF6B695F59EF}"/>
    <dgm:cxn modelId="{9A538BA7-9420-4DA2-B9C9-57230830BDD3}" type="presOf" srcId="{BDED0FB4-51E9-4CBD-A164-E64C251493E1}" destId="{8A21D222-6192-4CDA-9395-19E57D7C190C}" srcOrd="0" destOrd="0" presId="urn:microsoft.com/office/officeart/2018/2/layout/IconVerticalSolidList"/>
    <dgm:cxn modelId="{8004EDCB-E389-4FE5-9852-72615226E4BC}" type="presOf" srcId="{59E8148D-24E8-4D55-8400-136309E63239}" destId="{A416E838-583E-4970-86AF-61BC5D636C55}" srcOrd="0" destOrd="0" presId="urn:microsoft.com/office/officeart/2018/2/layout/IconVerticalSolidList"/>
    <dgm:cxn modelId="{42B237DF-2029-4D28-A041-7C1CF45FFADC}" type="presOf" srcId="{F583A7FE-902F-49F5-952C-49FA1CA4B6C6}" destId="{9CCE542C-B7E0-4F8A-856E-D15B33113F4B}" srcOrd="0" destOrd="0" presId="urn:microsoft.com/office/officeart/2018/2/layout/IconVerticalSolidList"/>
    <dgm:cxn modelId="{42F480F4-88D8-4C7D-B6DD-6E28C5B1D399}" type="presOf" srcId="{F289AB70-3682-4428-9B28-06607718433A}" destId="{6F97EDAF-1638-4B1E-B628-9666BFE22131}" srcOrd="0" destOrd="0" presId="urn:microsoft.com/office/officeart/2018/2/layout/IconVerticalSolidList"/>
    <dgm:cxn modelId="{DABEACFF-5DCF-4982-8328-2F9D056E93AF}" type="presOf" srcId="{6328015D-05AF-420B-9ABA-4191994DBC14}" destId="{86F6FF7B-6FFD-4B4B-89B1-A9E5272B113C}" srcOrd="0" destOrd="0" presId="urn:microsoft.com/office/officeart/2018/2/layout/IconVerticalSolidList"/>
    <dgm:cxn modelId="{A39099C0-E105-479E-9B78-0C7887F0E91C}" type="presParOf" srcId="{86F6FF7B-6FFD-4B4B-89B1-A9E5272B113C}" destId="{92C0B0EF-4CFB-4CB1-95AA-9B22DEB0356B}" srcOrd="0" destOrd="0" presId="urn:microsoft.com/office/officeart/2018/2/layout/IconVerticalSolidList"/>
    <dgm:cxn modelId="{B5216058-C0BB-49D3-A27E-E34359F94383}" type="presParOf" srcId="{92C0B0EF-4CFB-4CB1-95AA-9B22DEB0356B}" destId="{58B9C5B3-F540-4F29-AAF1-2F2E39045ED4}" srcOrd="0" destOrd="0" presId="urn:microsoft.com/office/officeart/2018/2/layout/IconVerticalSolidList"/>
    <dgm:cxn modelId="{1C4CDB5D-DFB8-4B40-AF34-DA11EE5EAA22}" type="presParOf" srcId="{92C0B0EF-4CFB-4CB1-95AA-9B22DEB0356B}" destId="{E54AEADA-6F7A-46D6-806A-5B8744EE0916}" srcOrd="1" destOrd="0" presId="urn:microsoft.com/office/officeart/2018/2/layout/IconVerticalSolidList"/>
    <dgm:cxn modelId="{D2AE774E-933D-46BF-90ED-F43AA860F466}" type="presParOf" srcId="{92C0B0EF-4CFB-4CB1-95AA-9B22DEB0356B}" destId="{C32419A0-2BFB-407B-9340-1D28D474AE4C}" srcOrd="2" destOrd="0" presId="urn:microsoft.com/office/officeart/2018/2/layout/IconVerticalSolidList"/>
    <dgm:cxn modelId="{28AFD2CA-8786-491D-8F29-387B72797860}" type="presParOf" srcId="{92C0B0EF-4CFB-4CB1-95AA-9B22DEB0356B}" destId="{4821191D-5774-4174-96A7-8DC287E22797}" srcOrd="3" destOrd="0" presId="urn:microsoft.com/office/officeart/2018/2/layout/IconVerticalSolidList"/>
    <dgm:cxn modelId="{6D9EED0A-BFC3-4275-973C-AF97B730ED71}" type="presParOf" srcId="{86F6FF7B-6FFD-4B4B-89B1-A9E5272B113C}" destId="{5B5CF8E4-7B75-4FA4-A98D-6CC1224BB60D}" srcOrd="1" destOrd="0" presId="urn:microsoft.com/office/officeart/2018/2/layout/IconVerticalSolidList"/>
    <dgm:cxn modelId="{6CDEF910-B1DA-42A7-B791-0FFCEE8A010D}" type="presParOf" srcId="{86F6FF7B-6FFD-4B4B-89B1-A9E5272B113C}" destId="{8581073E-7EA5-4663-B00B-5ADEDD443868}" srcOrd="2" destOrd="0" presId="urn:microsoft.com/office/officeart/2018/2/layout/IconVerticalSolidList"/>
    <dgm:cxn modelId="{DF9C939C-ECE7-44C3-AB4B-2DB1CE48F135}" type="presParOf" srcId="{8581073E-7EA5-4663-B00B-5ADEDD443868}" destId="{E549DC72-C590-4935-947C-24E084412F6D}" srcOrd="0" destOrd="0" presId="urn:microsoft.com/office/officeart/2018/2/layout/IconVerticalSolidList"/>
    <dgm:cxn modelId="{5751F8C0-11B7-4823-8F6A-331A1E44D7AC}" type="presParOf" srcId="{8581073E-7EA5-4663-B00B-5ADEDD443868}" destId="{575A5C6E-1D9C-4462-815B-718BE157BA3D}" srcOrd="1" destOrd="0" presId="urn:microsoft.com/office/officeart/2018/2/layout/IconVerticalSolidList"/>
    <dgm:cxn modelId="{BBE8921C-45A3-4E71-9F7F-68D19AC5ECBB}" type="presParOf" srcId="{8581073E-7EA5-4663-B00B-5ADEDD443868}" destId="{1C3AF9B9-EFFF-442B-9E0A-33EA936F9F04}" srcOrd="2" destOrd="0" presId="urn:microsoft.com/office/officeart/2018/2/layout/IconVerticalSolidList"/>
    <dgm:cxn modelId="{816FC73F-C311-4E58-B1BB-EABDA1AA28E6}" type="presParOf" srcId="{8581073E-7EA5-4663-B00B-5ADEDD443868}" destId="{6F97EDAF-1638-4B1E-B628-9666BFE22131}" srcOrd="3" destOrd="0" presId="urn:microsoft.com/office/officeart/2018/2/layout/IconVerticalSolidList"/>
    <dgm:cxn modelId="{24D8A939-C061-46A1-B03B-93119022EF27}" type="presParOf" srcId="{86F6FF7B-6FFD-4B4B-89B1-A9E5272B113C}" destId="{99432954-9364-4924-A48B-FF31AA01D332}" srcOrd="3" destOrd="0" presId="urn:microsoft.com/office/officeart/2018/2/layout/IconVerticalSolidList"/>
    <dgm:cxn modelId="{E5A2E549-1394-4CC8-BC95-E003A4B9B0B8}" type="presParOf" srcId="{86F6FF7B-6FFD-4B4B-89B1-A9E5272B113C}" destId="{49FEE88B-AD20-4AD8-AC3B-FDFE25806B06}" srcOrd="4" destOrd="0" presId="urn:microsoft.com/office/officeart/2018/2/layout/IconVerticalSolidList"/>
    <dgm:cxn modelId="{ED9BA99A-38E0-47EF-BFA8-D5522DDC969B}" type="presParOf" srcId="{49FEE88B-AD20-4AD8-AC3B-FDFE25806B06}" destId="{6DE53190-6742-4CD4-98D4-A5A7EEE05F88}" srcOrd="0" destOrd="0" presId="urn:microsoft.com/office/officeart/2018/2/layout/IconVerticalSolidList"/>
    <dgm:cxn modelId="{43551FE9-11CF-4AE1-93CA-C4B424207D58}" type="presParOf" srcId="{49FEE88B-AD20-4AD8-AC3B-FDFE25806B06}" destId="{F42FA652-8B12-4F9D-85BB-3F47107D12E0}" srcOrd="1" destOrd="0" presId="urn:microsoft.com/office/officeart/2018/2/layout/IconVerticalSolidList"/>
    <dgm:cxn modelId="{55F88815-8D20-4FDC-9C99-352583E8F50B}" type="presParOf" srcId="{49FEE88B-AD20-4AD8-AC3B-FDFE25806B06}" destId="{5B3F397F-1B52-4853-958E-E7F3866CC955}" srcOrd="2" destOrd="0" presId="urn:microsoft.com/office/officeart/2018/2/layout/IconVerticalSolidList"/>
    <dgm:cxn modelId="{FB118059-390F-482F-987E-D2A3358FFD50}" type="presParOf" srcId="{49FEE88B-AD20-4AD8-AC3B-FDFE25806B06}" destId="{8A21D222-6192-4CDA-9395-19E57D7C190C}" srcOrd="3" destOrd="0" presId="urn:microsoft.com/office/officeart/2018/2/layout/IconVerticalSolidList"/>
    <dgm:cxn modelId="{28442A88-B4DF-498C-806F-E6971B79998A}" type="presParOf" srcId="{86F6FF7B-6FFD-4B4B-89B1-A9E5272B113C}" destId="{80A84821-D001-4241-9723-29CC970D8BFB}" srcOrd="5" destOrd="0" presId="urn:microsoft.com/office/officeart/2018/2/layout/IconVerticalSolidList"/>
    <dgm:cxn modelId="{FBAAE404-88FA-4F0D-BA5E-C3BD084D6290}" type="presParOf" srcId="{86F6FF7B-6FFD-4B4B-89B1-A9E5272B113C}" destId="{0FFA07AC-15FE-4BBD-AD45-E39643F6210D}" srcOrd="6" destOrd="0" presId="urn:microsoft.com/office/officeart/2018/2/layout/IconVerticalSolidList"/>
    <dgm:cxn modelId="{C856F90D-315F-4C92-954D-8F59CC0FA10A}" type="presParOf" srcId="{0FFA07AC-15FE-4BBD-AD45-E39643F6210D}" destId="{26F22F2B-7D8D-434A-A791-DE778983CA65}" srcOrd="0" destOrd="0" presId="urn:microsoft.com/office/officeart/2018/2/layout/IconVerticalSolidList"/>
    <dgm:cxn modelId="{12113DCF-EC27-46B9-B9CA-DB62AC6EDC8F}" type="presParOf" srcId="{0FFA07AC-15FE-4BBD-AD45-E39643F6210D}" destId="{6790CDF4-9355-456E-A35D-A62C63085434}" srcOrd="1" destOrd="0" presId="urn:microsoft.com/office/officeart/2018/2/layout/IconVerticalSolidList"/>
    <dgm:cxn modelId="{9644EB6B-C908-49E2-9A08-70C0B5B11759}" type="presParOf" srcId="{0FFA07AC-15FE-4BBD-AD45-E39643F6210D}" destId="{28C9B777-84BA-4DC5-A1B5-838F7DB6B684}" srcOrd="2" destOrd="0" presId="urn:microsoft.com/office/officeart/2018/2/layout/IconVerticalSolidList"/>
    <dgm:cxn modelId="{2B9D253A-F63C-428F-A8F8-6A32C41A0DCB}" type="presParOf" srcId="{0FFA07AC-15FE-4BBD-AD45-E39643F6210D}" destId="{A416E838-583E-4970-86AF-61BC5D636C55}" srcOrd="3" destOrd="0" presId="urn:microsoft.com/office/officeart/2018/2/layout/IconVerticalSolidList"/>
    <dgm:cxn modelId="{4D72218F-7E1F-44AE-9C0A-E4BD137EFEB8}" type="presParOf" srcId="{86F6FF7B-6FFD-4B4B-89B1-A9E5272B113C}" destId="{B620ACA9-3F27-44F1-B07C-48DAE80FE5F7}" srcOrd="7" destOrd="0" presId="urn:microsoft.com/office/officeart/2018/2/layout/IconVerticalSolidList"/>
    <dgm:cxn modelId="{866F5634-4352-49A8-AD8C-7239A3C704B6}" type="presParOf" srcId="{86F6FF7B-6FFD-4B4B-89B1-A9E5272B113C}" destId="{955E658B-FD2A-466C-B9F0-9123C61E2946}" srcOrd="8" destOrd="0" presId="urn:microsoft.com/office/officeart/2018/2/layout/IconVerticalSolidList"/>
    <dgm:cxn modelId="{20991D72-4C89-4D6E-85C3-5D4109B1BFA0}" type="presParOf" srcId="{955E658B-FD2A-466C-B9F0-9123C61E2946}" destId="{D6D9FB7B-53F0-4D46-95A1-F5246DC76ECC}" srcOrd="0" destOrd="0" presId="urn:microsoft.com/office/officeart/2018/2/layout/IconVerticalSolidList"/>
    <dgm:cxn modelId="{062B5AAA-EA48-4104-ADBC-F67E20A04B13}" type="presParOf" srcId="{955E658B-FD2A-466C-B9F0-9123C61E2946}" destId="{A5C2445A-54DA-4F10-973F-50103B075D4C}" srcOrd="1" destOrd="0" presId="urn:microsoft.com/office/officeart/2018/2/layout/IconVerticalSolidList"/>
    <dgm:cxn modelId="{18FC36C3-4FC0-4784-8DA4-933A1A23362E}" type="presParOf" srcId="{955E658B-FD2A-466C-B9F0-9123C61E2946}" destId="{38753ECC-9BF0-4916-8E72-E5FAE5C579CE}" srcOrd="2" destOrd="0" presId="urn:microsoft.com/office/officeart/2018/2/layout/IconVerticalSolidList"/>
    <dgm:cxn modelId="{AFB9EB54-31D9-43D8-9F28-54DE39BBF6B4}" type="presParOf" srcId="{955E658B-FD2A-466C-B9F0-9123C61E2946}" destId="{9CCE542C-B7E0-4F8A-856E-D15B33113F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EC004-39DE-4C36-A127-575752208738}">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8C43B-E759-41BA-95D2-B03EF469DF21}">
      <dsp:nvSpPr>
        <dsp:cNvPr id="0" name=""/>
        <dsp:cNvSpPr/>
      </dsp:nvSpPr>
      <dsp:spPr>
        <a:xfrm>
          <a:off x="245405" y="184436"/>
          <a:ext cx="446191" cy="4461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4">
              <a:lumMod val="40000"/>
              <a:lumOff val="60000"/>
              <a:alpha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330286-AFD5-41A2-844D-706ED6211CFE}">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0" kern="1200" dirty="0"/>
            <a:t>SmartTuning tune continually </a:t>
          </a:r>
          <a:r>
            <a:rPr lang="en-US" sz="1600" b="1" kern="1200" dirty="0"/>
            <a:t>applications</a:t>
          </a:r>
          <a:r>
            <a:rPr lang="en-US" sz="1600" b="0" kern="1200" dirty="0"/>
            <a:t> running on Kubernetes</a:t>
          </a:r>
        </a:p>
      </dsp:txBody>
      <dsp:txXfrm>
        <a:off x="937002" y="1903"/>
        <a:ext cx="5576601" cy="811257"/>
      </dsp:txXfrm>
    </dsp:sp>
    <dsp:sp modelId="{A4238879-63E4-444C-AFA9-6F6E7F9BC6B4}">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2A464-01AD-C848-89BC-3834A10BCD07}">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D4A37-E184-4246-BF5A-BEEE47733B6A}">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Performance</a:t>
          </a:r>
          <a:r>
            <a:rPr lang="en-US" sz="1600" b="0" kern="1200" dirty="0"/>
            <a:t> is a metrics that SmartTuning monitors to selects the best configuration, i.e., the objective to max/min</a:t>
          </a:r>
        </a:p>
      </dsp:txBody>
      <dsp:txXfrm>
        <a:off x="937002" y="1015975"/>
        <a:ext cx="5576601" cy="811257"/>
      </dsp:txXfrm>
    </dsp:sp>
    <dsp:sp modelId="{D7027504-7C96-449B-832C-9E73D0FF89A5}">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2F9FD-A29F-442C-A486-79489C30EDF7}">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3D3BD-2D7F-4D35-A00B-873500796A4D}">
      <dsp:nvSpPr>
        <dsp:cNvPr id="0" name=""/>
        <dsp:cNvSpPr/>
      </dsp:nvSpPr>
      <dsp:spPr>
        <a:xfrm>
          <a:off x="937002" y="1918849"/>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Workload </a:t>
          </a:r>
          <a:r>
            <a:rPr lang="en-US" sz="1600" b="0" kern="1200" dirty="0"/>
            <a:t>is a probability distribution of URLs served by an application in an interval</a:t>
          </a:r>
          <a:endParaRPr lang="en-US" sz="1600" i="1" kern="1200" dirty="0"/>
        </a:p>
      </dsp:txBody>
      <dsp:txXfrm>
        <a:off x="937002" y="1918849"/>
        <a:ext cx="5576601" cy="811257"/>
      </dsp:txXfrm>
    </dsp:sp>
    <dsp:sp modelId="{A7446CE8-13A8-48D4-8862-3D0B61295753}">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736B3-D943-405E-80C9-F8A084826B4C}">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3A188D-E74E-4ABE-BEC5-BBC94021277F}">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Workloads have the same type</a:t>
          </a:r>
          <a:r>
            <a:rPr lang="en-US" sz="1600" b="0" kern="1200" dirty="0"/>
            <a:t> if their distribution of requests to the application are similar</a:t>
          </a:r>
        </a:p>
      </dsp:txBody>
      <dsp:txXfrm>
        <a:off x="937002" y="3044120"/>
        <a:ext cx="5576601" cy="811257"/>
      </dsp:txXfrm>
    </dsp:sp>
    <dsp:sp modelId="{2834908D-B2E1-4142-AB29-EEC5F0635480}">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4F386-DEB6-446E-8FFB-E3427228A95E}">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B90E9-1CCF-4650-8CBD-8FD97F65004D}">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kern="1200" dirty="0"/>
            <a:t>SmartTuning groups similar workloads into </a:t>
          </a:r>
          <a:r>
            <a:rPr lang="en-US" sz="1600" b="1" kern="1200" dirty="0"/>
            <a:t>types</a:t>
          </a:r>
        </a:p>
      </dsp:txBody>
      <dsp:txXfrm>
        <a:off x="937002" y="4058192"/>
        <a:ext cx="5576601" cy="811257"/>
      </dsp:txXfrm>
    </dsp:sp>
    <dsp:sp modelId="{41BEA1EE-5EC1-45FA-8DA0-460CFCB20202}">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BE306-8DE5-4CEB-8244-CAE5719A9601}">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A3F31-27CE-43AA-91E9-43C8C353A162}">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711200">
            <a:lnSpc>
              <a:spcPct val="100000"/>
            </a:lnSpc>
            <a:spcBef>
              <a:spcPct val="0"/>
            </a:spcBef>
            <a:spcAft>
              <a:spcPct val="35000"/>
            </a:spcAft>
            <a:buNone/>
          </a:pPr>
          <a:r>
            <a:rPr lang="en-US" sz="1600" b="1" kern="1200" dirty="0"/>
            <a:t>Configuration</a:t>
          </a:r>
          <a:r>
            <a:rPr lang="en-US" sz="1600" kern="1200" dirty="0"/>
            <a:t> is a set of parameters that can be adjusted in an application</a:t>
          </a:r>
        </a:p>
      </dsp:txBody>
      <dsp:txXfrm>
        <a:off x="937002" y="5072264"/>
        <a:ext cx="5576601" cy="811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6BED2-271F-294D-A22D-3335A6108EF1}">
      <dsp:nvSpPr>
        <dsp:cNvPr id="0" name=""/>
        <dsp:cNvSpPr/>
      </dsp:nvSpPr>
      <dsp:spPr>
        <a:xfrm>
          <a:off x="1801063" y="39274"/>
          <a:ext cx="625708" cy="625708"/>
        </a:xfrm>
        <a:prstGeom prst="rect">
          <a:avLst/>
        </a:prstGeom>
        <a:blipFill rotWithShape="0">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801063" y="39274"/>
        <a:ext cx="625708" cy="625708"/>
      </dsp:txXfrm>
    </dsp:sp>
    <dsp:sp modelId="{9E6EE7AF-BAAF-6646-83B6-73609AF5968D}">
      <dsp:nvSpPr>
        <dsp:cNvPr id="0" name=""/>
        <dsp:cNvSpPr/>
      </dsp:nvSpPr>
      <dsp:spPr>
        <a:xfrm>
          <a:off x="697668" y="-363"/>
          <a:ext cx="1768741" cy="1768741"/>
        </a:xfrm>
        <a:prstGeom prst="circularArrow">
          <a:avLst>
            <a:gd name="adj1" fmla="val 6898"/>
            <a:gd name="adj2" fmla="val 465054"/>
            <a:gd name="adj3" fmla="val 550670"/>
            <a:gd name="adj4" fmla="val 205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692292-64E0-254C-BB78-32A4283A0031}">
      <dsp:nvSpPr>
        <dsp:cNvPr id="0" name=""/>
        <dsp:cNvSpPr/>
      </dsp:nvSpPr>
      <dsp:spPr>
        <a:xfrm>
          <a:off x="1801063" y="1103031"/>
          <a:ext cx="625708" cy="625708"/>
        </a:xfrm>
        <a:prstGeom prst="rect">
          <a:avLst/>
        </a:prstGeom>
        <a:blipFill rotWithShape="0">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dsp:txBody>
      <dsp:txXfrm>
        <a:off x="1801063" y="1103031"/>
        <a:ext cx="625708" cy="625708"/>
      </dsp:txXfrm>
    </dsp:sp>
    <dsp:sp modelId="{87E05E41-74C0-1546-A638-073DE41929D2}">
      <dsp:nvSpPr>
        <dsp:cNvPr id="0" name=""/>
        <dsp:cNvSpPr/>
      </dsp:nvSpPr>
      <dsp:spPr>
        <a:xfrm>
          <a:off x="697668" y="-363"/>
          <a:ext cx="1768741" cy="1768741"/>
        </a:xfrm>
        <a:prstGeom prst="circularArrow">
          <a:avLst>
            <a:gd name="adj1" fmla="val 6898"/>
            <a:gd name="adj2" fmla="val 465054"/>
            <a:gd name="adj3" fmla="val 5950670"/>
            <a:gd name="adj4" fmla="val 43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F14915-C11C-7D42-B517-1C5690A02278}">
      <dsp:nvSpPr>
        <dsp:cNvPr id="0" name=""/>
        <dsp:cNvSpPr/>
      </dsp:nvSpPr>
      <dsp:spPr>
        <a:xfrm>
          <a:off x="737306" y="1103031"/>
          <a:ext cx="625708" cy="625708"/>
        </a:xfrm>
        <a:prstGeom prst="rect">
          <a:avLst/>
        </a:prstGeom>
        <a:blipFill rotWithShape="0">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dsp:txBody>
      <dsp:txXfrm>
        <a:off x="737306" y="1103031"/>
        <a:ext cx="625708" cy="625708"/>
      </dsp:txXfrm>
    </dsp:sp>
    <dsp:sp modelId="{C6D64E84-605F-4648-9AD2-6106D5BE29EA}">
      <dsp:nvSpPr>
        <dsp:cNvPr id="0" name=""/>
        <dsp:cNvSpPr/>
      </dsp:nvSpPr>
      <dsp:spPr>
        <a:xfrm>
          <a:off x="697668" y="-363"/>
          <a:ext cx="1768741" cy="1768741"/>
        </a:xfrm>
        <a:prstGeom prst="circularArrow">
          <a:avLst>
            <a:gd name="adj1" fmla="val 6898"/>
            <a:gd name="adj2" fmla="val 465054"/>
            <a:gd name="adj3" fmla="val 11350670"/>
            <a:gd name="adj4" fmla="val 97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2FB61-E268-4145-8E0C-3267C0D97389}">
      <dsp:nvSpPr>
        <dsp:cNvPr id="0" name=""/>
        <dsp:cNvSpPr/>
      </dsp:nvSpPr>
      <dsp:spPr>
        <a:xfrm>
          <a:off x="737306" y="39274"/>
          <a:ext cx="625708" cy="625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 </a:t>
          </a:r>
        </a:p>
      </dsp:txBody>
      <dsp:txXfrm>
        <a:off x="737306" y="39274"/>
        <a:ext cx="625708" cy="625708"/>
      </dsp:txXfrm>
    </dsp:sp>
    <dsp:sp modelId="{394C42E1-FEC0-8540-B851-5E1390D8AD5D}">
      <dsp:nvSpPr>
        <dsp:cNvPr id="0" name=""/>
        <dsp:cNvSpPr/>
      </dsp:nvSpPr>
      <dsp:spPr>
        <a:xfrm>
          <a:off x="697668" y="-363"/>
          <a:ext cx="1768741" cy="1768741"/>
        </a:xfrm>
        <a:prstGeom prst="circularArrow">
          <a:avLst>
            <a:gd name="adj1" fmla="val 6898"/>
            <a:gd name="adj2" fmla="val 465054"/>
            <a:gd name="adj3" fmla="val 16750670"/>
            <a:gd name="adj4" fmla="val 15184276"/>
            <a:gd name="adj5" fmla="val 804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9C5B3-F540-4F29-AAF1-2F2E39045ED4}">
      <dsp:nvSpPr>
        <dsp:cNvPr id="0" name=""/>
        <dsp:cNvSpPr/>
      </dsp:nvSpPr>
      <dsp:spPr>
        <a:xfrm>
          <a:off x="0" y="3400"/>
          <a:ext cx="10515600" cy="72429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AEADA-6F7A-46D6-806A-5B8744EE0916}">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21191D-5774-4174-96A7-8DC287E22797}">
      <dsp:nvSpPr>
        <dsp:cNvPr id="0" name=""/>
        <dsp:cNvSpPr/>
      </dsp:nvSpPr>
      <dsp:spPr>
        <a:xfrm>
          <a:off x="836555" y="3400"/>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CA" sz="1800" kern="1200" dirty="0"/>
            <a:t>Workload classification</a:t>
          </a:r>
          <a:endParaRPr lang="en-US" sz="1800" kern="1200" dirty="0"/>
        </a:p>
      </dsp:txBody>
      <dsp:txXfrm>
        <a:off x="836555" y="3400"/>
        <a:ext cx="9679044" cy="724290"/>
      </dsp:txXfrm>
    </dsp:sp>
    <dsp:sp modelId="{E549DC72-C590-4935-947C-24E084412F6D}">
      <dsp:nvSpPr>
        <dsp:cNvPr id="0" name=""/>
        <dsp:cNvSpPr/>
      </dsp:nvSpPr>
      <dsp:spPr>
        <a:xfrm>
          <a:off x="0" y="908763"/>
          <a:ext cx="10515600" cy="72429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A5C6E-1D9C-4462-815B-718BE157BA3D}">
      <dsp:nvSpPr>
        <dsp:cNvPr id="0" name=""/>
        <dsp:cNvSpPr/>
      </dsp:nvSpPr>
      <dsp:spPr>
        <a:xfrm>
          <a:off x="219097" y="1071728"/>
          <a:ext cx="398359" cy="39835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97EDAF-1638-4B1E-B628-9666BFE22131}">
      <dsp:nvSpPr>
        <dsp:cNvPr id="0" name=""/>
        <dsp:cNvSpPr/>
      </dsp:nvSpPr>
      <dsp:spPr>
        <a:xfrm>
          <a:off x="836555" y="90876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CA" sz="1800" kern="1200" dirty="0"/>
            <a:t>Proactive and continuous experimentation over search space</a:t>
          </a:r>
          <a:endParaRPr lang="en-US" sz="1800" kern="1200" dirty="0"/>
        </a:p>
      </dsp:txBody>
      <dsp:txXfrm>
        <a:off x="836555" y="908763"/>
        <a:ext cx="9679044" cy="724290"/>
      </dsp:txXfrm>
    </dsp:sp>
    <dsp:sp modelId="{6DE53190-6742-4CD4-98D4-A5A7EEE05F88}">
      <dsp:nvSpPr>
        <dsp:cNvPr id="0" name=""/>
        <dsp:cNvSpPr/>
      </dsp:nvSpPr>
      <dsp:spPr>
        <a:xfrm>
          <a:off x="0" y="1814126"/>
          <a:ext cx="10515600" cy="72429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FA652-8B12-4F9D-85BB-3F47107D12E0}">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1D222-6192-4CDA-9395-19E57D7C190C}">
      <dsp:nvSpPr>
        <dsp:cNvPr id="0" name=""/>
        <dsp:cNvSpPr/>
      </dsp:nvSpPr>
      <dsp:spPr>
        <a:xfrm>
          <a:off x="836555" y="1814126"/>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CA" sz="1800" kern="1200" dirty="0"/>
            <a:t>Automatic application of tuning at application, runtime, and infrastructure levels to improve performance</a:t>
          </a:r>
          <a:endParaRPr lang="en-US" sz="1800" kern="1200" dirty="0"/>
        </a:p>
      </dsp:txBody>
      <dsp:txXfrm>
        <a:off x="836555" y="1814126"/>
        <a:ext cx="9679044" cy="724290"/>
      </dsp:txXfrm>
    </dsp:sp>
    <dsp:sp modelId="{26F22F2B-7D8D-434A-A791-DE778983CA65}">
      <dsp:nvSpPr>
        <dsp:cNvPr id="0" name=""/>
        <dsp:cNvSpPr/>
      </dsp:nvSpPr>
      <dsp:spPr>
        <a:xfrm>
          <a:off x="0" y="2719489"/>
          <a:ext cx="10515600" cy="72429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90CDF4-9355-456E-A35D-A62C63085434}">
      <dsp:nvSpPr>
        <dsp:cNvPr id="0" name=""/>
        <dsp:cNvSpPr/>
      </dsp:nvSpPr>
      <dsp:spPr>
        <a:xfrm>
          <a:off x="219097" y="2882455"/>
          <a:ext cx="398359" cy="39835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16E838-583E-4970-86AF-61BC5D636C55}">
      <dsp:nvSpPr>
        <dsp:cNvPr id="0" name=""/>
        <dsp:cNvSpPr/>
      </dsp:nvSpPr>
      <dsp:spPr>
        <a:xfrm>
          <a:off x="836555" y="2719489"/>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CA" sz="1800" kern="1200" dirty="0"/>
            <a:t>Workload prediction to provide a good starting configuration when workload changes</a:t>
          </a:r>
          <a:endParaRPr lang="en-US" sz="1800" kern="1200" dirty="0"/>
        </a:p>
      </dsp:txBody>
      <dsp:txXfrm>
        <a:off x="836555" y="2719489"/>
        <a:ext cx="9679044" cy="724290"/>
      </dsp:txXfrm>
    </dsp:sp>
    <dsp:sp modelId="{D6D9FB7B-53F0-4D46-95A1-F5246DC76ECC}">
      <dsp:nvSpPr>
        <dsp:cNvPr id="0" name=""/>
        <dsp:cNvSpPr/>
      </dsp:nvSpPr>
      <dsp:spPr>
        <a:xfrm>
          <a:off x="0" y="3624853"/>
          <a:ext cx="10515600" cy="72429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C2445A-54DA-4F10-973F-50103B075D4C}">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CE542C-B7E0-4F8A-856E-D15B33113F4B}">
      <dsp:nvSpPr>
        <dsp:cNvPr id="0" name=""/>
        <dsp:cNvSpPr/>
      </dsp:nvSpPr>
      <dsp:spPr>
        <a:xfrm>
          <a:off x="836555" y="362485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CA" sz="1800" kern="1200" dirty="0"/>
            <a:t>Can work in any environment where required metrics are available, including bare metal as well as container environments</a:t>
          </a:r>
          <a:endParaRPr lang="en-US" sz="1800" kern="1200" dirty="0"/>
        </a:p>
      </dsp:txBody>
      <dsp:txXfrm>
        <a:off x="836555" y="3624853"/>
        <a:ext cx="9679044" cy="7242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9B0EB1-0254-8D4D-9C05-40FA86005D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9467A9A-FC9C-204E-B9D6-A0B1D41276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B09E65-1851-A34A-8DC6-9D892EF31B4F}" type="datetimeFigureOut">
              <a:rPr lang="en-US" smtClean="0"/>
              <a:t>8/14/20</a:t>
            </a:fld>
            <a:endParaRPr lang="en-US"/>
          </a:p>
        </p:txBody>
      </p:sp>
      <p:sp>
        <p:nvSpPr>
          <p:cNvPr id="4" name="Footer Placeholder 3">
            <a:extLst>
              <a:ext uri="{FF2B5EF4-FFF2-40B4-BE49-F238E27FC236}">
                <a16:creationId xmlns:a16="http://schemas.microsoft.com/office/drawing/2014/main" id="{F284E3B7-D559-3043-9CFA-74668A5A6B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75A023C-7230-774A-80BF-ECB15C60AD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0CFB3F-1029-F347-BF6A-C04BA77F0F23}" type="slidenum">
              <a:rPr lang="en-US" smtClean="0"/>
              <a:t>‹#›</a:t>
            </a:fld>
            <a:endParaRPr lang="en-US"/>
          </a:p>
        </p:txBody>
      </p:sp>
    </p:spTree>
    <p:extLst>
      <p:ext uri="{BB962C8B-B14F-4D97-AF65-F5344CB8AC3E}">
        <p14:creationId xmlns:p14="http://schemas.microsoft.com/office/powerpoint/2010/main" val="1966237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FFC97-A56C-374A-84AF-D2F1DF972027}" type="datetimeFigureOut">
              <a:rPr lang="en-US" smtClean="0"/>
              <a:t>8/13/20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2EEB8-0F4C-E945-916A-E8C3B7C5F62A}" type="slidenum">
              <a:rPr lang="en-US" smtClean="0"/>
              <a:t>‹#›</a:t>
            </a:fld>
            <a:endParaRPr lang="en-US"/>
          </a:p>
        </p:txBody>
      </p:sp>
    </p:spTree>
    <p:extLst>
      <p:ext uri="{BB962C8B-B14F-4D97-AF65-F5344CB8AC3E}">
        <p14:creationId xmlns:p14="http://schemas.microsoft.com/office/powerpoint/2010/main" val="1215224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84FE9-F381-9047-A68C-C9721D67FC9E}" type="datetime1">
              <a:rPr lang="en-CA" smtClean="0"/>
              <a:t>2020-08-13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220419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2D6D8-0C21-014C-99CE-CE877DF09F58}" type="datetime1">
              <a:rPr lang="en-CA" smtClean="0"/>
              <a:t>2020-08-13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255561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43947-3135-4D41-8FCE-6C54078033D8}" type="datetime1">
              <a:rPr lang="en-CA" smtClean="0"/>
              <a:t>2020-08-13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47128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84FE9-F381-9047-A68C-C9721D67FC9E}" type="datetime1">
              <a:rPr lang="en-CA" smtClean="0"/>
              <a:t>2020-08-13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
        <p:nvSpPr>
          <p:cNvPr id="7" name="Title 6">
            <a:extLst>
              <a:ext uri="{FF2B5EF4-FFF2-40B4-BE49-F238E27FC236}">
                <a16:creationId xmlns:a16="http://schemas.microsoft.com/office/drawing/2014/main" id="{BF2C5EBE-3937-F74D-A0C6-74E84174696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243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6C88B-9CBF-0E42-A2A0-726197A061D9}" type="datetime1">
              <a:rPr lang="en-CA" smtClean="0"/>
              <a:t>2020-08-13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397333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3F4A9-C839-434C-B6F6-7955788BE7C6}" type="datetime1">
              <a:rPr lang="en-CA" smtClean="0"/>
              <a:t>2020-08-13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41267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BFAD3-2005-4F44-8800-F679688FA4A7}" type="datetime1">
              <a:rPr lang="en-CA" smtClean="0"/>
              <a:t>2020-08-13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68178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EA2513-6732-EF4C-B550-040E7ADB8AA4}" type="datetime1">
              <a:rPr lang="en-CA" smtClean="0"/>
              <a:t>2020-08-13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104938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CC380-E9BB-2847-9681-B836737DA6C1}" type="datetime1">
              <a:rPr lang="en-CA" smtClean="0"/>
              <a:t>2020-08-13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50319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69BE2-46E6-6E41-9263-602EA4361E2F}" type="datetime1">
              <a:rPr lang="en-CA" smtClean="0"/>
              <a:t>2020-08-13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428511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2BAA3-4E4D-2F41-AED6-8C52699A24F3}" type="datetime1">
              <a:rPr lang="en-CA" smtClean="0"/>
              <a:t>2020-08-13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310708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0D5979-D4BA-D242-8C68-435A0C61CE5E}" type="datetime1">
              <a:rPr lang="en-CA" smtClean="0"/>
              <a:t>2020-08-13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B16EB-E8B7-064E-A646-7400584D85DA}" type="slidenum">
              <a:rPr lang="en-US" smtClean="0"/>
              <a:t>‹#›</a:t>
            </a:fld>
            <a:endParaRPr lang="en-US"/>
          </a:p>
        </p:txBody>
      </p:sp>
    </p:spTree>
    <p:extLst>
      <p:ext uri="{BB962C8B-B14F-4D97-AF65-F5344CB8AC3E}">
        <p14:creationId xmlns:p14="http://schemas.microsoft.com/office/powerpoint/2010/main" val="208293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A9892-ECC1-CE4F-98EB-92D2667A510A}" type="datetime1">
              <a:rPr lang="en-CA" smtClean="0"/>
              <a:t>2020-08-13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B16EB-E8B7-064E-A646-7400584D85DA}" type="slidenum">
              <a:rPr lang="en-US" smtClean="0"/>
              <a:t>‹#›</a:t>
            </a:fld>
            <a:endParaRPr lang="en-US"/>
          </a:p>
        </p:txBody>
      </p:sp>
      <p:cxnSp>
        <p:nvCxnSpPr>
          <p:cNvPr id="7" name="Straight Connector 6">
            <a:extLst>
              <a:ext uri="{FF2B5EF4-FFF2-40B4-BE49-F238E27FC236}">
                <a16:creationId xmlns:a16="http://schemas.microsoft.com/office/drawing/2014/main" id="{8AC5BDE4-46D6-E94D-9C69-E6EA082486C8}"/>
              </a:ext>
            </a:extLst>
          </p:cNvPr>
          <p:cNvCxnSpPr/>
          <p:nvPr userDrawn="1"/>
        </p:nvCxnSpPr>
        <p:spPr>
          <a:xfrm flipV="1">
            <a:off x="-225519" y="-211731"/>
            <a:ext cx="700035" cy="700035"/>
          </a:xfrm>
          <a:prstGeom prst="line">
            <a:avLst/>
          </a:prstGeom>
          <a:ln w="1270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F783499F-667C-3F4D-8F9D-CBFE8EB3081A}"/>
              </a:ext>
            </a:extLst>
          </p:cNvPr>
          <p:cNvCxnSpPr>
            <a:cxnSpLocks/>
          </p:cNvCxnSpPr>
          <p:nvPr userDrawn="1"/>
        </p:nvCxnSpPr>
        <p:spPr>
          <a:xfrm flipV="1">
            <a:off x="-141933" y="-82541"/>
            <a:ext cx="738799" cy="738800"/>
          </a:xfrm>
          <a:prstGeom prst="line">
            <a:avLst/>
          </a:prstGeom>
          <a:ln w="381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A8E19D8-CF79-2446-AC0A-13496C2F4D28}"/>
              </a:ext>
            </a:extLst>
          </p:cNvPr>
          <p:cNvCxnSpPr>
            <a:cxnSpLocks/>
          </p:cNvCxnSpPr>
          <p:nvPr userDrawn="1"/>
        </p:nvCxnSpPr>
        <p:spPr>
          <a:xfrm flipV="1">
            <a:off x="-103169" y="-105560"/>
            <a:ext cx="1046929" cy="1046930"/>
          </a:xfrm>
          <a:prstGeom prst="line">
            <a:avLst/>
          </a:prstGeom>
          <a:ln w="635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5045045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69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6">
            <a:extLst>
              <a:ext uri="{FF2B5EF4-FFF2-40B4-BE49-F238E27FC236}">
                <a16:creationId xmlns:a16="http://schemas.microsoft.com/office/drawing/2014/main" id="{C491FD44-0B8E-429F-BD2E-EE91010F0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96F82C0-ED36-D34D-A87D-C54EE6C81E37}"/>
              </a:ext>
            </a:extLst>
          </p:cNvPr>
          <p:cNvSpPr>
            <a:spLocks noGrp="1"/>
          </p:cNvSpPr>
          <p:nvPr>
            <p:ph type="ctrTitle"/>
          </p:nvPr>
        </p:nvSpPr>
        <p:spPr>
          <a:xfrm>
            <a:off x="804672" y="2796317"/>
            <a:ext cx="4672584" cy="2101070"/>
          </a:xfrm>
        </p:spPr>
        <p:txBody>
          <a:bodyPr anchor="t">
            <a:normAutofit/>
          </a:bodyPr>
          <a:lstStyle/>
          <a:p>
            <a:pPr algn="l"/>
            <a:r>
              <a:rPr lang="en-US" sz="4000" dirty="0">
                <a:solidFill>
                  <a:schemeClr val="tx2"/>
                </a:solidFill>
              </a:rPr>
              <a:t>SmartTuning</a:t>
            </a:r>
          </a:p>
        </p:txBody>
      </p:sp>
      <p:sp>
        <p:nvSpPr>
          <p:cNvPr id="6" name="Subtitle 5">
            <a:extLst>
              <a:ext uri="{FF2B5EF4-FFF2-40B4-BE49-F238E27FC236}">
                <a16:creationId xmlns:a16="http://schemas.microsoft.com/office/drawing/2014/main" id="{EE37DF7F-BA9F-5F43-BEA5-61450E6B980B}"/>
              </a:ext>
            </a:extLst>
          </p:cNvPr>
          <p:cNvSpPr>
            <a:spLocks noGrp="1"/>
          </p:cNvSpPr>
          <p:nvPr>
            <p:ph type="subTitle" idx="1"/>
          </p:nvPr>
        </p:nvSpPr>
        <p:spPr>
          <a:xfrm>
            <a:off x="804672" y="1912843"/>
            <a:ext cx="4672280" cy="838831"/>
          </a:xfrm>
        </p:spPr>
        <p:txBody>
          <a:bodyPr anchor="b">
            <a:normAutofit/>
          </a:bodyPr>
          <a:lstStyle/>
          <a:p>
            <a:pPr algn="l"/>
            <a:r>
              <a:rPr lang="en-US" sz="1600" dirty="0">
                <a:solidFill>
                  <a:schemeClr val="tx2"/>
                </a:solidFill>
              </a:rPr>
              <a:t>Workload-based applications tuning</a:t>
            </a:r>
          </a:p>
        </p:txBody>
      </p:sp>
      <p:pic>
        <p:nvPicPr>
          <p:cNvPr id="8" name="Picture 7">
            <a:extLst>
              <a:ext uri="{FF2B5EF4-FFF2-40B4-BE49-F238E27FC236}">
                <a16:creationId xmlns:a16="http://schemas.microsoft.com/office/drawing/2014/main" id="{77A9CEF7-4907-4C35-A643-0A62D76C6702}"/>
              </a:ext>
            </a:extLst>
          </p:cNvPr>
          <p:cNvPicPr>
            <a:picLocks noChangeAspect="1"/>
          </p:cNvPicPr>
          <p:nvPr/>
        </p:nvPicPr>
        <p:blipFill rotWithShape="1">
          <a:blip r:embed="rId2"/>
          <a:srcRect l="19228" r="22766" b="1"/>
          <a:stretch/>
        </p:blipFill>
        <p:spPr>
          <a:xfrm>
            <a:off x="6893012" y="752945"/>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grpSp>
        <p:nvGrpSpPr>
          <p:cNvPr id="39" name="Group 38">
            <a:extLst>
              <a:ext uri="{FF2B5EF4-FFF2-40B4-BE49-F238E27FC236}">
                <a16:creationId xmlns:a16="http://schemas.microsoft.com/office/drawing/2014/main" id="{AC9AA439-94BD-496D-B978-D92FEBAB6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455473" y="509985"/>
            <a:ext cx="5736222" cy="6346033"/>
            <a:chOff x="-9612" y="511966"/>
            <a:chExt cx="5736222" cy="6346033"/>
          </a:xfrm>
        </p:grpSpPr>
        <p:sp>
          <p:nvSpPr>
            <p:cNvPr id="40" name="Freeform: Shape 39">
              <a:extLst>
                <a:ext uri="{FF2B5EF4-FFF2-40B4-BE49-F238E27FC236}">
                  <a16:creationId xmlns:a16="http://schemas.microsoft.com/office/drawing/2014/main" id="{84DB0C11-8F9D-4605-B6A4-D88164C6E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12" y="724225"/>
              <a:ext cx="5420380" cy="6133427"/>
            </a:xfrm>
            <a:custGeom>
              <a:avLst/>
              <a:gdLst>
                <a:gd name="connsiteX0" fmla="*/ 2918460 w 2961539"/>
                <a:gd name="connsiteY0" fmla="*/ 1324969 h 3351127"/>
                <a:gd name="connsiteX1" fmla="*/ 2906649 w 2961539"/>
                <a:gd name="connsiteY1" fmla="*/ 1284393 h 3351127"/>
                <a:gd name="connsiteX2" fmla="*/ 2893314 w 2961539"/>
                <a:gd name="connsiteY2" fmla="*/ 1244388 h 3351127"/>
                <a:gd name="connsiteX3" fmla="*/ 2878741 w 2961539"/>
                <a:gd name="connsiteY3" fmla="*/ 1204859 h 3351127"/>
                <a:gd name="connsiteX4" fmla="*/ 2811209 w 2961539"/>
                <a:gd name="connsiteY4" fmla="*/ 1051316 h 3351127"/>
                <a:gd name="connsiteX5" fmla="*/ 2636711 w 2961539"/>
                <a:gd name="connsiteY5" fmla="*/ 768709 h 3351127"/>
                <a:gd name="connsiteX6" fmla="*/ 2418683 w 2961539"/>
                <a:gd name="connsiteY6" fmla="*/ 522202 h 3351127"/>
                <a:gd name="connsiteX7" fmla="*/ 2165699 w 2961539"/>
                <a:gd name="connsiteY7" fmla="*/ 314748 h 3351127"/>
                <a:gd name="connsiteX8" fmla="*/ 2027873 w 2961539"/>
                <a:gd name="connsiteY8" fmla="*/ 227213 h 3351127"/>
                <a:gd name="connsiteX9" fmla="*/ 1883474 w 2961539"/>
                <a:gd name="connsiteY9" fmla="*/ 151203 h 3351127"/>
                <a:gd name="connsiteX10" fmla="*/ 1576483 w 2961539"/>
                <a:gd name="connsiteY10" fmla="*/ 40618 h 3351127"/>
                <a:gd name="connsiteX11" fmla="*/ 1415415 w 2961539"/>
                <a:gd name="connsiteY11" fmla="*/ 10233 h 3351127"/>
                <a:gd name="connsiteX12" fmla="*/ 1251204 w 2961539"/>
                <a:gd name="connsiteY12" fmla="*/ 42 h 3351127"/>
                <a:gd name="connsiteX13" fmla="*/ 927163 w 2961539"/>
                <a:gd name="connsiteY13" fmla="*/ 29855 h 3351127"/>
                <a:gd name="connsiteX14" fmla="*/ 610362 w 2961539"/>
                <a:gd name="connsiteY14" fmla="*/ 116151 h 3351127"/>
                <a:gd name="connsiteX15" fmla="*/ 315468 w 2961539"/>
                <a:gd name="connsiteY15" fmla="*/ 267408 h 3351127"/>
                <a:gd name="connsiteX16" fmla="*/ 182975 w 2961539"/>
                <a:gd name="connsiteY16" fmla="*/ 368183 h 3351127"/>
                <a:gd name="connsiteX17" fmla="*/ 64294 w 2961539"/>
                <a:gd name="connsiteY17" fmla="*/ 484674 h 3351127"/>
                <a:gd name="connsiteX18" fmla="*/ 0 w 2961539"/>
                <a:gd name="connsiteY18" fmla="*/ 556778 h 3351127"/>
                <a:gd name="connsiteX19" fmla="*/ 0 w 2961539"/>
                <a:gd name="connsiteY19" fmla="*/ 956066 h 3351127"/>
                <a:gd name="connsiteX20" fmla="*/ 227552 w 2961539"/>
                <a:gd name="connsiteY20" fmla="*/ 636597 h 3351127"/>
                <a:gd name="connsiteX21" fmla="*/ 331756 w 2961539"/>
                <a:gd name="connsiteY21" fmla="*/ 534966 h 3351127"/>
                <a:gd name="connsiteX22" fmla="*/ 441770 w 2961539"/>
                <a:gd name="connsiteY22" fmla="*/ 439620 h 3351127"/>
                <a:gd name="connsiteX23" fmla="*/ 683419 w 2961539"/>
                <a:gd name="connsiteY23" fmla="*/ 274457 h 3351127"/>
                <a:gd name="connsiteX24" fmla="*/ 956596 w 2961539"/>
                <a:gd name="connsiteY24" fmla="*/ 161300 h 3351127"/>
                <a:gd name="connsiteX25" fmla="*/ 1251490 w 2961539"/>
                <a:gd name="connsiteY25" fmla="*/ 123009 h 3351127"/>
                <a:gd name="connsiteX26" fmla="*/ 1398175 w 2961539"/>
                <a:gd name="connsiteY26" fmla="*/ 135297 h 3351127"/>
                <a:gd name="connsiteX27" fmla="*/ 1542383 w 2961539"/>
                <a:gd name="connsiteY27" fmla="*/ 167967 h 3351127"/>
                <a:gd name="connsiteX28" fmla="*/ 1681925 w 2961539"/>
                <a:gd name="connsiteY28" fmla="*/ 218450 h 3351127"/>
                <a:gd name="connsiteX29" fmla="*/ 1715929 w 2961539"/>
                <a:gd name="connsiteY29" fmla="*/ 233595 h 3351127"/>
                <a:gd name="connsiteX30" fmla="*/ 1749552 w 2961539"/>
                <a:gd name="connsiteY30" fmla="*/ 249597 h 3351127"/>
                <a:gd name="connsiteX31" fmla="*/ 1782604 w 2961539"/>
                <a:gd name="connsiteY31" fmla="*/ 266646 h 3351127"/>
                <a:gd name="connsiteX32" fmla="*/ 1815275 w 2961539"/>
                <a:gd name="connsiteY32" fmla="*/ 284553 h 3351127"/>
                <a:gd name="connsiteX33" fmla="*/ 2059400 w 2961539"/>
                <a:gd name="connsiteY33" fmla="*/ 454765 h 3351127"/>
                <a:gd name="connsiteX34" fmla="*/ 2270284 w 2961539"/>
                <a:gd name="connsiteY34" fmla="*/ 663648 h 3351127"/>
                <a:gd name="connsiteX35" fmla="*/ 2362581 w 2961539"/>
                <a:gd name="connsiteY35" fmla="*/ 779091 h 3351127"/>
                <a:gd name="connsiteX36" fmla="*/ 2445353 w 2961539"/>
                <a:gd name="connsiteY36" fmla="*/ 900726 h 3351127"/>
                <a:gd name="connsiteX37" fmla="*/ 2581180 w 2961539"/>
                <a:gd name="connsiteY37" fmla="*/ 1158663 h 3351127"/>
                <a:gd name="connsiteX38" fmla="*/ 2673382 w 2961539"/>
                <a:gd name="connsiteY38" fmla="*/ 1430601 h 3351127"/>
                <a:gd name="connsiteX39" fmla="*/ 2707291 w 2961539"/>
                <a:gd name="connsiteY39" fmla="*/ 1569095 h 3351127"/>
                <a:gd name="connsiteX40" fmla="*/ 2728913 w 2961539"/>
                <a:gd name="connsiteY40" fmla="*/ 1710065 h 3351127"/>
                <a:gd name="connsiteX41" fmla="*/ 2738342 w 2961539"/>
                <a:gd name="connsiteY41" fmla="*/ 1853321 h 3351127"/>
                <a:gd name="connsiteX42" fmla="*/ 2733294 w 2961539"/>
                <a:gd name="connsiteY42" fmla="*/ 1998482 h 3351127"/>
                <a:gd name="connsiteX43" fmla="*/ 2704433 w 2961539"/>
                <a:gd name="connsiteY43" fmla="*/ 2140785 h 3351127"/>
                <a:gd name="connsiteX44" fmla="*/ 2645759 w 2961539"/>
                <a:gd name="connsiteY44" fmla="*/ 2264515 h 3351127"/>
                <a:gd name="connsiteX45" fmla="*/ 2552986 w 2961539"/>
                <a:gd name="connsiteY45" fmla="*/ 2354717 h 3351127"/>
                <a:gd name="connsiteX46" fmla="*/ 2492026 w 2961539"/>
                <a:gd name="connsiteY46" fmla="*/ 2389769 h 3351127"/>
                <a:gd name="connsiteX47" fmla="*/ 2423541 w 2961539"/>
                <a:gd name="connsiteY47" fmla="*/ 2423583 h 3351127"/>
                <a:gd name="connsiteX48" fmla="*/ 2278475 w 2961539"/>
                <a:gd name="connsiteY48" fmla="*/ 2502640 h 3351127"/>
                <a:gd name="connsiteX49" fmla="*/ 2143697 w 2961539"/>
                <a:gd name="connsiteY49" fmla="*/ 2606463 h 3351127"/>
                <a:gd name="connsiteX50" fmla="*/ 2113312 w 2961539"/>
                <a:gd name="connsiteY50" fmla="*/ 2635514 h 3351127"/>
                <a:gd name="connsiteX51" fmla="*/ 2084927 w 2961539"/>
                <a:gd name="connsiteY51" fmla="*/ 2664184 h 3351127"/>
                <a:gd name="connsiteX52" fmla="*/ 2030349 w 2961539"/>
                <a:gd name="connsiteY52" fmla="*/ 2722573 h 3351127"/>
                <a:gd name="connsiteX53" fmla="*/ 1929098 w 2961539"/>
                <a:gd name="connsiteY53" fmla="*/ 2842683 h 3351127"/>
                <a:gd name="connsiteX54" fmla="*/ 1880045 w 2961539"/>
                <a:gd name="connsiteY54" fmla="*/ 2902309 h 3351127"/>
                <a:gd name="connsiteX55" fmla="*/ 1831086 w 2961539"/>
                <a:gd name="connsiteY55" fmla="*/ 2960888 h 3351127"/>
                <a:gd name="connsiteX56" fmla="*/ 1730121 w 2961539"/>
                <a:gd name="connsiteY56" fmla="*/ 3071854 h 3351127"/>
                <a:gd name="connsiteX57" fmla="*/ 1620488 w 2961539"/>
                <a:gd name="connsiteY57" fmla="*/ 3169200 h 3351127"/>
                <a:gd name="connsiteX58" fmla="*/ 1497616 w 2961539"/>
                <a:gd name="connsiteY58" fmla="*/ 3244447 h 3351127"/>
                <a:gd name="connsiteX59" fmla="*/ 1361313 w 2961539"/>
                <a:gd name="connsiteY59" fmla="*/ 3288739 h 3351127"/>
                <a:gd name="connsiteX60" fmla="*/ 1289590 w 2961539"/>
                <a:gd name="connsiteY60" fmla="*/ 3297978 h 3351127"/>
                <a:gd name="connsiteX61" fmla="*/ 1253204 w 2961539"/>
                <a:gd name="connsiteY61" fmla="*/ 3299407 h 3351127"/>
                <a:gd name="connsiteX62" fmla="*/ 1215676 w 2961539"/>
                <a:gd name="connsiteY62" fmla="*/ 3299216 h 3351127"/>
                <a:gd name="connsiteX63" fmla="*/ 918972 w 2961539"/>
                <a:gd name="connsiteY63" fmla="*/ 3254639 h 3351127"/>
                <a:gd name="connsiteX64" fmla="*/ 642557 w 2961539"/>
                <a:gd name="connsiteY64" fmla="*/ 3139672 h 3351127"/>
                <a:gd name="connsiteX65" fmla="*/ 515112 w 2961539"/>
                <a:gd name="connsiteY65" fmla="*/ 3061853 h 3351127"/>
                <a:gd name="connsiteX66" fmla="*/ 484442 w 2961539"/>
                <a:gd name="connsiteY66" fmla="*/ 3040612 h 3351127"/>
                <a:gd name="connsiteX67" fmla="*/ 454343 w 2961539"/>
                <a:gd name="connsiteY67" fmla="*/ 3018610 h 3351127"/>
                <a:gd name="connsiteX68" fmla="*/ 424625 w 2961539"/>
                <a:gd name="connsiteY68" fmla="*/ 2996131 h 3351127"/>
                <a:gd name="connsiteX69" fmla="*/ 395478 w 2961539"/>
                <a:gd name="connsiteY69" fmla="*/ 2973080 h 3351127"/>
                <a:gd name="connsiteX70" fmla="*/ 181547 w 2961539"/>
                <a:gd name="connsiteY70" fmla="*/ 2767626 h 3351127"/>
                <a:gd name="connsiteX71" fmla="*/ 134112 w 2961539"/>
                <a:gd name="connsiteY71" fmla="*/ 2710761 h 3351127"/>
                <a:gd name="connsiteX72" fmla="*/ 89821 w 2961539"/>
                <a:gd name="connsiteY72" fmla="*/ 2652087 h 3351127"/>
                <a:gd name="connsiteX73" fmla="*/ 10096 w 2961539"/>
                <a:gd name="connsiteY73" fmla="*/ 2529025 h 3351127"/>
                <a:gd name="connsiteX74" fmla="*/ 191 w 2961539"/>
                <a:gd name="connsiteY74" fmla="*/ 2511499 h 3351127"/>
                <a:gd name="connsiteX75" fmla="*/ 191 w 2961539"/>
                <a:gd name="connsiteY75" fmla="*/ 2835063 h 3351127"/>
                <a:gd name="connsiteX76" fmla="*/ 50959 w 2961539"/>
                <a:gd name="connsiteY76" fmla="*/ 2888879 h 3351127"/>
                <a:gd name="connsiteX77" fmla="*/ 300038 w 2961539"/>
                <a:gd name="connsiteY77" fmla="*/ 3100525 h 3351127"/>
                <a:gd name="connsiteX78" fmla="*/ 438150 w 2961539"/>
                <a:gd name="connsiteY78" fmla="*/ 3186916 h 3351127"/>
                <a:gd name="connsiteX79" fmla="*/ 584264 w 2961539"/>
                <a:gd name="connsiteY79" fmla="*/ 3258830 h 3351127"/>
                <a:gd name="connsiteX80" fmla="*/ 862965 w 2961539"/>
                <a:gd name="connsiteY80" fmla="*/ 3351127 h 3351127"/>
                <a:gd name="connsiteX81" fmla="*/ 1534478 w 2961539"/>
                <a:gd name="connsiteY81" fmla="*/ 3351127 h 3351127"/>
                <a:gd name="connsiteX82" fmla="*/ 1540955 w 2961539"/>
                <a:gd name="connsiteY82" fmla="*/ 3348841 h 3351127"/>
                <a:gd name="connsiteX83" fmla="*/ 1691831 w 2961539"/>
                <a:gd name="connsiteY83" fmla="*/ 3275403 h 3351127"/>
                <a:gd name="connsiteX84" fmla="*/ 1827086 w 2961539"/>
                <a:gd name="connsiteY84" fmla="*/ 3179963 h 3351127"/>
                <a:gd name="connsiteX85" fmla="*/ 1948625 w 2961539"/>
                <a:gd name="connsiteY85" fmla="*/ 3072426 h 3351127"/>
                <a:gd name="connsiteX86" fmla="*/ 2005584 w 2961539"/>
                <a:gd name="connsiteY86" fmla="*/ 3016514 h 3351127"/>
                <a:gd name="connsiteX87" fmla="*/ 2060639 w 2961539"/>
                <a:gd name="connsiteY87" fmla="*/ 2959935 h 3351127"/>
                <a:gd name="connsiteX88" fmla="*/ 2167223 w 2961539"/>
                <a:gd name="connsiteY88" fmla="*/ 2847350 h 3351127"/>
                <a:gd name="connsiteX89" fmla="*/ 2218754 w 2961539"/>
                <a:gd name="connsiteY89" fmla="*/ 2791438 h 3351127"/>
                <a:gd name="connsiteX90" fmla="*/ 2244471 w 2961539"/>
                <a:gd name="connsiteY90" fmla="*/ 2763911 h 3351127"/>
                <a:gd name="connsiteX91" fmla="*/ 2269427 w 2961539"/>
                <a:gd name="connsiteY91" fmla="*/ 2738098 h 3351127"/>
                <a:gd name="connsiteX92" fmla="*/ 2321243 w 2961539"/>
                <a:gd name="connsiteY92" fmla="*/ 2689807 h 3351127"/>
                <a:gd name="connsiteX93" fmla="*/ 2376297 w 2961539"/>
                <a:gd name="connsiteY93" fmla="*/ 2645230 h 3351127"/>
                <a:gd name="connsiteX94" fmla="*/ 2499265 w 2961539"/>
                <a:gd name="connsiteY94" fmla="*/ 2564934 h 3351127"/>
                <a:gd name="connsiteX95" fmla="*/ 2639187 w 2961539"/>
                <a:gd name="connsiteY95" fmla="*/ 2476732 h 3351127"/>
                <a:gd name="connsiteX96" fmla="*/ 2674239 w 2961539"/>
                <a:gd name="connsiteY96" fmla="*/ 2448729 h 3351127"/>
                <a:gd name="connsiteX97" fmla="*/ 2707481 w 2961539"/>
                <a:gd name="connsiteY97" fmla="*/ 2417487 h 3351127"/>
                <a:gd name="connsiteX98" fmla="*/ 2765298 w 2961539"/>
                <a:gd name="connsiteY98" fmla="*/ 2347097 h 3351127"/>
                <a:gd name="connsiteX99" fmla="*/ 2810447 w 2961539"/>
                <a:gd name="connsiteY99" fmla="*/ 2270802 h 3351127"/>
                <a:gd name="connsiteX100" fmla="*/ 2845499 w 2961539"/>
                <a:gd name="connsiteY100" fmla="*/ 2192411 h 3351127"/>
                <a:gd name="connsiteX101" fmla="*/ 2901315 w 2961539"/>
                <a:gd name="connsiteY101" fmla="*/ 2034772 h 3351127"/>
                <a:gd name="connsiteX102" fmla="*/ 2943130 w 2961539"/>
                <a:gd name="connsiteY102" fmla="*/ 1871704 h 3351127"/>
                <a:gd name="connsiteX103" fmla="*/ 2961037 w 2961539"/>
                <a:gd name="connsiteY103" fmla="*/ 1703302 h 3351127"/>
                <a:gd name="connsiteX104" fmla="*/ 2928842 w 2961539"/>
                <a:gd name="connsiteY104" fmla="*/ 1366308 h 3351127"/>
                <a:gd name="connsiteX105" fmla="*/ 2918460 w 2961539"/>
                <a:gd name="connsiteY105" fmla="*/ 1324969 h 33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61539" h="3351127">
                  <a:moveTo>
                    <a:pt x="2918460" y="1324969"/>
                  </a:moveTo>
                  <a:lnTo>
                    <a:pt x="2906649" y="1284393"/>
                  </a:lnTo>
                  <a:lnTo>
                    <a:pt x="2893314" y="1244388"/>
                  </a:lnTo>
                  <a:cubicBezTo>
                    <a:pt x="2888837" y="1231053"/>
                    <a:pt x="2883694" y="1218004"/>
                    <a:pt x="2878741" y="1204859"/>
                  </a:cubicBezTo>
                  <a:cubicBezTo>
                    <a:pt x="2858453" y="1152567"/>
                    <a:pt x="2836069" y="1101227"/>
                    <a:pt x="2811209" y="1051316"/>
                  </a:cubicBezTo>
                  <a:cubicBezTo>
                    <a:pt x="2761107" y="951684"/>
                    <a:pt x="2702814" y="857006"/>
                    <a:pt x="2636711" y="768709"/>
                  </a:cubicBezTo>
                  <a:cubicBezTo>
                    <a:pt x="2570798" y="680412"/>
                    <a:pt x="2497455" y="598212"/>
                    <a:pt x="2418683" y="522202"/>
                  </a:cubicBezTo>
                  <a:cubicBezTo>
                    <a:pt x="2339912" y="446193"/>
                    <a:pt x="2254949" y="377232"/>
                    <a:pt x="2165699" y="314748"/>
                  </a:cubicBezTo>
                  <a:cubicBezTo>
                    <a:pt x="2121122" y="283506"/>
                    <a:pt x="2075021" y="254359"/>
                    <a:pt x="2027873" y="227213"/>
                  </a:cubicBezTo>
                  <a:cubicBezTo>
                    <a:pt x="1980914" y="199781"/>
                    <a:pt x="1932623" y="174635"/>
                    <a:pt x="1883474" y="151203"/>
                  </a:cubicBezTo>
                  <a:cubicBezTo>
                    <a:pt x="1785176" y="104721"/>
                    <a:pt x="1682496" y="67002"/>
                    <a:pt x="1576483" y="40618"/>
                  </a:cubicBezTo>
                  <a:cubicBezTo>
                    <a:pt x="1523524" y="27474"/>
                    <a:pt x="1469803" y="16901"/>
                    <a:pt x="1415415" y="10233"/>
                  </a:cubicBezTo>
                  <a:cubicBezTo>
                    <a:pt x="1361123" y="3185"/>
                    <a:pt x="1306163" y="-435"/>
                    <a:pt x="1251204" y="42"/>
                  </a:cubicBezTo>
                  <a:cubicBezTo>
                    <a:pt x="1142714" y="804"/>
                    <a:pt x="1034415" y="10805"/>
                    <a:pt x="927163" y="29855"/>
                  </a:cubicBezTo>
                  <a:cubicBezTo>
                    <a:pt x="820007" y="49095"/>
                    <a:pt x="713423" y="76813"/>
                    <a:pt x="610362" y="116151"/>
                  </a:cubicBezTo>
                  <a:cubicBezTo>
                    <a:pt x="507301" y="155394"/>
                    <a:pt x="407861" y="205782"/>
                    <a:pt x="315468" y="267408"/>
                  </a:cubicBezTo>
                  <a:cubicBezTo>
                    <a:pt x="269367" y="298269"/>
                    <a:pt x="224504" y="331226"/>
                    <a:pt x="182975" y="368183"/>
                  </a:cubicBezTo>
                  <a:cubicBezTo>
                    <a:pt x="141542" y="405140"/>
                    <a:pt x="102489" y="444573"/>
                    <a:pt x="64294" y="484674"/>
                  </a:cubicBezTo>
                  <a:cubicBezTo>
                    <a:pt x="42291" y="508105"/>
                    <a:pt x="20860" y="532203"/>
                    <a:pt x="0" y="556778"/>
                  </a:cubicBezTo>
                  <a:lnTo>
                    <a:pt x="0" y="956066"/>
                  </a:lnTo>
                  <a:cubicBezTo>
                    <a:pt x="62579" y="840909"/>
                    <a:pt x="138970" y="733276"/>
                    <a:pt x="227552" y="636597"/>
                  </a:cubicBezTo>
                  <a:cubicBezTo>
                    <a:pt x="260223" y="600593"/>
                    <a:pt x="295466" y="567160"/>
                    <a:pt x="331756" y="534966"/>
                  </a:cubicBezTo>
                  <a:cubicBezTo>
                    <a:pt x="367951" y="502771"/>
                    <a:pt x="403955" y="470196"/>
                    <a:pt x="441770" y="439620"/>
                  </a:cubicBezTo>
                  <a:cubicBezTo>
                    <a:pt x="517208" y="378375"/>
                    <a:pt x="597503" y="322177"/>
                    <a:pt x="683419" y="274457"/>
                  </a:cubicBezTo>
                  <a:cubicBezTo>
                    <a:pt x="769239" y="226832"/>
                    <a:pt x="860679" y="187208"/>
                    <a:pt x="956596" y="161300"/>
                  </a:cubicBezTo>
                  <a:cubicBezTo>
                    <a:pt x="1052322" y="135201"/>
                    <a:pt x="1151954" y="122247"/>
                    <a:pt x="1251490" y="123009"/>
                  </a:cubicBezTo>
                  <a:cubicBezTo>
                    <a:pt x="1300448" y="123581"/>
                    <a:pt x="1349502" y="127772"/>
                    <a:pt x="1398175" y="135297"/>
                  </a:cubicBezTo>
                  <a:cubicBezTo>
                    <a:pt x="1446752" y="143107"/>
                    <a:pt x="1495044" y="153870"/>
                    <a:pt x="1542383" y="167967"/>
                  </a:cubicBezTo>
                  <a:cubicBezTo>
                    <a:pt x="1589723" y="182160"/>
                    <a:pt x="1636490" y="198733"/>
                    <a:pt x="1681925" y="218450"/>
                  </a:cubicBezTo>
                  <a:cubicBezTo>
                    <a:pt x="1693259" y="223498"/>
                    <a:pt x="1704689" y="228261"/>
                    <a:pt x="1715929" y="233595"/>
                  </a:cubicBezTo>
                  <a:lnTo>
                    <a:pt x="1749552" y="249597"/>
                  </a:lnTo>
                  <a:lnTo>
                    <a:pt x="1782604" y="266646"/>
                  </a:lnTo>
                  <a:cubicBezTo>
                    <a:pt x="1793558" y="272457"/>
                    <a:pt x="1804416" y="278553"/>
                    <a:pt x="1815275" y="284553"/>
                  </a:cubicBezTo>
                  <a:cubicBezTo>
                    <a:pt x="1901762" y="333321"/>
                    <a:pt x="1983486" y="390662"/>
                    <a:pt x="2059400" y="454765"/>
                  </a:cubicBezTo>
                  <a:cubicBezTo>
                    <a:pt x="2135410" y="518583"/>
                    <a:pt x="2205990" y="588687"/>
                    <a:pt x="2270284" y="663648"/>
                  </a:cubicBezTo>
                  <a:cubicBezTo>
                    <a:pt x="2302574" y="701082"/>
                    <a:pt x="2333530" y="739372"/>
                    <a:pt x="2362581" y="779091"/>
                  </a:cubicBezTo>
                  <a:cubicBezTo>
                    <a:pt x="2391632" y="818811"/>
                    <a:pt x="2419255" y="859387"/>
                    <a:pt x="2445353" y="900726"/>
                  </a:cubicBezTo>
                  <a:cubicBezTo>
                    <a:pt x="2497455" y="983593"/>
                    <a:pt x="2542889" y="1069890"/>
                    <a:pt x="2581180" y="1158663"/>
                  </a:cubicBezTo>
                  <a:cubicBezTo>
                    <a:pt x="2619470" y="1247436"/>
                    <a:pt x="2648617" y="1338876"/>
                    <a:pt x="2673382" y="1430601"/>
                  </a:cubicBezTo>
                  <a:cubicBezTo>
                    <a:pt x="2685764" y="1476512"/>
                    <a:pt x="2697480" y="1522518"/>
                    <a:pt x="2707291" y="1569095"/>
                  </a:cubicBezTo>
                  <a:cubicBezTo>
                    <a:pt x="2717197" y="1615672"/>
                    <a:pt x="2724245" y="1662726"/>
                    <a:pt x="2728913" y="1710065"/>
                  </a:cubicBezTo>
                  <a:cubicBezTo>
                    <a:pt x="2733485" y="1757404"/>
                    <a:pt x="2736818" y="1805124"/>
                    <a:pt x="2738342" y="1853321"/>
                  </a:cubicBezTo>
                  <a:cubicBezTo>
                    <a:pt x="2739390" y="1901422"/>
                    <a:pt x="2738247" y="1950000"/>
                    <a:pt x="2733294" y="1998482"/>
                  </a:cubicBezTo>
                  <a:cubicBezTo>
                    <a:pt x="2728151" y="2046774"/>
                    <a:pt x="2718911" y="2095542"/>
                    <a:pt x="2704433" y="2140785"/>
                  </a:cubicBezTo>
                  <a:cubicBezTo>
                    <a:pt x="2689860" y="2186029"/>
                    <a:pt x="2670429" y="2228320"/>
                    <a:pt x="2645759" y="2264515"/>
                  </a:cubicBezTo>
                  <a:cubicBezTo>
                    <a:pt x="2620899" y="2300710"/>
                    <a:pt x="2590514" y="2330047"/>
                    <a:pt x="2552986" y="2354717"/>
                  </a:cubicBezTo>
                  <a:cubicBezTo>
                    <a:pt x="2534317" y="2367195"/>
                    <a:pt x="2513838" y="2378530"/>
                    <a:pt x="2492026" y="2389769"/>
                  </a:cubicBezTo>
                  <a:cubicBezTo>
                    <a:pt x="2470309" y="2401009"/>
                    <a:pt x="2447258" y="2412058"/>
                    <a:pt x="2423541" y="2423583"/>
                  </a:cubicBezTo>
                  <a:cubicBezTo>
                    <a:pt x="2376107" y="2446633"/>
                    <a:pt x="2326100" y="2472065"/>
                    <a:pt x="2278475" y="2502640"/>
                  </a:cubicBezTo>
                  <a:cubicBezTo>
                    <a:pt x="2230850" y="2533120"/>
                    <a:pt x="2185130" y="2567982"/>
                    <a:pt x="2143697" y="2606463"/>
                  </a:cubicBezTo>
                  <a:cubicBezTo>
                    <a:pt x="2133410" y="2615988"/>
                    <a:pt x="2122837" y="2625989"/>
                    <a:pt x="2113312" y="2635514"/>
                  </a:cubicBezTo>
                  <a:lnTo>
                    <a:pt x="2084927" y="2664184"/>
                  </a:lnTo>
                  <a:cubicBezTo>
                    <a:pt x="2066258" y="2683425"/>
                    <a:pt x="2048066" y="2702951"/>
                    <a:pt x="2030349" y="2722573"/>
                  </a:cubicBezTo>
                  <a:cubicBezTo>
                    <a:pt x="1995011" y="2762101"/>
                    <a:pt x="1962055" y="2802773"/>
                    <a:pt x="1929098" y="2842683"/>
                  </a:cubicBezTo>
                  <a:lnTo>
                    <a:pt x="1880045" y="2902309"/>
                  </a:lnTo>
                  <a:cubicBezTo>
                    <a:pt x="1863757" y="2922026"/>
                    <a:pt x="1847564" y="2941648"/>
                    <a:pt x="1831086" y="2960888"/>
                  </a:cubicBezTo>
                  <a:cubicBezTo>
                    <a:pt x="1798130" y="2999178"/>
                    <a:pt x="1764983" y="3036707"/>
                    <a:pt x="1730121" y="3071854"/>
                  </a:cubicBezTo>
                  <a:cubicBezTo>
                    <a:pt x="1695355" y="3107001"/>
                    <a:pt x="1659160" y="3140053"/>
                    <a:pt x="1620488" y="3169200"/>
                  </a:cubicBezTo>
                  <a:cubicBezTo>
                    <a:pt x="1581912" y="3198442"/>
                    <a:pt x="1541145" y="3224254"/>
                    <a:pt x="1497616" y="3244447"/>
                  </a:cubicBezTo>
                  <a:cubicBezTo>
                    <a:pt x="1454277" y="3264735"/>
                    <a:pt x="1408462" y="3279690"/>
                    <a:pt x="1361313" y="3288739"/>
                  </a:cubicBezTo>
                  <a:cubicBezTo>
                    <a:pt x="1337691" y="3293406"/>
                    <a:pt x="1313688" y="3296168"/>
                    <a:pt x="1289590" y="3297978"/>
                  </a:cubicBezTo>
                  <a:cubicBezTo>
                    <a:pt x="1277493" y="3298740"/>
                    <a:pt x="1265396" y="3299216"/>
                    <a:pt x="1253204" y="3299407"/>
                  </a:cubicBezTo>
                  <a:lnTo>
                    <a:pt x="1215676" y="3299216"/>
                  </a:lnTo>
                  <a:cubicBezTo>
                    <a:pt x="1115378" y="3296930"/>
                    <a:pt x="1015365" y="3281785"/>
                    <a:pt x="918972" y="3254639"/>
                  </a:cubicBezTo>
                  <a:cubicBezTo>
                    <a:pt x="822484" y="3227302"/>
                    <a:pt x="729996" y="3187583"/>
                    <a:pt x="642557" y="3139672"/>
                  </a:cubicBezTo>
                  <a:cubicBezTo>
                    <a:pt x="598837" y="3115765"/>
                    <a:pt x="556451" y="3089571"/>
                    <a:pt x="515112" y="3061853"/>
                  </a:cubicBezTo>
                  <a:lnTo>
                    <a:pt x="484442" y="3040612"/>
                  </a:lnTo>
                  <a:lnTo>
                    <a:pt x="454343" y="3018610"/>
                  </a:lnTo>
                  <a:lnTo>
                    <a:pt x="424625" y="2996131"/>
                  </a:lnTo>
                  <a:cubicBezTo>
                    <a:pt x="414719" y="2988606"/>
                    <a:pt x="405194" y="2980605"/>
                    <a:pt x="395478" y="2973080"/>
                  </a:cubicBezTo>
                  <a:cubicBezTo>
                    <a:pt x="318230" y="2910882"/>
                    <a:pt x="246507" y="2842111"/>
                    <a:pt x="181547" y="2767626"/>
                  </a:cubicBezTo>
                  <a:cubicBezTo>
                    <a:pt x="165259" y="2749052"/>
                    <a:pt x="149543" y="2730002"/>
                    <a:pt x="134112" y="2710761"/>
                  </a:cubicBezTo>
                  <a:cubicBezTo>
                    <a:pt x="118967" y="2691521"/>
                    <a:pt x="104013" y="2672090"/>
                    <a:pt x="89821" y="2652087"/>
                  </a:cubicBezTo>
                  <a:cubicBezTo>
                    <a:pt x="61246" y="2612273"/>
                    <a:pt x="34766" y="2571220"/>
                    <a:pt x="10096" y="2529025"/>
                  </a:cubicBezTo>
                  <a:cubicBezTo>
                    <a:pt x="6668" y="2523214"/>
                    <a:pt x="3429" y="2517309"/>
                    <a:pt x="191" y="2511499"/>
                  </a:cubicBezTo>
                  <a:lnTo>
                    <a:pt x="191" y="2835063"/>
                  </a:lnTo>
                  <a:cubicBezTo>
                    <a:pt x="16764" y="2853351"/>
                    <a:pt x="33719" y="2871353"/>
                    <a:pt x="50959" y="2888879"/>
                  </a:cubicBezTo>
                  <a:cubicBezTo>
                    <a:pt x="127635" y="2966698"/>
                    <a:pt x="210788" y="3037945"/>
                    <a:pt x="300038" y="3100525"/>
                  </a:cubicBezTo>
                  <a:cubicBezTo>
                    <a:pt x="344424" y="3131671"/>
                    <a:pt x="390525" y="3160627"/>
                    <a:pt x="438150" y="3186916"/>
                  </a:cubicBezTo>
                  <a:cubicBezTo>
                    <a:pt x="485585" y="3213491"/>
                    <a:pt x="534543" y="3237303"/>
                    <a:pt x="584264" y="3258830"/>
                  </a:cubicBezTo>
                  <a:cubicBezTo>
                    <a:pt x="674561" y="3297597"/>
                    <a:pt x="767906" y="3328362"/>
                    <a:pt x="862965" y="3351127"/>
                  </a:cubicBezTo>
                  <a:lnTo>
                    <a:pt x="1534478" y="3351127"/>
                  </a:lnTo>
                  <a:cubicBezTo>
                    <a:pt x="1536668" y="3350365"/>
                    <a:pt x="1538764" y="3349603"/>
                    <a:pt x="1540955" y="3348841"/>
                  </a:cubicBezTo>
                  <a:cubicBezTo>
                    <a:pt x="1593628" y="3329220"/>
                    <a:pt x="1644110" y="3304169"/>
                    <a:pt x="1691831" y="3275403"/>
                  </a:cubicBezTo>
                  <a:cubicBezTo>
                    <a:pt x="1739551" y="3246543"/>
                    <a:pt x="1784509" y="3214253"/>
                    <a:pt x="1827086" y="3179963"/>
                  </a:cubicBezTo>
                  <a:cubicBezTo>
                    <a:pt x="1869662" y="3145578"/>
                    <a:pt x="1910143" y="3109573"/>
                    <a:pt x="1948625" y="3072426"/>
                  </a:cubicBezTo>
                  <a:cubicBezTo>
                    <a:pt x="1967960" y="3053852"/>
                    <a:pt x="1986915" y="3035278"/>
                    <a:pt x="2005584" y="3016514"/>
                  </a:cubicBezTo>
                  <a:cubicBezTo>
                    <a:pt x="2024158" y="2997655"/>
                    <a:pt x="2042541" y="2978890"/>
                    <a:pt x="2060639" y="2959935"/>
                  </a:cubicBezTo>
                  <a:cubicBezTo>
                    <a:pt x="2096834" y="2922121"/>
                    <a:pt x="2132552" y="2884783"/>
                    <a:pt x="2167223" y="2847350"/>
                  </a:cubicBezTo>
                  <a:lnTo>
                    <a:pt x="2218754" y="2791438"/>
                  </a:lnTo>
                  <a:lnTo>
                    <a:pt x="2244471" y="2763911"/>
                  </a:lnTo>
                  <a:cubicBezTo>
                    <a:pt x="2253044" y="2754862"/>
                    <a:pt x="2260949" y="2746576"/>
                    <a:pt x="2269427" y="2738098"/>
                  </a:cubicBezTo>
                  <a:cubicBezTo>
                    <a:pt x="2286191" y="2721430"/>
                    <a:pt x="2303336" y="2705142"/>
                    <a:pt x="2321243" y="2689807"/>
                  </a:cubicBezTo>
                  <a:cubicBezTo>
                    <a:pt x="2338959" y="2674281"/>
                    <a:pt x="2357247" y="2659326"/>
                    <a:pt x="2376297" y="2645230"/>
                  </a:cubicBezTo>
                  <a:cubicBezTo>
                    <a:pt x="2414302" y="2616750"/>
                    <a:pt x="2454974" y="2590937"/>
                    <a:pt x="2499265" y="2564934"/>
                  </a:cubicBezTo>
                  <a:cubicBezTo>
                    <a:pt x="2543270" y="2538645"/>
                    <a:pt x="2591562" y="2512165"/>
                    <a:pt x="2639187" y="2476732"/>
                  </a:cubicBezTo>
                  <a:cubicBezTo>
                    <a:pt x="2650998" y="2467874"/>
                    <a:pt x="2662809" y="2458635"/>
                    <a:pt x="2674239" y="2448729"/>
                  </a:cubicBezTo>
                  <a:cubicBezTo>
                    <a:pt x="2685669" y="2438823"/>
                    <a:pt x="2696718" y="2428345"/>
                    <a:pt x="2707481" y="2417487"/>
                  </a:cubicBezTo>
                  <a:cubicBezTo>
                    <a:pt x="2728817" y="2395675"/>
                    <a:pt x="2748248" y="2371862"/>
                    <a:pt x="2765298" y="2347097"/>
                  </a:cubicBezTo>
                  <a:cubicBezTo>
                    <a:pt x="2782538" y="2322427"/>
                    <a:pt x="2797112" y="2296614"/>
                    <a:pt x="2810447" y="2270802"/>
                  </a:cubicBezTo>
                  <a:cubicBezTo>
                    <a:pt x="2823496" y="2244799"/>
                    <a:pt x="2834926" y="2218605"/>
                    <a:pt x="2845499" y="2192411"/>
                  </a:cubicBezTo>
                  <a:cubicBezTo>
                    <a:pt x="2866739" y="2139928"/>
                    <a:pt x="2884551" y="2088017"/>
                    <a:pt x="2901315" y="2034772"/>
                  </a:cubicBezTo>
                  <a:cubicBezTo>
                    <a:pt x="2918079" y="1981528"/>
                    <a:pt x="2932653" y="1927140"/>
                    <a:pt x="2943130" y="1871704"/>
                  </a:cubicBezTo>
                  <a:cubicBezTo>
                    <a:pt x="2953607" y="1816269"/>
                    <a:pt x="2959608" y="1759785"/>
                    <a:pt x="2961037" y="1703302"/>
                  </a:cubicBezTo>
                  <a:cubicBezTo>
                    <a:pt x="2963895" y="1590241"/>
                    <a:pt x="2954750" y="1476226"/>
                    <a:pt x="2928842" y="1366308"/>
                  </a:cubicBezTo>
                  <a:cubicBezTo>
                    <a:pt x="2925413" y="1352306"/>
                    <a:pt x="2922270" y="1338590"/>
                    <a:pt x="2918460" y="1324969"/>
                  </a:cubicBezTo>
                  <a:close/>
                </a:path>
              </a:pathLst>
            </a:custGeom>
            <a:solidFill>
              <a:schemeClr val="bg1">
                <a:alpha val="30000"/>
              </a:schemeClr>
            </a:solidFill>
            <a:ln w="9525" cap="flat">
              <a:noFill/>
              <a:prstDash val="solid"/>
              <a:miter/>
            </a:ln>
          </p:spPr>
          <p:txBody>
            <a:bodyPr rtlCol="0" anchor="ctr"/>
            <a:lstStyle/>
            <a:p>
              <a:endParaRPr lang="en-US"/>
            </a:p>
          </p:txBody>
        </p:sp>
        <p:sp>
          <p:nvSpPr>
            <p:cNvPr id="45" name="Freeform: Shape 40">
              <a:extLst>
                <a:ext uri="{FF2B5EF4-FFF2-40B4-BE49-F238E27FC236}">
                  <a16:creationId xmlns:a16="http://schemas.microsoft.com/office/drawing/2014/main" id="{AA4A9302-79D0-4E47-BB06-69046DEFE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12" y="675836"/>
              <a:ext cx="5440687" cy="6181815"/>
            </a:xfrm>
            <a:custGeom>
              <a:avLst/>
              <a:gdLst>
                <a:gd name="connsiteX0" fmla="*/ 1247966 w 2972634"/>
                <a:gd name="connsiteY0" fmla="*/ 0 h 3377565"/>
                <a:gd name="connsiteX1" fmla="*/ 0 w 2972634"/>
                <a:gd name="connsiteY1" fmla="*/ 557308 h 3377565"/>
                <a:gd name="connsiteX2" fmla="*/ 0 w 2972634"/>
                <a:gd name="connsiteY2" fmla="*/ 1091660 h 3377565"/>
                <a:gd name="connsiteX3" fmla="*/ 264414 w 2972634"/>
                <a:gd name="connsiteY3" fmla="*/ 717423 h 3377565"/>
                <a:gd name="connsiteX4" fmla="*/ 1247966 w 2972634"/>
                <a:gd name="connsiteY4" fmla="*/ 302324 h 3377565"/>
                <a:gd name="connsiteX5" fmla="*/ 1843850 w 2972634"/>
                <a:gd name="connsiteY5" fmla="*/ 472916 h 3377565"/>
                <a:gd name="connsiteX6" fmla="*/ 2372106 w 2972634"/>
                <a:gd name="connsiteY6" fmla="*/ 934688 h 3377565"/>
                <a:gd name="connsiteX7" fmla="*/ 2635377 w 2972634"/>
                <a:gd name="connsiteY7" fmla="*/ 1471041 h 3377565"/>
                <a:gd name="connsiteX8" fmla="*/ 2630996 w 2972634"/>
                <a:gd name="connsiteY8" fmla="*/ 2037112 h 3377565"/>
                <a:gd name="connsiteX9" fmla="*/ 2555558 w 2972634"/>
                <a:gd name="connsiteY9" fmla="*/ 2200085 h 3377565"/>
                <a:gd name="connsiteX10" fmla="*/ 2429828 w 2972634"/>
                <a:gd name="connsiteY10" fmla="*/ 2280285 h 3377565"/>
                <a:gd name="connsiteX11" fmla="*/ 2040255 w 2972634"/>
                <a:gd name="connsiteY11" fmla="*/ 2560892 h 3377565"/>
                <a:gd name="connsiteX12" fmla="*/ 1873377 w 2972634"/>
                <a:gd name="connsiteY12" fmla="*/ 2739295 h 3377565"/>
                <a:gd name="connsiteX13" fmla="*/ 1553147 w 2972634"/>
                <a:gd name="connsiteY13" fmla="*/ 3048476 h 3377565"/>
                <a:gd name="connsiteX14" fmla="*/ 1247966 w 2972634"/>
                <a:gd name="connsiteY14" fmla="*/ 3149822 h 3377565"/>
                <a:gd name="connsiteX15" fmla="*/ 662083 w 2972634"/>
                <a:gd name="connsiteY15" fmla="*/ 3018377 h 3377565"/>
                <a:gd name="connsiteX16" fmla="*/ 197263 w 2972634"/>
                <a:gd name="connsiteY16" fmla="*/ 2661476 h 3377565"/>
                <a:gd name="connsiteX17" fmla="*/ 0 w 2972634"/>
                <a:gd name="connsiteY17" fmla="*/ 2360581 h 3377565"/>
                <a:gd name="connsiteX18" fmla="*/ 0 w 2972634"/>
                <a:gd name="connsiteY18" fmla="*/ 2894933 h 3377565"/>
                <a:gd name="connsiteX19" fmla="*/ 753428 w 2972634"/>
                <a:gd name="connsiteY19" fmla="*/ 3377565 h 3377565"/>
                <a:gd name="connsiteX20" fmla="*/ 1587341 w 2972634"/>
                <a:gd name="connsiteY20" fmla="*/ 3377565 h 3377565"/>
                <a:gd name="connsiteX21" fmla="*/ 2255996 w 2972634"/>
                <a:gd name="connsiteY21" fmla="*/ 2772823 h 3377565"/>
                <a:gd name="connsiteX22" fmla="*/ 2922270 w 2972634"/>
                <a:gd name="connsiteY22" fmla="*/ 2118551 h 3377565"/>
                <a:gd name="connsiteX23" fmla="*/ 1247966 w 2972634"/>
                <a:gd name="connsiteY23" fmla="*/ 0 h 337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72634" h="3377565">
                  <a:moveTo>
                    <a:pt x="1247966" y="0"/>
                  </a:moveTo>
                  <a:cubicBezTo>
                    <a:pt x="754285" y="0"/>
                    <a:pt x="309944" y="214694"/>
                    <a:pt x="0" y="557308"/>
                  </a:cubicBezTo>
                  <a:lnTo>
                    <a:pt x="0" y="1091660"/>
                  </a:lnTo>
                  <a:cubicBezTo>
                    <a:pt x="67437" y="953357"/>
                    <a:pt x="156019" y="827723"/>
                    <a:pt x="264414" y="717423"/>
                  </a:cubicBezTo>
                  <a:cubicBezTo>
                    <a:pt x="527399" y="449771"/>
                    <a:pt x="876776" y="302324"/>
                    <a:pt x="1247966" y="302324"/>
                  </a:cubicBezTo>
                  <a:cubicBezTo>
                    <a:pt x="1438370" y="302324"/>
                    <a:pt x="1644491" y="361283"/>
                    <a:pt x="1843850" y="472916"/>
                  </a:cubicBezTo>
                  <a:cubicBezTo>
                    <a:pt x="2046161" y="586169"/>
                    <a:pt x="2228755" y="745808"/>
                    <a:pt x="2372106" y="934688"/>
                  </a:cubicBezTo>
                  <a:cubicBezTo>
                    <a:pt x="2498884" y="1101757"/>
                    <a:pt x="2589848" y="1287209"/>
                    <a:pt x="2635377" y="1471041"/>
                  </a:cubicBezTo>
                  <a:cubicBezTo>
                    <a:pt x="2683288" y="1664779"/>
                    <a:pt x="2681859" y="1855279"/>
                    <a:pt x="2630996" y="2037112"/>
                  </a:cubicBezTo>
                  <a:cubicBezTo>
                    <a:pt x="2608993" y="2115788"/>
                    <a:pt x="2583656" y="2170557"/>
                    <a:pt x="2555558" y="2200085"/>
                  </a:cubicBezTo>
                  <a:cubicBezTo>
                    <a:pt x="2531650" y="2225135"/>
                    <a:pt x="2494121" y="2245900"/>
                    <a:pt x="2429828" y="2280285"/>
                  </a:cubicBezTo>
                  <a:cubicBezTo>
                    <a:pt x="2328482" y="2334578"/>
                    <a:pt x="2189607" y="2408873"/>
                    <a:pt x="2040255" y="2560892"/>
                  </a:cubicBezTo>
                  <a:cubicBezTo>
                    <a:pt x="1981486" y="2620709"/>
                    <a:pt x="1926527" y="2681002"/>
                    <a:pt x="1873377" y="2739295"/>
                  </a:cubicBezTo>
                  <a:cubicBezTo>
                    <a:pt x="1763839" y="2859405"/>
                    <a:pt x="1660398" y="2972943"/>
                    <a:pt x="1553147" y="3048476"/>
                  </a:cubicBezTo>
                  <a:cubicBezTo>
                    <a:pt x="1453610" y="3118580"/>
                    <a:pt x="1359503" y="3149822"/>
                    <a:pt x="1247966" y="3149822"/>
                  </a:cubicBezTo>
                  <a:cubicBezTo>
                    <a:pt x="1043178" y="3149822"/>
                    <a:pt x="846011" y="3105626"/>
                    <a:pt x="662083" y="3018377"/>
                  </a:cubicBezTo>
                  <a:cubicBezTo>
                    <a:pt x="486156" y="2934938"/>
                    <a:pt x="325374" y="2811494"/>
                    <a:pt x="197263" y="2661476"/>
                  </a:cubicBezTo>
                  <a:cubicBezTo>
                    <a:pt x="118682" y="2569464"/>
                    <a:pt x="52673" y="2468594"/>
                    <a:pt x="0" y="2360581"/>
                  </a:cubicBezTo>
                  <a:lnTo>
                    <a:pt x="0" y="2894933"/>
                  </a:lnTo>
                  <a:cubicBezTo>
                    <a:pt x="201930" y="3118104"/>
                    <a:pt x="460915" y="3286982"/>
                    <a:pt x="753428" y="3377565"/>
                  </a:cubicBezTo>
                  <a:lnTo>
                    <a:pt x="1587341" y="3377565"/>
                  </a:lnTo>
                  <a:cubicBezTo>
                    <a:pt x="1849850" y="3254312"/>
                    <a:pt x="2033492" y="2999327"/>
                    <a:pt x="2255996" y="2772823"/>
                  </a:cubicBezTo>
                  <a:cubicBezTo>
                    <a:pt x="2562892" y="2460498"/>
                    <a:pt x="2794159" y="2577084"/>
                    <a:pt x="2922270" y="211855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p:nvSpPr>
            <p:cNvPr id="46" name="Freeform: Shape 41">
              <a:extLst>
                <a:ext uri="{FF2B5EF4-FFF2-40B4-BE49-F238E27FC236}">
                  <a16:creationId xmlns:a16="http://schemas.microsoft.com/office/drawing/2014/main" id="{477CAF0F-0189-454F-B26A-BDF821A5E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12" y="675836"/>
              <a:ext cx="5440807" cy="6182163"/>
            </a:xfrm>
            <a:custGeom>
              <a:avLst/>
              <a:gdLst>
                <a:gd name="connsiteX0" fmla="*/ 1247966 w 2972700"/>
                <a:gd name="connsiteY0" fmla="*/ 0 h 3377755"/>
                <a:gd name="connsiteX1" fmla="*/ 0 w 2972700"/>
                <a:gd name="connsiteY1" fmla="*/ 557308 h 3377755"/>
                <a:gd name="connsiteX2" fmla="*/ 0 w 2972700"/>
                <a:gd name="connsiteY2" fmla="*/ 1245489 h 3377755"/>
                <a:gd name="connsiteX3" fmla="*/ 20288 w 2972700"/>
                <a:gd name="connsiteY3" fmla="*/ 1193387 h 3377755"/>
                <a:gd name="connsiteX4" fmla="*/ 307467 w 2972700"/>
                <a:gd name="connsiteY4" fmla="*/ 759809 h 3377755"/>
                <a:gd name="connsiteX5" fmla="*/ 1247966 w 2972700"/>
                <a:gd name="connsiteY5" fmla="*/ 362903 h 3377755"/>
                <a:gd name="connsiteX6" fmla="*/ 1814322 w 2972700"/>
                <a:gd name="connsiteY6" fmla="*/ 525780 h 3377755"/>
                <a:gd name="connsiteX7" fmla="*/ 2324005 w 2972700"/>
                <a:gd name="connsiteY7" fmla="*/ 971360 h 3377755"/>
                <a:gd name="connsiteX8" fmla="*/ 2576703 w 2972700"/>
                <a:gd name="connsiteY8" fmla="*/ 1485710 h 3377755"/>
                <a:gd name="connsiteX9" fmla="*/ 2572798 w 2972700"/>
                <a:gd name="connsiteY9" fmla="*/ 2021015 h 3377755"/>
                <a:gd name="connsiteX10" fmla="*/ 2511838 w 2972700"/>
                <a:gd name="connsiteY10" fmla="*/ 2158556 h 3377755"/>
                <a:gd name="connsiteX11" fmla="*/ 2401348 w 2972700"/>
                <a:gd name="connsiteY11" fmla="*/ 2227136 h 3377755"/>
                <a:gd name="connsiteX12" fmla="*/ 1997107 w 2972700"/>
                <a:gd name="connsiteY12" fmla="*/ 2518696 h 3377755"/>
                <a:gd name="connsiteX13" fmla="*/ 1828705 w 2972700"/>
                <a:gd name="connsiteY13" fmla="*/ 2698718 h 3377755"/>
                <a:gd name="connsiteX14" fmla="*/ 1247966 w 2972700"/>
                <a:gd name="connsiteY14" fmla="*/ 3089529 h 3377755"/>
                <a:gd name="connsiteX15" fmla="*/ 687991 w 2972700"/>
                <a:gd name="connsiteY15" fmla="*/ 2963894 h 3377755"/>
                <a:gd name="connsiteX16" fmla="*/ 243269 w 2972700"/>
                <a:gd name="connsiteY16" fmla="*/ 2622328 h 3377755"/>
                <a:gd name="connsiteX17" fmla="*/ 2477 w 2972700"/>
                <a:gd name="connsiteY17" fmla="*/ 2213610 h 3377755"/>
                <a:gd name="connsiteX18" fmla="*/ 95 w 2972700"/>
                <a:gd name="connsiteY18" fmla="*/ 2206943 h 3377755"/>
                <a:gd name="connsiteX19" fmla="*/ 95 w 2972700"/>
                <a:gd name="connsiteY19" fmla="*/ 2895124 h 3377755"/>
                <a:gd name="connsiteX20" fmla="*/ 753523 w 2972700"/>
                <a:gd name="connsiteY20" fmla="*/ 3377756 h 3377755"/>
                <a:gd name="connsiteX21" fmla="*/ 1587437 w 2972700"/>
                <a:gd name="connsiteY21" fmla="*/ 3377756 h 3377755"/>
                <a:gd name="connsiteX22" fmla="*/ 2256092 w 2972700"/>
                <a:gd name="connsiteY22" fmla="*/ 2773013 h 3377755"/>
                <a:gd name="connsiteX23" fmla="*/ 2922365 w 2972700"/>
                <a:gd name="connsiteY23" fmla="*/ 2118741 h 3377755"/>
                <a:gd name="connsiteX24" fmla="*/ 1247966 w 2972700"/>
                <a:gd name="connsiteY24" fmla="*/ 0 h 337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72700" h="3377755">
                  <a:moveTo>
                    <a:pt x="1247966" y="0"/>
                  </a:moveTo>
                  <a:cubicBezTo>
                    <a:pt x="754285" y="0"/>
                    <a:pt x="309944" y="214694"/>
                    <a:pt x="0" y="557308"/>
                  </a:cubicBezTo>
                  <a:lnTo>
                    <a:pt x="0" y="1245489"/>
                  </a:lnTo>
                  <a:cubicBezTo>
                    <a:pt x="6477" y="1228058"/>
                    <a:pt x="13145" y="1210628"/>
                    <a:pt x="20288" y="1193387"/>
                  </a:cubicBezTo>
                  <a:cubicBezTo>
                    <a:pt x="87821" y="1030891"/>
                    <a:pt x="184404" y="885063"/>
                    <a:pt x="307467" y="759809"/>
                  </a:cubicBezTo>
                  <a:cubicBezTo>
                    <a:pt x="559118" y="503873"/>
                    <a:pt x="893064" y="362903"/>
                    <a:pt x="1247966" y="362903"/>
                  </a:cubicBezTo>
                  <a:cubicBezTo>
                    <a:pt x="1428083" y="362903"/>
                    <a:pt x="1623917" y="419195"/>
                    <a:pt x="1814322" y="525780"/>
                  </a:cubicBezTo>
                  <a:cubicBezTo>
                    <a:pt x="2009394" y="634937"/>
                    <a:pt x="2185607" y="789051"/>
                    <a:pt x="2324005" y="971360"/>
                  </a:cubicBezTo>
                  <a:cubicBezTo>
                    <a:pt x="2445830" y="1131856"/>
                    <a:pt x="2533174" y="1309688"/>
                    <a:pt x="2576703" y="1485710"/>
                  </a:cubicBezTo>
                  <a:cubicBezTo>
                    <a:pt x="2622042" y="1669161"/>
                    <a:pt x="2620804" y="1849279"/>
                    <a:pt x="2572798" y="2021015"/>
                  </a:cubicBezTo>
                  <a:cubicBezTo>
                    <a:pt x="2554034" y="2088071"/>
                    <a:pt x="2532412" y="2136934"/>
                    <a:pt x="2511838" y="2158556"/>
                  </a:cubicBezTo>
                  <a:cubicBezTo>
                    <a:pt x="2493455" y="2177796"/>
                    <a:pt x="2452878" y="2199608"/>
                    <a:pt x="2401348" y="2227136"/>
                  </a:cubicBezTo>
                  <a:cubicBezTo>
                    <a:pt x="2296573" y="2283238"/>
                    <a:pt x="2153031" y="2360010"/>
                    <a:pt x="1997107" y="2518696"/>
                  </a:cubicBezTo>
                  <a:cubicBezTo>
                    <a:pt x="1937576" y="2579370"/>
                    <a:pt x="1882235" y="2640044"/>
                    <a:pt x="1828705" y="2698718"/>
                  </a:cubicBezTo>
                  <a:cubicBezTo>
                    <a:pt x="1594580" y="2955512"/>
                    <a:pt x="1462468" y="3089529"/>
                    <a:pt x="1247966" y="3089529"/>
                  </a:cubicBezTo>
                  <a:cubicBezTo>
                    <a:pt x="1052227" y="3089529"/>
                    <a:pt x="863822" y="3047238"/>
                    <a:pt x="687991" y="2963894"/>
                  </a:cubicBezTo>
                  <a:cubicBezTo>
                    <a:pt x="519684" y="2884075"/>
                    <a:pt x="365855" y="2765965"/>
                    <a:pt x="243269" y="2622328"/>
                  </a:cubicBezTo>
                  <a:cubicBezTo>
                    <a:pt x="139541" y="2500884"/>
                    <a:pt x="58484" y="2363343"/>
                    <a:pt x="2477" y="2213610"/>
                  </a:cubicBezTo>
                  <a:cubicBezTo>
                    <a:pt x="1619" y="2211419"/>
                    <a:pt x="857" y="2209133"/>
                    <a:pt x="95" y="2206943"/>
                  </a:cubicBezTo>
                  <a:lnTo>
                    <a:pt x="95" y="2895124"/>
                  </a:lnTo>
                  <a:cubicBezTo>
                    <a:pt x="202025" y="3118295"/>
                    <a:pt x="461010" y="3287173"/>
                    <a:pt x="753523" y="3377756"/>
                  </a:cubicBezTo>
                  <a:lnTo>
                    <a:pt x="1587437" y="3377756"/>
                  </a:lnTo>
                  <a:cubicBezTo>
                    <a:pt x="1849946" y="3254502"/>
                    <a:pt x="2033588" y="2999518"/>
                    <a:pt x="2256092" y="2773013"/>
                  </a:cubicBezTo>
                  <a:cubicBezTo>
                    <a:pt x="2562987" y="2460689"/>
                    <a:pt x="2794254" y="2577275"/>
                    <a:pt x="2922365" y="211874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useBgFill="1">
          <p:nvSpPr>
            <p:cNvPr id="43" name="Freeform: Shape 42">
              <a:extLst>
                <a:ext uri="{FF2B5EF4-FFF2-40B4-BE49-F238E27FC236}">
                  <a16:creationId xmlns:a16="http://schemas.microsoft.com/office/drawing/2014/main" id="{A3173E27-5DAE-417C-8973-8479A37E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12" y="511966"/>
              <a:ext cx="5736222" cy="6345687"/>
            </a:xfrm>
            <a:custGeom>
              <a:avLst/>
              <a:gdLst>
                <a:gd name="connsiteX0" fmla="*/ 1262253 w 3134106"/>
                <a:gd name="connsiteY0" fmla="*/ 0 h 3467100"/>
                <a:gd name="connsiteX1" fmla="*/ 0 w 3134106"/>
                <a:gd name="connsiteY1" fmla="*/ 482156 h 3467100"/>
                <a:gd name="connsiteX2" fmla="*/ 0 w 3134106"/>
                <a:gd name="connsiteY2" fmla="*/ 777526 h 3467100"/>
                <a:gd name="connsiteX3" fmla="*/ 106966 w 3134106"/>
                <a:gd name="connsiteY3" fmla="*/ 645319 h 3467100"/>
                <a:gd name="connsiteX4" fmla="*/ 621316 w 3134106"/>
                <a:gd name="connsiteY4" fmla="*/ 259556 h 3467100"/>
                <a:gd name="connsiteX5" fmla="*/ 658749 w 3134106"/>
                <a:gd name="connsiteY5" fmla="*/ 242888 h 3467100"/>
                <a:gd name="connsiteX6" fmla="*/ 696468 w 3134106"/>
                <a:gd name="connsiteY6" fmla="*/ 226790 h 3467100"/>
                <a:gd name="connsiteX7" fmla="*/ 734854 w 3134106"/>
                <a:gd name="connsiteY7" fmla="*/ 212217 h 3467100"/>
                <a:gd name="connsiteX8" fmla="*/ 773525 w 3134106"/>
                <a:gd name="connsiteY8" fmla="*/ 198215 h 3467100"/>
                <a:gd name="connsiteX9" fmla="*/ 812768 w 3134106"/>
                <a:gd name="connsiteY9" fmla="*/ 185642 h 3467100"/>
                <a:gd name="connsiteX10" fmla="*/ 852202 w 3134106"/>
                <a:gd name="connsiteY10" fmla="*/ 173736 h 3467100"/>
                <a:gd name="connsiteX11" fmla="*/ 892112 w 3134106"/>
                <a:gd name="connsiteY11" fmla="*/ 163354 h 3467100"/>
                <a:gd name="connsiteX12" fmla="*/ 912114 w 3134106"/>
                <a:gd name="connsiteY12" fmla="*/ 158210 h 3467100"/>
                <a:gd name="connsiteX13" fmla="*/ 922115 w 3134106"/>
                <a:gd name="connsiteY13" fmla="*/ 155639 h 3467100"/>
                <a:gd name="connsiteX14" fmla="*/ 932212 w 3134106"/>
                <a:gd name="connsiteY14" fmla="*/ 153543 h 3467100"/>
                <a:gd name="connsiteX15" fmla="*/ 1260634 w 3134106"/>
                <a:gd name="connsiteY15" fmla="*/ 117062 h 3467100"/>
                <a:gd name="connsiteX16" fmla="*/ 1587341 w 3134106"/>
                <a:gd name="connsiteY16" fmla="*/ 161544 h 3467100"/>
                <a:gd name="connsiteX17" fmla="*/ 1743647 w 3134106"/>
                <a:gd name="connsiteY17" fmla="*/ 213741 h 3467100"/>
                <a:gd name="connsiteX18" fmla="*/ 1892808 w 3134106"/>
                <a:gd name="connsiteY18" fmla="*/ 282702 h 3467100"/>
                <a:gd name="connsiteX19" fmla="*/ 2033683 w 3134106"/>
                <a:gd name="connsiteY19" fmla="*/ 365950 h 3467100"/>
                <a:gd name="connsiteX20" fmla="*/ 2165509 w 3134106"/>
                <a:gd name="connsiteY20" fmla="*/ 461677 h 3467100"/>
                <a:gd name="connsiteX21" fmla="*/ 2288286 w 3134106"/>
                <a:gd name="connsiteY21" fmla="*/ 567500 h 3467100"/>
                <a:gd name="connsiteX22" fmla="*/ 2401348 w 3134106"/>
                <a:gd name="connsiteY22" fmla="*/ 682371 h 3467100"/>
                <a:gd name="connsiteX23" fmla="*/ 2505075 w 3134106"/>
                <a:gd name="connsiteY23" fmla="*/ 804577 h 3467100"/>
                <a:gd name="connsiteX24" fmla="*/ 2598801 w 3134106"/>
                <a:gd name="connsiteY24" fmla="*/ 933355 h 3467100"/>
                <a:gd name="connsiteX25" fmla="*/ 2682240 w 3134106"/>
                <a:gd name="connsiteY25" fmla="*/ 1067943 h 3467100"/>
                <a:gd name="connsiteX26" fmla="*/ 2754725 w 3134106"/>
                <a:gd name="connsiteY26" fmla="*/ 1207770 h 3467100"/>
                <a:gd name="connsiteX27" fmla="*/ 2861596 w 3134106"/>
                <a:gd name="connsiteY27" fmla="*/ 1501140 h 3467100"/>
                <a:gd name="connsiteX28" fmla="*/ 2893314 w 3134106"/>
                <a:gd name="connsiteY28" fmla="*/ 1653254 h 3467100"/>
                <a:gd name="connsiteX29" fmla="*/ 2898743 w 3134106"/>
                <a:gd name="connsiteY29" fmla="*/ 1691640 h 3467100"/>
                <a:gd name="connsiteX30" fmla="*/ 2903220 w 3134106"/>
                <a:gd name="connsiteY30" fmla="*/ 1730216 h 3467100"/>
                <a:gd name="connsiteX31" fmla="*/ 2906840 w 3134106"/>
                <a:gd name="connsiteY31" fmla="*/ 1768888 h 3467100"/>
                <a:gd name="connsiteX32" fmla="*/ 2909221 w 3134106"/>
                <a:gd name="connsiteY32" fmla="*/ 1807655 h 3467100"/>
                <a:gd name="connsiteX33" fmla="*/ 2907506 w 3134106"/>
                <a:gd name="connsiteY33" fmla="*/ 1963007 h 3467100"/>
                <a:gd name="connsiteX34" fmla="*/ 2904458 w 3134106"/>
                <a:gd name="connsiteY34" fmla="*/ 2001869 h 3467100"/>
                <a:gd name="connsiteX35" fmla="*/ 2900267 w 3134106"/>
                <a:gd name="connsiteY35" fmla="*/ 2040636 h 3467100"/>
                <a:gd name="connsiteX36" fmla="*/ 2894648 w 3134106"/>
                <a:gd name="connsiteY36" fmla="*/ 2079308 h 3467100"/>
                <a:gd name="connsiteX37" fmla="*/ 2888075 w 3134106"/>
                <a:gd name="connsiteY37" fmla="*/ 2117884 h 3467100"/>
                <a:gd name="connsiteX38" fmla="*/ 2849785 w 3134106"/>
                <a:gd name="connsiteY38" fmla="*/ 2268855 h 3467100"/>
                <a:gd name="connsiteX39" fmla="*/ 2785491 w 3134106"/>
                <a:gd name="connsiteY39" fmla="*/ 2404777 h 3467100"/>
                <a:gd name="connsiteX40" fmla="*/ 2682049 w 3134106"/>
                <a:gd name="connsiteY40" fmla="*/ 2511647 h 3467100"/>
                <a:gd name="connsiteX41" fmla="*/ 2544318 w 3134106"/>
                <a:gd name="connsiteY41" fmla="*/ 2596229 h 3467100"/>
                <a:gd name="connsiteX42" fmla="*/ 2270474 w 3134106"/>
                <a:gd name="connsiteY42" fmla="*/ 2796349 h 3467100"/>
                <a:gd name="connsiteX43" fmla="*/ 2211896 w 3134106"/>
                <a:gd name="connsiteY43" fmla="*/ 2856357 h 3467100"/>
                <a:gd name="connsiteX44" fmla="*/ 2155127 w 3134106"/>
                <a:gd name="connsiteY44" fmla="*/ 2916936 h 3467100"/>
                <a:gd name="connsiteX45" fmla="*/ 2042636 w 3134106"/>
                <a:gd name="connsiteY45" fmla="*/ 3038094 h 3467100"/>
                <a:gd name="connsiteX46" fmla="*/ 1985963 w 3134106"/>
                <a:gd name="connsiteY46" fmla="*/ 3097721 h 3467100"/>
                <a:gd name="connsiteX47" fmla="*/ 1928051 w 3134106"/>
                <a:gd name="connsiteY47" fmla="*/ 3155728 h 3467100"/>
                <a:gd name="connsiteX48" fmla="*/ 1806702 w 3134106"/>
                <a:gd name="connsiteY48" fmla="*/ 3264313 h 3467100"/>
                <a:gd name="connsiteX49" fmla="*/ 1674400 w 3134106"/>
                <a:gd name="connsiteY49" fmla="*/ 3356134 h 3467100"/>
                <a:gd name="connsiteX50" fmla="*/ 1529906 w 3134106"/>
                <a:gd name="connsiteY50" fmla="*/ 3422333 h 3467100"/>
                <a:gd name="connsiteX51" fmla="*/ 1492187 w 3134106"/>
                <a:gd name="connsiteY51" fmla="*/ 3434048 h 3467100"/>
                <a:gd name="connsiteX52" fmla="*/ 1453896 w 3134106"/>
                <a:gd name="connsiteY52" fmla="*/ 3443669 h 3467100"/>
                <a:gd name="connsiteX53" fmla="*/ 1415129 w 3134106"/>
                <a:gd name="connsiteY53" fmla="*/ 3451003 h 3467100"/>
                <a:gd name="connsiteX54" fmla="*/ 1376077 w 3134106"/>
                <a:gd name="connsiteY54" fmla="*/ 3456241 h 3467100"/>
                <a:gd name="connsiteX55" fmla="*/ 1336834 w 3134106"/>
                <a:gd name="connsiteY55" fmla="*/ 3459480 h 3467100"/>
                <a:gd name="connsiteX56" fmla="*/ 1297496 w 3134106"/>
                <a:gd name="connsiteY56" fmla="*/ 3460718 h 3467100"/>
                <a:gd name="connsiteX57" fmla="*/ 1258062 w 3134106"/>
                <a:gd name="connsiteY57" fmla="*/ 3460052 h 3467100"/>
                <a:gd name="connsiteX58" fmla="*/ 1217676 w 3134106"/>
                <a:gd name="connsiteY58" fmla="*/ 3457480 h 3467100"/>
                <a:gd name="connsiteX59" fmla="*/ 900113 w 3134106"/>
                <a:gd name="connsiteY59" fmla="*/ 3406426 h 3467100"/>
                <a:gd name="connsiteX60" fmla="*/ 823246 w 3134106"/>
                <a:gd name="connsiteY60" fmla="*/ 3383947 h 3467100"/>
                <a:gd name="connsiteX61" fmla="*/ 747808 w 3134106"/>
                <a:gd name="connsiteY61" fmla="*/ 3357753 h 3467100"/>
                <a:gd name="connsiteX62" fmla="*/ 710660 w 3134106"/>
                <a:gd name="connsiteY62" fmla="*/ 3343370 h 3467100"/>
                <a:gd name="connsiteX63" fmla="*/ 673799 w 3134106"/>
                <a:gd name="connsiteY63" fmla="*/ 3328321 h 3467100"/>
                <a:gd name="connsiteX64" fmla="*/ 655415 w 3134106"/>
                <a:gd name="connsiteY64" fmla="*/ 3320796 h 3467100"/>
                <a:gd name="connsiteX65" fmla="*/ 637413 w 3134106"/>
                <a:gd name="connsiteY65" fmla="*/ 3312319 h 3467100"/>
                <a:gd name="connsiteX66" fmla="*/ 601409 w 3134106"/>
                <a:gd name="connsiteY66" fmla="*/ 3295460 h 3467100"/>
                <a:gd name="connsiteX67" fmla="*/ 96012 w 3134106"/>
                <a:gd name="connsiteY67" fmla="*/ 2922746 h 3467100"/>
                <a:gd name="connsiteX68" fmla="*/ 0 w 3134106"/>
                <a:gd name="connsiteY68" fmla="*/ 2808256 h 3467100"/>
                <a:gd name="connsiteX69" fmla="*/ 0 w 3134106"/>
                <a:gd name="connsiteY69" fmla="*/ 3204020 h 3467100"/>
                <a:gd name="connsiteX70" fmla="*/ 376523 w 3134106"/>
                <a:gd name="connsiteY70" fmla="*/ 3467100 h 3467100"/>
                <a:gd name="connsiteX71" fmla="*/ 2147983 w 3134106"/>
                <a:gd name="connsiteY71" fmla="*/ 3467100 h 3467100"/>
                <a:gd name="connsiteX72" fmla="*/ 3134106 w 3134106"/>
                <a:gd name="connsiteY72" fmla="*/ 1843088 h 3467100"/>
                <a:gd name="connsiteX73" fmla="*/ 1262253 w 3134106"/>
                <a:gd name="connsiteY73" fmla="*/ 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34106" h="3467100">
                  <a:moveTo>
                    <a:pt x="1262253" y="0"/>
                  </a:moveTo>
                  <a:cubicBezTo>
                    <a:pt x="775907" y="0"/>
                    <a:pt x="332804" y="182690"/>
                    <a:pt x="0" y="482156"/>
                  </a:cubicBezTo>
                  <a:lnTo>
                    <a:pt x="0" y="777526"/>
                  </a:lnTo>
                  <a:cubicBezTo>
                    <a:pt x="33338" y="731901"/>
                    <a:pt x="68961" y="687705"/>
                    <a:pt x="106966" y="645319"/>
                  </a:cubicBezTo>
                  <a:cubicBezTo>
                    <a:pt x="248603" y="486632"/>
                    <a:pt x="423100" y="351854"/>
                    <a:pt x="621316" y="259556"/>
                  </a:cubicBezTo>
                  <a:lnTo>
                    <a:pt x="658749" y="242888"/>
                  </a:lnTo>
                  <a:cubicBezTo>
                    <a:pt x="671322" y="237458"/>
                    <a:pt x="683609" y="231362"/>
                    <a:pt x="696468" y="226790"/>
                  </a:cubicBezTo>
                  <a:lnTo>
                    <a:pt x="734854" y="212217"/>
                  </a:lnTo>
                  <a:cubicBezTo>
                    <a:pt x="747713" y="207550"/>
                    <a:pt x="760381" y="202121"/>
                    <a:pt x="773525" y="198215"/>
                  </a:cubicBezTo>
                  <a:lnTo>
                    <a:pt x="812768" y="185642"/>
                  </a:lnTo>
                  <a:cubicBezTo>
                    <a:pt x="825913" y="181547"/>
                    <a:pt x="838867" y="176879"/>
                    <a:pt x="852202" y="173736"/>
                  </a:cubicBezTo>
                  <a:lnTo>
                    <a:pt x="892112" y="163354"/>
                  </a:lnTo>
                  <a:lnTo>
                    <a:pt x="912114" y="158210"/>
                  </a:lnTo>
                  <a:lnTo>
                    <a:pt x="922115" y="155639"/>
                  </a:lnTo>
                  <a:lnTo>
                    <a:pt x="932212" y="153543"/>
                  </a:lnTo>
                  <a:cubicBezTo>
                    <a:pt x="1039749" y="129635"/>
                    <a:pt x="1150144" y="117443"/>
                    <a:pt x="1260634" y="117062"/>
                  </a:cubicBezTo>
                  <a:cubicBezTo>
                    <a:pt x="1370933" y="116967"/>
                    <a:pt x="1481138" y="132874"/>
                    <a:pt x="1587341" y="161544"/>
                  </a:cubicBezTo>
                  <a:cubicBezTo>
                    <a:pt x="1640491" y="175831"/>
                    <a:pt x="1692688" y="193358"/>
                    <a:pt x="1743647" y="213741"/>
                  </a:cubicBezTo>
                  <a:cubicBezTo>
                    <a:pt x="1794796" y="233744"/>
                    <a:pt x="1844421" y="257175"/>
                    <a:pt x="1892808" y="282702"/>
                  </a:cubicBezTo>
                  <a:cubicBezTo>
                    <a:pt x="1941290" y="308134"/>
                    <a:pt x="1988153" y="336233"/>
                    <a:pt x="2033683" y="365950"/>
                  </a:cubicBezTo>
                  <a:cubicBezTo>
                    <a:pt x="2079117" y="395954"/>
                    <a:pt x="2123027" y="428054"/>
                    <a:pt x="2165509" y="461677"/>
                  </a:cubicBezTo>
                  <a:cubicBezTo>
                    <a:pt x="2207990" y="495300"/>
                    <a:pt x="2248948" y="530733"/>
                    <a:pt x="2288286" y="567500"/>
                  </a:cubicBezTo>
                  <a:cubicBezTo>
                    <a:pt x="2327720" y="604266"/>
                    <a:pt x="2365153" y="642938"/>
                    <a:pt x="2401348" y="682371"/>
                  </a:cubicBezTo>
                  <a:cubicBezTo>
                    <a:pt x="2437543" y="721900"/>
                    <a:pt x="2472119" y="762667"/>
                    <a:pt x="2505075" y="804577"/>
                  </a:cubicBezTo>
                  <a:cubicBezTo>
                    <a:pt x="2537841" y="846677"/>
                    <a:pt x="2569369" y="889445"/>
                    <a:pt x="2598801" y="933355"/>
                  </a:cubicBezTo>
                  <a:cubicBezTo>
                    <a:pt x="2628329" y="977265"/>
                    <a:pt x="2656428" y="1022128"/>
                    <a:pt x="2682240" y="1067943"/>
                  </a:cubicBezTo>
                  <a:cubicBezTo>
                    <a:pt x="2708243" y="1113663"/>
                    <a:pt x="2732437" y="1160336"/>
                    <a:pt x="2754725" y="1207770"/>
                  </a:cubicBezTo>
                  <a:cubicBezTo>
                    <a:pt x="2799112" y="1302639"/>
                    <a:pt x="2835021" y="1400747"/>
                    <a:pt x="2861596" y="1501140"/>
                  </a:cubicBezTo>
                  <a:cubicBezTo>
                    <a:pt x="2874645" y="1551337"/>
                    <a:pt x="2885218" y="1602105"/>
                    <a:pt x="2893314" y="1653254"/>
                  </a:cubicBezTo>
                  <a:cubicBezTo>
                    <a:pt x="2895314" y="1666018"/>
                    <a:pt x="2897410" y="1678781"/>
                    <a:pt x="2898743" y="1691640"/>
                  </a:cubicBezTo>
                  <a:cubicBezTo>
                    <a:pt x="2900172" y="1704499"/>
                    <a:pt x="2902172" y="1717262"/>
                    <a:pt x="2903220" y="1730216"/>
                  </a:cubicBezTo>
                  <a:cubicBezTo>
                    <a:pt x="2904363" y="1743075"/>
                    <a:pt x="2905792" y="1755934"/>
                    <a:pt x="2906840" y="1768888"/>
                  </a:cubicBezTo>
                  <a:lnTo>
                    <a:pt x="2909221" y="1807655"/>
                  </a:lnTo>
                  <a:cubicBezTo>
                    <a:pt x="2911316" y="1859375"/>
                    <a:pt x="2911221" y="1911191"/>
                    <a:pt x="2907506" y="1963007"/>
                  </a:cubicBezTo>
                  <a:cubicBezTo>
                    <a:pt x="2906459" y="1975961"/>
                    <a:pt x="2906078" y="1988915"/>
                    <a:pt x="2904458" y="2001869"/>
                  </a:cubicBezTo>
                  <a:lnTo>
                    <a:pt x="2900267" y="2040636"/>
                  </a:lnTo>
                  <a:lnTo>
                    <a:pt x="2894648" y="2079308"/>
                  </a:lnTo>
                  <a:cubicBezTo>
                    <a:pt x="2892838" y="2092166"/>
                    <a:pt x="2890171" y="2104930"/>
                    <a:pt x="2888075" y="2117884"/>
                  </a:cubicBezTo>
                  <a:cubicBezTo>
                    <a:pt x="2878360" y="2169128"/>
                    <a:pt x="2866168" y="2220278"/>
                    <a:pt x="2849785" y="2268855"/>
                  </a:cubicBezTo>
                  <a:cubicBezTo>
                    <a:pt x="2833402" y="2317433"/>
                    <a:pt x="2813018" y="2363915"/>
                    <a:pt x="2785491" y="2404777"/>
                  </a:cubicBezTo>
                  <a:cubicBezTo>
                    <a:pt x="2758440" y="2446115"/>
                    <a:pt x="2723579" y="2481263"/>
                    <a:pt x="2682049" y="2511647"/>
                  </a:cubicBezTo>
                  <a:cubicBezTo>
                    <a:pt x="2640616" y="2542223"/>
                    <a:pt x="2592705" y="2568321"/>
                    <a:pt x="2544318" y="2596229"/>
                  </a:cubicBezTo>
                  <a:cubicBezTo>
                    <a:pt x="2446687" y="2650808"/>
                    <a:pt x="2350580" y="2716530"/>
                    <a:pt x="2270474" y="2796349"/>
                  </a:cubicBezTo>
                  <a:cubicBezTo>
                    <a:pt x="2250091" y="2816257"/>
                    <a:pt x="2230946" y="2836164"/>
                    <a:pt x="2211896" y="2856357"/>
                  </a:cubicBezTo>
                  <a:lnTo>
                    <a:pt x="2155127" y="2916936"/>
                  </a:lnTo>
                  <a:cubicBezTo>
                    <a:pt x="2117503" y="2957417"/>
                    <a:pt x="2080260" y="2998089"/>
                    <a:pt x="2042636" y="3038094"/>
                  </a:cubicBezTo>
                  <a:cubicBezTo>
                    <a:pt x="2023872" y="3058097"/>
                    <a:pt x="2005013" y="3078099"/>
                    <a:pt x="1985963" y="3097721"/>
                  </a:cubicBezTo>
                  <a:cubicBezTo>
                    <a:pt x="1966913" y="3117342"/>
                    <a:pt x="1947577" y="3136678"/>
                    <a:pt x="1928051" y="3155728"/>
                  </a:cubicBezTo>
                  <a:cubicBezTo>
                    <a:pt x="1889093" y="3193828"/>
                    <a:pt x="1848707" y="3230309"/>
                    <a:pt x="1806702" y="3264313"/>
                  </a:cubicBezTo>
                  <a:cubicBezTo>
                    <a:pt x="1764792" y="3298412"/>
                    <a:pt x="1720406" y="3329083"/>
                    <a:pt x="1674400" y="3356134"/>
                  </a:cubicBezTo>
                  <a:cubicBezTo>
                    <a:pt x="1628204" y="3382804"/>
                    <a:pt x="1579912" y="3405473"/>
                    <a:pt x="1529906" y="3422333"/>
                  </a:cubicBezTo>
                  <a:cubicBezTo>
                    <a:pt x="1517428" y="3426714"/>
                    <a:pt x="1504664" y="3430048"/>
                    <a:pt x="1492187" y="3434048"/>
                  </a:cubicBezTo>
                  <a:cubicBezTo>
                    <a:pt x="1479518" y="3437478"/>
                    <a:pt x="1466660" y="3440430"/>
                    <a:pt x="1453896" y="3443669"/>
                  </a:cubicBezTo>
                  <a:cubicBezTo>
                    <a:pt x="1440942" y="3446145"/>
                    <a:pt x="1428083" y="3448717"/>
                    <a:pt x="1415129" y="3451003"/>
                  </a:cubicBezTo>
                  <a:cubicBezTo>
                    <a:pt x="1402080" y="3452717"/>
                    <a:pt x="1389126" y="3454813"/>
                    <a:pt x="1376077" y="3456241"/>
                  </a:cubicBezTo>
                  <a:cubicBezTo>
                    <a:pt x="1362932" y="3457289"/>
                    <a:pt x="1349978" y="3458718"/>
                    <a:pt x="1336834" y="3459480"/>
                  </a:cubicBezTo>
                  <a:cubicBezTo>
                    <a:pt x="1323689" y="3459861"/>
                    <a:pt x="1310640" y="3460623"/>
                    <a:pt x="1297496" y="3460718"/>
                  </a:cubicBezTo>
                  <a:cubicBezTo>
                    <a:pt x="1284351" y="3460433"/>
                    <a:pt x="1271302" y="3460528"/>
                    <a:pt x="1258062" y="3460052"/>
                  </a:cubicBezTo>
                  <a:lnTo>
                    <a:pt x="1217676" y="3457480"/>
                  </a:lnTo>
                  <a:cubicBezTo>
                    <a:pt x="1110044" y="3450717"/>
                    <a:pt x="1003554" y="3433286"/>
                    <a:pt x="900113" y="3406426"/>
                  </a:cubicBezTo>
                  <a:lnTo>
                    <a:pt x="823246" y="3383947"/>
                  </a:lnTo>
                  <a:cubicBezTo>
                    <a:pt x="797909" y="3375660"/>
                    <a:pt x="772954" y="3366326"/>
                    <a:pt x="747808" y="3357753"/>
                  </a:cubicBezTo>
                  <a:cubicBezTo>
                    <a:pt x="735140" y="3353753"/>
                    <a:pt x="722948" y="3348323"/>
                    <a:pt x="710660" y="3343370"/>
                  </a:cubicBezTo>
                  <a:lnTo>
                    <a:pt x="673799" y="3328321"/>
                  </a:lnTo>
                  <a:lnTo>
                    <a:pt x="655415" y="3320796"/>
                  </a:lnTo>
                  <a:lnTo>
                    <a:pt x="637413" y="3312319"/>
                  </a:lnTo>
                  <a:lnTo>
                    <a:pt x="601409" y="3295460"/>
                  </a:lnTo>
                  <a:cubicBezTo>
                    <a:pt x="410909" y="3202877"/>
                    <a:pt x="238125" y="3076575"/>
                    <a:pt x="96012" y="2922746"/>
                  </a:cubicBezTo>
                  <a:cubicBezTo>
                    <a:pt x="62103" y="2886075"/>
                    <a:pt x="30194" y="2847785"/>
                    <a:pt x="0" y="2808256"/>
                  </a:cubicBezTo>
                  <a:lnTo>
                    <a:pt x="0" y="3204020"/>
                  </a:lnTo>
                  <a:cubicBezTo>
                    <a:pt x="113538" y="3306223"/>
                    <a:pt x="239935" y="3394710"/>
                    <a:pt x="376523" y="3467100"/>
                  </a:cubicBezTo>
                  <a:lnTo>
                    <a:pt x="2147983" y="3467100"/>
                  </a:lnTo>
                  <a:cubicBezTo>
                    <a:pt x="2735009" y="3156014"/>
                    <a:pt x="3134106" y="2545461"/>
                    <a:pt x="3134106" y="1843088"/>
                  </a:cubicBezTo>
                  <a:cubicBezTo>
                    <a:pt x="3134106" y="825151"/>
                    <a:pt x="2296097" y="0"/>
                    <a:pt x="1262253" y="0"/>
                  </a:cubicBezTo>
                  <a:close/>
                </a:path>
              </a:pathLst>
            </a:custGeom>
            <a:ln w="9525" cap="flat">
              <a:noFill/>
              <a:prstDash val="solid"/>
              <a:miter/>
            </a:ln>
          </p:spPr>
          <p:txBody>
            <a:bodyPr rtlCol="0" anchor="ctr"/>
            <a:lstStyle/>
            <a:p>
              <a:endParaRPr lang="en-US" dirty="0"/>
            </a:p>
          </p:txBody>
        </p:sp>
      </p:grpSp>
      <p:sp>
        <p:nvSpPr>
          <p:cNvPr id="4" name="Slide Number Placeholder 3">
            <a:extLst>
              <a:ext uri="{FF2B5EF4-FFF2-40B4-BE49-F238E27FC236}">
                <a16:creationId xmlns:a16="http://schemas.microsoft.com/office/drawing/2014/main" id="{6E868787-4C10-404A-A54A-CCD8061629F5}"/>
              </a:ext>
            </a:extLst>
          </p:cNvPr>
          <p:cNvSpPr>
            <a:spLocks noGrp="1"/>
          </p:cNvSpPr>
          <p:nvPr>
            <p:ph type="sldNum" sz="quarter" idx="12"/>
          </p:nvPr>
        </p:nvSpPr>
        <p:spPr>
          <a:xfrm>
            <a:off x="8610600" y="6356350"/>
            <a:ext cx="2743200" cy="365125"/>
          </a:xfrm>
          <a:prstGeom prst="ellipse">
            <a:avLst/>
          </a:prstGeom>
        </p:spPr>
        <p:txBody>
          <a:bodyPr>
            <a:normAutofit/>
          </a:bodyPr>
          <a:lstStyle/>
          <a:p>
            <a:pPr>
              <a:lnSpc>
                <a:spcPct val="90000"/>
              </a:lnSpc>
              <a:spcAft>
                <a:spcPts val="600"/>
              </a:spcAft>
            </a:pPr>
            <a:fld id="{C99B16EB-E8B7-064E-A646-7400584D85DA}" type="slidenum">
              <a:rPr lang="en-US">
                <a:solidFill>
                  <a:prstClr val="black">
                    <a:tint val="75000"/>
                  </a:prstClr>
                </a:solidFill>
              </a:rPr>
              <a:pPr>
                <a:lnSpc>
                  <a:spcPct val="90000"/>
                </a:lnSpc>
                <a:spcAft>
                  <a:spcPts val="600"/>
                </a:spcAft>
              </a:pPr>
              <a:t>1</a:t>
            </a:fld>
            <a:endParaRPr lang="en-US">
              <a:solidFill>
                <a:prstClr val="black">
                  <a:tint val="75000"/>
                </a:prstClr>
              </a:solidFill>
            </a:endParaRPr>
          </a:p>
        </p:txBody>
      </p:sp>
      <p:graphicFrame>
        <p:nvGraphicFramePr>
          <p:cNvPr id="47" name="Table 46">
            <a:extLst>
              <a:ext uri="{FF2B5EF4-FFF2-40B4-BE49-F238E27FC236}">
                <a16:creationId xmlns:a16="http://schemas.microsoft.com/office/drawing/2014/main" id="{058B7980-9C04-2248-984C-9AE440FB5B1A}"/>
              </a:ext>
            </a:extLst>
          </p:cNvPr>
          <p:cNvGraphicFramePr>
            <a:graphicFrameLocks noGrp="1"/>
          </p:cNvGraphicFramePr>
          <p:nvPr>
            <p:extLst>
              <p:ext uri="{D42A27DB-BD31-4B8C-83A1-F6EECF244321}">
                <p14:modId xmlns:p14="http://schemas.microsoft.com/office/powerpoint/2010/main" val="2609921947"/>
              </p:ext>
            </p:extLst>
          </p:nvPr>
        </p:nvGraphicFramePr>
        <p:xfrm>
          <a:off x="247826" y="5990272"/>
          <a:ext cx="5664407" cy="548640"/>
        </p:xfrm>
        <a:graphic>
          <a:graphicData uri="http://schemas.openxmlformats.org/drawingml/2006/table">
            <a:tbl>
              <a:tblPr firstRow="1" bandRow="1">
                <a:tableStyleId>{5C22544A-7EE6-4342-B048-85BDC9FD1C3A}</a:tableStyleId>
              </a:tblPr>
              <a:tblGrid>
                <a:gridCol w="2827422">
                  <a:extLst>
                    <a:ext uri="{9D8B030D-6E8A-4147-A177-3AD203B41FA5}">
                      <a16:colId xmlns:a16="http://schemas.microsoft.com/office/drawing/2014/main" val="3225140899"/>
                    </a:ext>
                  </a:extLst>
                </a:gridCol>
                <a:gridCol w="2836985">
                  <a:extLst>
                    <a:ext uri="{9D8B030D-6E8A-4147-A177-3AD203B41FA5}">
                      <a16:colId xmlns:a16="http://schemas.microsoft.com/office/drawing/2014/main" val="497934609"/>
                    </a:ext>
                  </a:extLst>
                </a:gridCol>
              </a:tblGrid>
              <a:tr h="204151">
                <a:tc>
                  <a:txBody>
                    <a:bodyPr/>
                    <a:lstStyle/>
                    <a:p>
                      <a:pPr algn="ctr"/>
                      <a:r>
                        <a:rPr lang="en-US" sz="1200" b="0" dirty="0">
                          <a:solidFill>
                            <a:sysClr val="windowText" lastClr="000000"/>
                          </a:solidFill>
                        </a:rPr>
                        <a:t>Adalberto Junior, Ivan </a:t>
                      </a:r>
                      <a:r>
                        <a:rPr lang="en-US" sz="1200" b="0" dirty="0" err="1">
                          <a:solidFill>
                            <a:sysClr val="windowText" lastClr="000000"/>
                          </a:solidFill>
                        </a:rPr>
                        <a:t>Beschastnikh</a:t>
                      </a:r>
                      <a:endParaRPr lang="en-US" sz="1200" b="0" dirty="0">
                        <a:solidFill>
                          <a:sysClr val="windowText" lastClr="000000"/>
                        </a:solidFill>
                      </a:endParaRPr>
                    </a:p>
                  </a:txBody>
                  <a:tcPr>
                    <a:noFill/>
                  </a:tcPr>
                </a:tc>
                <a:tc>
                  <a:txBody>
                    <a:bodyPr/>
                    <a:lstStyle/>
                    <a:p>
                      <a:pPr algn="ctr"/>
                      <a:r>
                        <a:rPr lang="en-US" sz="1200" b="0" dirty="0">
                          <a:solidFill>
                            <a:sysClr val="windowText" lastClr="000000"/>
                          </a:solidFill>
                        </a:rPr>
                        <a:t>Don </a:t>
                      </a:r>
                      <a:r>
                        <a:rPr lang="en-US" sz="1200" b="0" dirty="0" err="1">
                          <a:solidFill>
                            <a:sysClr val="windowText" lastClr="000000"/>
                          </a:solidFill>
                        </a:rPr>
                        <a:t>Bourne</a:t>
                      </a:r>
                      <a:r>
                        <a:rPr lang="en-US" sz="1200" b="0" dirty="0">
                          <a:solidFill>
                            <a:sysClr val="windowText" lastClr="000000"/>
                          </a:solidFill>
                        </a:rPr>
                        <a:t>, Daryl Maier, Vijay </a:t>
                      </a:r>
                      <a:r>
                        <a:rPr lang="en-US" sz="1200" b="0" dirty="0" err="1">
                          <a:solidFill>
                            <a:sysClr val="windowText" lastClr="000000"/>
                          </a:solidFill>
                        </a:rPr>
                        <a:t>Sundaresan</a:t>
                      </a:r>
                      <a:endParaRPr lang="en-US" sz="1200" b="0" dirty="0">
                        <a:solidFill>
                          <a:sysClr val="windowText" lastClr="000000"/>
                        </a:solidFill>
                      </a:endParaRPr>
                    </a:p>
                  </a:txBody>
                  <a:tcPr>
                    <a:noFill/>
                  </a:tcPr>
                </a:tc>
                <a:extLst>
                  <a:ext uri="{0D108BD9-81ED-4DB2-BD59-A6C34878D82A}">
                    <a16:rowId xmlns:a16="http://schemas.microsoft.com/office/drawing/2014/main" val="2993183579"/>
                  </a:ext>
                </a:extLst>
              </a:tr>
              <a:tr h="204151">
                <a:tc>
                  <a:txBody>
                    <a:bodyPr/>
                    <a:lstStyle/>
                    <a:p>
                      <a:pPr algn="ctr"/>
                      <a:r>
                        <a:rPr lang="en-US" sz="1200" b="1" dirty="0">
                          <a:solidFill>
                            <a:sysClr val="windowText" lastClr="000000"/>
                          </a:solidFill>
                        </a:rPr>
                        <a:t>University of British Columbia</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ysClr val="windowText" lastClr="000000"/>
                          </a:solidFill>
                        </a:rPr>
                        <a:t>IBM</a:t>
                      </a:r>
                    </a:p>
                  </a:txBody>
                  <a:tcPr>
                    <a:noFill/>
                  </a:tcPr>
                </a:tc>
                <a:extLst>
                  <a:ext uri="{0D108BD9-81ED-4DB2-BD59-A6C34878D82A}">
                    <a16:rowId xmlns:a16="http://schemas.microsoft.com/office/drawing/2014/main" val="3140658990"/>
                  </a:ext>
                </a:extLst>
              </a:tr>
            </a:tbl>
          </a:graphicData>
        </a:graphic>
      </p:graphicFrame>
    </p:spTree>
    <p:extLst>
      <p:ext uri="{BB962C8B-B14F-4D97-AF65-F5344CB8AC3E}">
        <p14:creationId xmlns:p14="http://schemas.microsoft.com/office/powerpoint/2010/main" val="98860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1924032B-C4F1-3E4F-9237-03FE165AA404}"/>
              </a:ext>
            </a:extLst>
          </p:cNvPr>
          <p:cNvSpPr/>
          <p:nvPr/>
        </p:nvSpPr>
        <p:spPr>
          <a:xfrm>
            <a:off x="8686446" y="2499493"/>
            <a:ext cx="2144056" cy="3521077"/>
          </a:xfrm>
          <a:prstGeom prst="rect">
            <a:avLst/>
          </a:prstGeom>
          <a:solidFill>
            <a:srgbClr val="DEEBF7">
              <a:alpha val="49412"/>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858E089-671D-7840-9F76-BE3AF434E00F}"/>
              </a:ext>
            </a:extLst>
          </p:cNvPr>
          <p:cNvSpPr/>
          <p:nvPr/>
        </p:nvSpPr>
        <p:spPr>
          <a:xfrm>
            <a:off x="4795111" y="2499493"/>
            <a:ext cx="2144056" cy="3518133"/>
          </a:xfrm>
          <a:prstGeom prst="rect">
            <a:avLst/>
          </a:prstGeom>
          <a:solidFill>
            <a:srgbClr val="E2F0D9">
              <a:alpha val="50196"/>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3FF9BA7-02B0-4446-A9E6-357D3E9D176C}"/>
              </a:ext>
            </a:extLst>
          </p:cNvPr>
          <p:cNvSpPr/>
          <p:nvPr/>
        </p:nvSpPr>
        <p:spPr>
          <a:xfrm>
            <a:off x="6939167" y="2499493"/>
            <a:ext cx="1743776" cy="3509889"/>
          </a:xfrm>
          <a:prstGeom prst="rect">
            <a:avLst/>
          </a:prstGeom>
          <a:solidFill>
            <a:srgbClr val="FBE5D6">
              <a:alpha val="50196"/>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4EF942-AB8A-CC4C-B774-A11D7A859E31}"/>
              </a:ext>
            </a:extLst>
          </p:cNvPr>
          <p:cNvSpPr/>
          <p:nvPr/>
        </p:nvSpPr>
        <p:spPr>
          <a:xfrm>
            <a:off x="2656170" y="2499493"/>
            <a:ext cx="2144056" cy="3521077"/>
          </a:xfrm>
          <a:prstGeom prst="rect">
            <a:avLst/>
          </a:prstGeom>
          <a:solidFill>
            <a:srgbClr val="DEEBF7">
              <a:alpha val="50588"/>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892B244-F96E-AD44-9A0C-D68BCCCEFF51}"/>
              </a:ext>
            </a:extLst>
          </p:cNvPr>
          <p:cNvSpPr/>
          <p:nvPr/>
        </p:nvSpPr>
        <p:spPr>
          <a:xfrm>
            <a:off x="1010192" y="2499493"/>
            <a:ext cx="1643977" cy="3532264"/>
          </a:xfrm>
          <a:prstGeom prst="rect">
            <a:avLst/>
          </a:prstGeom>
          <a:solidFill>
            <a:srgbClr val="FEF2CC">
              <a:alpha val="50196"/>
            </a:srgb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10</a:t>
            </a:fld>
            <a:endParaRPr lang="en-US"/>
          </a:p>
        </p:txBody>
      </p:sp>
      <p:cxnSp>
        <p:nvCxnSpPr>
          <p:cNvPr id="5" name="Straight Arrow Connector 4">
            <a:extLst>
              <a:ext uri="{FF2B5EF4-FFF2-40B4-BE49-F238E27FC236}">
                <a16:creationId xmlns:a16="http://schemas.microsoft.com/office/drawing/2014/main" id="{18DC47AA-6D75-0C40-A214-8122A653EE04}"/>
              </a:ext>
            </a:extLst>
          </p:cNvPr>
          <p:cNvCxnSpPr>
            <a:cxnSpLocks/>
          </p:cNvCxnSpPr>
          <p:nvPr/>
        </p:nvCxnSpPr>
        <p:spPr>
          <a:xfrm flipV="1">
            <a:off x="1010194" y="6013601"/>
            <a:ext cx="10483717" cy="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8F2CB-B66F-0044-AE48-9BEC8B9B2E8E}"/>
              </a:ext>
            </a:extLst>
          </p:cNvPr>
          <p:cNvSpPr txBox="1"/>
          <p:nvPr/>
        </p:nvSpPr>
        <p:spPr>
          <a:xfrm>
            <a:off x="10967536" y="6013601"/>
            <a:ext cx="471604" cy="276999"/>
          </a:xfrm>
          <a:prstGeom prst="rect">
            <a:avLst/>
          </a:prstGeom>
          <a:noFill/>
        </p:spPr>
        <p:txBody>
          <a:bodyPr wrap="none" rtlCol="0">
            <a:spAutoFit/>
          </a:bodyPr>
          <a:lstStyle/>
          <a:p>
            <a:r>
              <a:rPr lang="en-US" sz="1200" dirty="0"/>
              <a:t>time</a:t>
            </a:r>
          </a:p>
        </p:txBody>
      </p:sp>
      <p:cxnSp>
        <p:nvCxnSpPr>
          <p:cNvPr id="14" name="Straight Connector 13">
            <a:extLst>
              <a:ext uri="{FF2B5EF4-FFF2-40B4-BE49-F238E27FC236}">
                <a16:creationId xmlns:a16="http://schemas.microsoft.com/office/drawing/2014/main" id="{EB4B32B2-04E4-BF45-A41E-1260DF0C7238}"/>
              </a:ext>
            </a:extLst>
          </p:cNvPr>
          <p:cNvCxnSpPr>
            <a:cxnSpLocks/>
          </p:cNvCxnSpPr>
          <p:nvPr/>
        </p:nvCxnSpPr>
        <p:spPr>
          <a:xfrm>
            <a:off x="1010192" y="4568420"/>
            <a:ext cx="1643977"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830997"/>
          </a:xfrm>
          <a:prstGeom prst="rect">
            <a:avLst/>
          </a:prstGeom>
          <a:noFill/>
        </p:spPr>
        <p:txBody>
          <a:bodyPr wrap="square" rtlCol="0">
            <a:spAutoFit/>
          </a:bodyPr>
          <a:lstStyle/>
          <a:p>
            <a:r>
              <a:rPr lang="en-US" sz="1600" dirty="0"/>
              <a:t>At every interval, SmartTuning updates the application to handle a workload type (dashed). Each workload type is similar to the average of all workloads that was grouped. Therefore, whenever a same type repeats its configuration is set again to the application.</a:t>
            </a:r>
          </a:p>
        </p:txBody>
      </p:sp>
      <p:cxnSp>
        <p:nvCxnSpPr>
          <p:cNvPr id="21" name="Straight Arrow Connector 20">
            <a:extLst>
              <a:ext uri="{FF2B5EF4-FFF2-40B4-BE49-F238E27FC236}">
                <a16:creationId xmlns:a16="http://schemas.microsoft.com/office/drawing/2014/main" id="{23D1AE65-C2F0-0048-832C-A041D9F45554}"/>
              </a:ext>
            </a:extLst>
          </p:cNvPr>
          <p:cNvCxnSpPr>
            <a:cxnSpLocks/>
          </p:cNvCxnSpPr>
          <p:nvPr/>
        </p:nvCxnSpPr>
        <p:spPr>
          <a:xfrm flipV="1">
            <a:off x="1010194" y="177302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0EA9CCF-18BF-8548-BB3C-9C953AAE3EFA}"/>
              </a:ext>
            </a:extLst>
          </p:cNvPr>
          <p:cNvSpPr txBox="1"/>
          <p:nvPr/>
        </p:nvSpPr>
        <p:spPr>
          <a:xfrm rot="16200000">
            <a:off x="206677" y="3527600"/>
            <a:ext cx="1190326" cy="276999"/>
          </a:xfrm>
          <a:prstGeom prst="rect">
            <a:avLst/>
          </a:prstGeom>
          <a:noFill/>
        </p:spPr>
        <p:txBody>
          <a:bodyPr wrap="none" rtlCol="0">
            <a:spAutoFit/>
          </a:bodyPr>
          <a:lstStyle/>
          <a:p>
            <a:r>
              <a:rPr lang="en-US" sz="1200" dirty="0"/>
              <a:t>Request volume</a:t>
            </a:r>
          </a:p>
        </p:txBody>
      </p:sp>
      <p:sp>
        <p:nvSpPr>
          <p:cNvPr id="7" name="TextBox 6">
            <a:extLst>
              <a:ext uri="{FF2B5EF4-FFF2-40B4-BE49-F238E27FC236}">
                <a16:creationId xmlns:a16="http://schemas.microsoft.com/office/drawing/2014/main" id="{FEE73EB4-3239-A945-9F81-A1BDF208EF08}"/>
              </a:ext>
            </a:extLst>
          </p:cNvPr>
          <p:cNvSpPr txBox="1"/>
          <p:nvPr/>
        </p:nvSpPr>
        <p:spPr>
          <a:xfrm>
            <a:off x="1481605" y="2285234"/>
            <a:ext cx="792205" cy="261610"/>
          </a:xfrm>
          <a:prstGeom prst="rect">
            <a:avLst/>
          </a:prstGeom>
          <a:noFill/>
        </p:spPr>
        <p:txBody>
          <a:bodyPr wrap="none" rtlCol="0">
            <a:spAutoFit/>
          </a:bodyPr>
          <a:lstStyle/>
          <a:p>
            <a:r>
              <a:rPr lang="en-US" sz="1050" b="1" dirty="0"/>
              <a:t>workload0</a:t>
            </a:r>
          </a:p>
        </p:txBody>
      </p:sp>
      <p:sp>
        <p:nvSpPr>
          <p:cNvPr id="44" name="TextBox 43">
            <a:extLst>
              <a:ext uri="{FF2B5EF4-FFF2-40B4-BE49-F238E27FC236}">
                <a16:creationId xmlns:a16="http://schemas.microsoft.com/office/drawing/2014/main" id="{828651EB-B530-EB4B-9033-1837268A23A4}"/>
              </a:ext>
            </a:extLst>
          </p:cNvPr>
          <p:cNvSpPr txBox="1"/>
          <p:nvPr/>
        </p:nvSpPr>
        <p:spPr>
          <a:xfrm>
            <a:off x="3327537" y="2285234"/>
            <a:ext cx="792205" cy="261610"/>
          </a:xfrm>
          <a:prstGeom prst="rect">
            <a:avLst/>
          </a:prstGeom>
          <a:noFill/>
        </p:spPr>
        <p:txBody>
          <a:bodyPr wrap="none" rtlCol="0">
            <a:spAutoFit/>
          </a:bodyPr>
          <a:lstStyle/>
          <a:p>
            <a:r>
              <a:rPr lang="en-US" sz="1050" b="1" dirty="0"/>
              <a:t>workload1</a:t>
            </a:r>
          </a:p>
        </p:txBody>
      </p:sp>
      <p:sp>
        <p:nvSpPr>
          <p:cNvPr id="45" name="TextBox 44">
            <a:extLst>
              <a:ext uri="{FF2B5EF4-FFF2-40B4-BE49-F238E27FC236}">
                <a16:creationId xmlns:a16="http://schemas.microsoft.com/office/drawing/2014/main" id="{243F8228-2934-E844-8669-2115BA444BCF}"/>
              </a:ext>
            </a:extLst>
          </p:cNvPr>
          <p:cNvSpPr txBox="1"/>
          <p:nvPr/>
        </p:nvSpPr>
        <p:spPr>
          <a:xfrm>
            <a:off x="5534434" y="2285234"/>
            <a:ext cx="792205" cy="261610"/>
          </a:xfrm>
          <a:prstGeom prst="rect">
            <a:avLst/>
          </a:prstGeom>
          <a:noFill/>
        </p:spPr>
        <p:txBody>
          <a:bodyPr wrap="none" rtlCol="0">
            <a:spAutoFit/>
          </a:bodyPr>
          <a:lstStyle/>
          <a:p>
            <a:r>
              <a:rPr lang="en-US" sz="1050" b="1" dirty="0"/>
              <a:t>workload2</a:t>
            </a:r>
          </a:p>
        </p:txBody>
      </p:sp>
      <p:sp>
        <p:nvSpPr>
          <p:cNvPr id="46" name="TextBox 45">
            <a:extLst>
              <a:ext uri="{FF2B5EF4-FFF2-40B4-BE49-F238E27FC236}">
                <a16:creationId xmlns:a16="http://schemas.microsoft.com/office/drawing/2014/main" id="{72A68394-3F35-B149-B434-0EAC66D0F48F}"/>
              </a:ext>
            </a:extLst>
          </p:cNvPr>
          <p:cNvSpPr txBox="1"/>
          <p:nvPr/>
        </p:nvSpPr>
        <p:spPr>
          <a:xfrm>
            <a:off x="7414952" y="2285234"/>
            <a:ext cx="792205" cy="261610"/>
          </a:xfrm>
          <a:prstGeom prst="rect">
            <a:avLst/>
          </a:prstGeom>
          <a:noFill/>
        </p:spPr>
        <p:txBody>
          <a:bodyPr wrap="none" rtlCol="0">
            <a:spAutoFit/>
          </a:bodyPr>
          <a:lstStyle/>
          <a:p>
            <a:r>
              <a:rPr lang="en-US" sz="1050" b="1" dirty="0"/>
              <a:t>workload3</a:t>
            </a:r>
          </a:p>
        </p:txBody>
      </p:sp>
      <p:sp>
        <p:nvSpPr>
          <p:cNvPr id="47" name="TextBox 46">
            <a:extLst>
              <a:ext uri="{FF2B5EF4-FFF2-40B4-BE49-F238E27FC236}">
                <a16:creationId xmlns:a16="http://schemas.microsoft.com/office/drawing/2014/main" id="{59A3BBE1-27E0-BA4E-A3D9-9BFC0F6CADAB}"/>
              </a:ext>
            </a:extLst>
          </p:cNvPr>
          <p:cNvSpPr txBox="1"/>
          <p:nvPr/>
        </p:nvSpPr>
        <p:spPr>
          <a:xfrm>
            <a:off x="9031447" y="2285234"/>
            <a:ext cx="1560042" cy="253916"/>
          </a:xfrm>
          <a:prstGeom prst="rect">
            <a:avLst/>
          </a:prstGeom>
          <a:noFill/>
        </p:spPr>
        <p:txBody>
          <a:bodyPr wrap="none" rtlCol="0">
            <a:spAutoFit/>
          </a:bodyPr>
          <a:lstStyle/>
          <a:p>
            <a:r>
              <a:rPr lang="en-US" sz="1050" b="1" dirty="0"/>
              <a:t>Workload4 ~ workload 1</a:t>
            </a:r>
          </a:p>
        </p:txBody>
      </p:sp>
      <p:cxnSp>
        <p:nvCxnSpPr>
          <p:cNvPr id="33" name="Straight Connector 32">
            <a:extLst>
              <a:ext uri="{FF2B5EF4-FFF2-40B4-BE49-F238E27FC236}">
                <a16:creationId xmlns:a16="http://schemas.microsoft.com/office/drawing/2014/main" id="{D1861A72-6EE5-CE4E-9F4E-4EF8A52B10F8}"/>
              </a:ext>
            </a:extLst>
          </p:cNvPr>
          <p:cNvCxnSpPr>
            <a:cxnSpLocks/>
          </p:cNvCxnSpPr>
          <p:nvPr/>
        </p:nvCxnSpPr>
        <p:spPr>
          <a:xfrm>
            <a:off x="2660463" y="3539125"/>
            <a:ext cx="2134648"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BB330D-CD07-C540-AD7A-5E9550FE0382}"/>
              </a:ext>
            </a:extLst>
          </p:cNvPr>
          <p:cNvCxnSpPr>
            <a:cxnSpLocks/>
          </p:cNvCxnSpPr>
          <p:nvPr/>
        </p:nvCxnSpPr>
        <p:spPr>
          <a:xfrm>
            <a:off x="8695854" y="4183890"/>
            <a:ext cx="2134648"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26C59-9CF0-2748-A01D-4C169634DE55}"/>
              </a:ext>
            </a:extLst>
          </p:cNvPr>
          <p:cNvCxnSpPr>
            <a:cxnSpLocks/>
          </p:cNvCxnSpPr>
          <p:nvPr/>
        </p:nvCxnSpPr>
        <p:spPr>
          <a:xfrm>
            <a:off x="6939167" y="4389972"/>
            <a:ext cx="1743776"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A9A3F9-E61E-1647-AE62-B5B5678CDEAB}"/>
              </a:ext>
            </a:extLst>
          </p:cNvPr>
          <p:cNvCxnSpPr>
            <a:cxnSpLocks/>
          </p:cNvCxnSpPr>
          <p:nvPr/>
        </p:nvCxnSpPr>
        <p:spPr>
          <a:xfrm>
            <a:off x="4795111" y="2823280"/>
            <a:ext cx="2144070"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5FA171-CAA4-8044-9BB6-873BE0A78058}"/>
              </a:ext>
            </a:extLst>
          </p:cNvPr>
          <p:cNvCxnSpPr>
            <a:cxnSpLocks/>
          </p:cNvCxnSpPr>
          <p:nvPr/>
        </p:nvCxnSpPr>
        <p:spPr>
          <a:xfrm>
            <a:off x="1010192" y="6175556"/>
            <a:ext cx="1643977"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21FCB50-D8C3-5549-9F6D-0309C290112C}"/>
              </a:ext>
            </a:extLst>
          </p:cNvPr>
          <p:cNvCxnSpPr>
            <a:cxnSpLocks/>
          </p:cNvCxnSpPr>
          <p:nvPr/>
        </p:nvCxnSpPr>
        <p:spPr>
          <a:xfrm>
            <a:off x="2660463" y="6175556"/>
            <a:ext cx="2134648"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8C1F20A-09C8-BF49-B74F-AE240C3F23AF}"/>
              </a:ext>
            </a:extLst>
          </p:cNvPr>
          <p:cNvCxnSpPr>
            <a:cxnSpLocks/>
          </p:cNvCxnSpPr>
          <p:nvPr/>
        </p:nvCxnSpPr>
        <p:spPr>
          <a:xfrm>
            <a:off x="8695854" y="6175556"/>
            <a:ext cx="2134648"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14ACA7D-5022-4949-979D-0DE4A74D6985}"/>
              </a:ext>
            </a:extLst>
          </p:cNvPr>
          <p:cNvCxnSpPr>
            <a:cxnSpLocks/>
          </p:cNvCxnSpPr>
          <p:nvPr/>
        </p:nvCxnSpPr>
        <p:spPr>
          <a:xfrm>
            <a:off x="6939167" y="6175556"/>
            <a:ext cx="1743776"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E4CF8A-64BC-F543-8C8B-D92DC11B1B97}"/>
              </a:ext>
            </a:extLst>
          </p:cNvPr>
          <p:cNvCxnSpPr>
            <a:cxnSpLocks/>
          </p:cNvCxnSpPr>
          <p:nvPr/>
        </p:nvCxnSpPr>
        <p:spPr>
          <a:xfrm>
            <a:off x="4795111" y="6175556"/>
            <a:ext cx="2144070" cy="0"/>
          </a:xfrm>
          <a:prstGeom prst="line">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22E172-F5FC-8D45-A774-E64C8690AFDF}"/>
              </a:ext>
            </a:extLst>
          </p:cNvPr>
          <p:cNvSpPr txBox="1"/>
          <p:nvPr/>
        </p:nvSpPr>
        <p:spPr>
          <a:xfrm>
            <a:off x="1415752" y="6145157"/>
            <a:ext cx="1001172" cy="307777"/>
          </a:xfrm>
          <a:prstGeom prst="rect">
            <a:avLst/>
          </a:prstGeom>
          <a:noFill/>
        </p:spPr>
        <p:txBody>
          <a:bodyPr wrap="none" rtlCol="0">
            <a:spAutoFit/>
          </a:bodyPr>
          <a:lstStyle/>
          <a:p>
            <a:r>
              <a:rPr lang="en-US" sz="1400" dirty="0"/>
              <a:t>Config 0_e </a:t>
            </a:r>
          </a:p>
        </p:txBody>
      </p:sp>
      <p:sp>
        <p:nvSpPr>
          <p:cNvPr id="50" name="TextBox 49">
            <a:extLst>
              <a:ext uri="{FF2B5EF4-FFF2-40B4-BE49-F238E27FC236}">
                <a16:creationId xmlns:a16="http://schemas.microsoft.com/office/drawing/2014/main" id="{CB8FD153-0198-0742-A4DD-538E9939DB16}"/>
              </a:ext>
            </a:extLst>
          </p:cNvPr>
          <p:cNvSpPr txBox="1"/>
          <p:nvPr/>
        </p:nvSpPr>
        <p:spPr>
          <a:xfrm>
            <a:off x="3311770" y="6145157"/>
            <a:ext cx="953081" cy="307777"/>
          </a:xfrm>
          <a:prstGeom prst="rect">
            <a:avLst/>
          </a:prstGeom>
          <a:noFill/>
        </p:spPr>
        <p:txBody>
          <a:bodyPr wrap="none" rtlCol="0">
            <a:spAutoFit/>
          </a:bodyPr>
          <a:lstStyle/>
          <a:p>
            <a:r>
              <a:rPr lang="en-US" sz="1400" dirty="0">
                <a:solidFill>
                  <a:srgbClr val="FF0000"/>
                </a:solidFill>
              </a:rPr>
              <a:t>Config 1_k</a:t>
            </a:r>
          </a:p>
        </p:txBody>
      </p:sp>
      <p:sp>
        <p:nvSpPr>
          <p:cNvPr id="51" name="TextBox 50">
            <a:extLst>
              <a:ext uri="{FF2B5EF4-FFF2-40B4-BE49-F238E27FC236}">
                <a16:creationId xmlns:a16="http://schemas.microsoft.com/office/drawing/2014/main" id="{DD64975D-4A68-D342-A104-5BB74C0C1D59}"/>
              </a:ext>
            </a:extLst>
          </p:cNvPr>
          <p:cNvSpPr txBox="1"/>
          <p:nvPr/>
        </p:nvSpPr>
        <p:spPr>
          <a:xfrm>
            <a:off x="5450711" y="6145157"/>
            <a:ext cx="1005981" cy="307777"/>
          </a:xfrm>
          <a:prstGeom prst="rect">
            <a:avLst/>
          </a:prstGeom>
          <a:noFill/>
        </p:spPr>
        <p:txBody>
          <a:bodyPr wrap="none" rtlCol="0">
            <a:spAutoFit/>
          </a:bodyPr>
          <a:lstStyle/>
          <a:p>
            <a:r>
              <a:rPr lang="en-US" sz="1400" dirty="0"/>
              <a:t>Config 2_d </a:t>
            </a:r>
          </a:p>
        </p:txBody>
      </p:sp>
      <p:sp>
        <p:nvSpPr>
          <p:cNvPr id="52" name="TextBox 51">
            <a:extLst>
              <a:ext uri="{FF2B5EF4-FFF2-40B4-BE49-F238E27FC236}">
                <a16:creationId xmlns:a16="http://schemas.microsoft.com/office/drawing/2014/main" id="{D8C055AC-5BC6-1540-BA64-9E09C620D112}"/>
              </a:ext>
            </a:extLst>
          </p:cNvPr>
          <p:cNvSpPr txBox="1"/>
          <p:nvPr/>
        </p:nvSpPr>
        <p:spPr>
          <a:xfrm>
            <a:off x="7394627" y="6145157"/>
            <a:ext cx="965905" cy="307777"/>
          </a:xfrm>
          <a:prstGeom prst="rect">
            <a:avLst/>
          </a:prstGeom>
          <a:noFill/>
        </p:spPr>
        <p:txBody>
          <a:bodyPr wrap="none" rtlCol="0">
            <a:spAutoFit/>
          </a:bodyPr>
          <a:lstStyle/>
          <a:p>
            <a:r>
              <a:rPr lang="en-US" sz="1400" dirty="0"/>
              <a:t>Config 3_b</a:t>
            </a:r>
          </a:p>
        </p:txBody>
      </p:sp>
      <p:sp>
        <p:nvSpPr>
          <p:cNvPr id="53" name="TextBox 52">
            <a:extLst>
              <a:ext uri="{FF2B5EF4-FFF2-40B4-BE49-F238E27FC236}">
                <a16:creationId xmlns:a16="http://schemas.microsoft.com/office/drawing/2014/main" id="{12CA69EC-B41A-A244-91A8-96599F29BFD9}"/>
              </a:ext>
            </a:extLst>
          </p:cNvPr>
          <p:cNvSpPr txBox="1"/>
          <p:nvPr/>
        </p:nvSpPr>
        <p:spPr>
          <a:xfrm>
            <a:off x="9342046" y="6145157"/>
            <a:ext cx="993157" cy="307777"/>
          </a:xfrm>
          <a:prstGeom prst="rect">
            <a:avLst/>
          </a:prstGeom>
          <a:noFill/>
        </p:spPr>
        <p:txBody>
          <a:bodyPr wrap="none" rtlCol="0">
            <a:spAutoFit/>
          </a:bodyPr>
          <a:lstStyle/>
          <a:p>
            <a:r>
              <a:rPr lang="en-US" sz="1400" dirty="0">
                <a:solidFill>
                  <a:srgbClr val="FF0000"/>
                </a:solidFill>
              </a:rPr>
              <a:t>Config 1_k </a:t>
            </a:r>
          </a:p>
        </p:txBody>
      </p:sp>
      <p:cxnSp>
        <p:nvCxnSpPr>
          <p:cNvPr id="54" name="Straight Connector 53">
            <a:extLst>
              <a:ext uri="{FF2B5EF4-FFF2-40B4-BE49-F238E27FC236}">
                <a16:creationId xmlns:a16="http://schemas.microsoft.com/office/drawing/2014/main" id="{183A330C-3E29-B349-AD13-283F82C3C5DC}"/>
              </a:ext>
            </a:extLst>
          </p:cNvPr>
          <p:cNvCxnSpPr>
            <a:cxnSpLocks/>
          </p:cNvCxnSpPr>
          <p:nvPr/>
        </p:nvCxnSpPr>
        <p:spPr>
          <a:xfrm>
            <a:off x="9598677" y="1673611"/>
            <a:ext cx="709748" cy="0"/>
          </a:xfrm>
          <a:prstGeom prst="line">
            <a:avLst/>
          </a:prstGeom>
          <a:ln w="28575">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BA0164C-FF7A-7B41-8346-33E6D847AA3F}"/>
              </a:ext>
            </a:extLst>
          </p:cNvPr>
          <p:cNvCxnSpPr>
            <a:cxnSpLocks/>
          </p:cNvCxnSpPr>
          <p:nvPr/>
        </p:nvCxnSpPr>
        <p:spPr>
          <a:xfrm>
            <a:off x="9622627" y="1860844"/>
            <a:ext cx="661848" cy="0"/>
          </a:xfrm>
          <a:prstGeom prst="line">
            <a:avLst/>
          </a:prstGeom>
          <a:ln w="28575">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5397E677-9AC9-9541-8A94-E0C5E0A5B36E}"/>
              </a:ext>
            </a:extLst>
          </p:cNvPr>
          <p:cNvSpPr txBox="1"/>
          <p:nvPr/>
        </p:nvSpPr>
        <p:spPr>
          <a:xfrm>
            <a:off x="10296999" y="1535112"/>
            <a:ext cx="1257204" cy="276999"/>
          </a:xfrm>
          <a:prstGeom prst="rect">
            <a:avLst/>
          </a:prstGeom>
          <a:noFill/>
        </p:spPr>
        <p:txBody>
          <a:bodyPr wrap="none" rtlCol="0">
            <a:spAutoFit/>
          </a:bodyPr>
          <a:lstStyle/>
          <a:p>
            <a:r>
              <a:rPr lang="en-US" sz="1200" dirty="0"/>
              <a:t>Expected volume</a:t>
            </a:r>
          </a:p>
        </p:txBody>
      </p:sp>
      <p:sp>
        <p:nvSpPr>
          <p:cNvPr id="61" name="TextBox 60">
            <a:extLst>
              <a:ext uri="{FF2B5EF4-FFF2-40B4-BE49-F238E27FC236}">
                <a16:creationId xmlns:a16="http://schemas.microsoft.com/office/drawing/2014/main" id="{DE263455-548C-0742-BDC8-8D5A8AFF4869}"/>
              </a:ext>
            </a:extLst>
          </p:cNvPr>
          <p:cNvSpPr txBox="1"/>
          <p:nvPr/>
        </p:nvSpPr>
        <p:spPr>
          <a:xfrm>
            <a:off x="10296999" y="1722345"/>
            <a:ext cx="1761380" cy="276999"/>
          </a:xfrm>
          <a:prstGeom prst="rect">
            <a:avLst/>
          </a:prstGeom>
          <a:noFill/>
        </p:spPr>
        <p:txBody>
          <a:bodyPr wrap="none" rtlCol="0">
            <a:spAutoFit/>
          </a:bodyPr>
          <a:lstStyle/>
          <a:p>
            <a:r>
              <a:rPr lang="en-US" sz="1200" dirty="0"/>
              <a:t>Observed volume - URL 1</a:t>
            </a:r>
          </a:p>
        </p:txBody>
      </p:sp>
      <p:sp>
        <p:nvSpPr>
          <p:cNvPr id="62" name="TextBox 61">
            <a:extLst>
              <a:ext uri="{FF2B5EF4-FFF2-40B4-BE49-F238E27FC236}">
                <a16:creationId xmlns:a16="http://schemas.microsoft.com/office/drawing/2014/main" id="{818D4277-05F4-384C-9D25-08686EA4A126}"/>
              </a:ext>
            </a:extLst>
          </p:cNvPr>
          <p:cNvSpPr txBox="1"/>
          <p:nvPr/>
        </p:nvSpPr>
        <p:spPr>
          <a:xfrm>
            <a:off x="10296999" y="1909578"/>
            <a:ext cx="1761380" cy="276999"/>
          </a:xfrm>
          <a:prstGeom prst="rect">
            <a:avLst/>
          </a:prstGeom>
          <a:noFill/>
        </p:spPr>
        <p:txBody>
          <a:bodyPr wrap="none" rtlCol="0">
            <a:spAutoFit/>
          </a:bodyPr>
          <a:lstStyle/>
          <a:p>
            <a:r>
              <a:rPr lang="en-US" sz="1200" dirty="0"/>
              <a:t>Observed volume - URL 2</a:t>
            </a:r>
          </a:p>
        </p:txBody>
      </p:sp>
      <p:sp>
        <p:nvSpPr>
          <p:cNvPr id="63" name="TextBox 62">
            <a:extLst>
              <a:ext uri="{FF2B5EF4-FFF2-40B4-BE49-F238E27FC236}">
                <a16:creationId xmlns:a16="http://schemas.microsoft.com/office/drawing/2014/main" id="{B71A3282-6B69-564D-A07C-1D9BB939F02F}"/>
              </a:ext>
            </a:extLst>
          </p:cNvPr>
          <p:cNvSpPr txBox="1"/>
          <p:nvPr/>
        </p:nvSpPr>
        <p:spPr>
          <a:xfrm>
            <a:off x="10296999" y="2096811"/>
            <a:ext cx="1761380" cy="276999"/>
          </a:xfrm>
          <a:prstGeom prst="rect">
            <a:avLst/>
          </a:prstGeom>
          <a:noFill/>
        </p:spPr>
        <p:txBody>
          <a:bodyPr wrap="none" rtlCol="0">
            <a:spAutoFit/>
          </a:bodyPr>
          <a:lstStyle/>
          <a:p>
            <a:r>
              <a:rPr lang="en-US" sz="1200" dirty="0"/>
              <a:t>Observed volume - URL 3</a:t>
            </a:r>
          </a:p>
        </p:txBody>
      </p:sp>
      <p:cxnSp>
        <p:nvCxnSpPr>
          <p:cNvPr id="64" name="Straight Connector 63">
            <a:extLst>
              <a:ext uri="{FF2B5EF4-FFF2-40B4-BE49-F238E27FC236}">
                <a16:creationId xmlns:a16="http://schemas.microsoft.com/office/drawing/2014/main" id="{F3B33002-506F-B54E-B9E6-371003402683}"/>
              </a:ext>
            </a:extLst>
          </p:cNvPr>
          <p:cNvCxnSpPr>
            <a:cxnSpLocks/>
          </p:cNvCxnSpPr>
          <p:nvPr/>
        </p:nvCxnSpPr>
        <p:spPr>
          <a:xfrm>
            <a:off x="9622627" y="2048077"/>
            <a:ext cx="661848" cy="0"/>
          </a:xfrm>
          <a:prstGeom prst="line">
            <a:avLst/>
          </a:prstGeom>
          <a:ln w="28575">
            <a:solidFill>
              <a:srgbClr val="7030A0"/>
            </a:solidFill>
            <a:prstDash val="soli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078BDBF4-4951-4F48-95FB-A42B14572F15}"/>
              </a:ext>
            </a:extLst>
          </p:cNvPr>
          <p:cNvCxnSpPr>
            <a:cxnSpLocks/>
          </p:cNvCxnSpPr>
          <p:nvPr/>
        </p:nvCxnSpPr>
        <p:spPr>
          <a:xfrm>
            <a:off x="9622627" y="2235310"/>
            <a:ext cx="661848" cy="0"/>
          </a:xfrm>
          <a:prstGeom prst="line">
            <a:avLst/>
          </a:prstGeom>
          <a:ln w="28575">
            <a:solidFill>
              <a:srgbClr val="00B050"/>
            </a:solidFill>
            <a:prstDash val="solid"/>
          </a:ln>
        </p:spPr>
        <p:style>
          <a:lnRef idx="1">
            <a:schemeClr val="dk1"/>
          </a:lnRef>
          <a:fillRef idx="0">
            <a:schemeClr val="dk1"/>
          </a:fillRef>
          <a:effectRef idx="0">
            <a:schemeClr val="dk1"/>
          </a:effectRef>
          <a:fontRef idx="minor">
            <a:schemeClr val="tx1"/>
          </a:fontRef>
        </p:style>
      </p:cxnSp>
      <p:sp>
        <p:nvSpPr>
          <p:cNvPr id="66" name="Freeform 65">
            <a:extLst>
              <a:ext uri="{FF2B5EF4-FFF2-40B4-BE49-F238E27FC236}">
                <a16:creationId xmlns:a16="http://schemas.microsoft.com/office/drawing/2014/main" id="{62C9569C-041D-5540-B65C-8961A56A8696}"/>
              </a:ext>
            </a:extLst>
          </p:cNvPr>
          <p:cNvSpPr/>
          <p:nvPr/>
        </p:nvSpPr>
        <p:spPr>
          <a:xfrm>
            <a:off x="1010194" y="2833330"/>
            <a:ext cx="9821832" cy="280986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34010"/>
              <a:gd name="connsiteX1" fmla="*/ 1254034 w 9840686"/>
              <a:gd name="connsiteY1" fmla="*/ 2254705 h 2934010"/>
              <a:gd name="connsiteX2" fmla="*/ 1872343 w 9840686"/>
              <a:gd name="connsiteY2" fmla="*/ 2933974 h 2934010"/>
              <a:gd name="connsiteX3" fmla="*/ 2958671 w 9840686"/>
              <a:gd name="connsiteY3" fmla="*/ 2221667 h 2934010"/>
              <a:gd name="connsiteX4" fmla="*/ 3614057 w 9840686"/>
              <a:gd name="connsiteY4" fmla="*/ 2385334 h 2934010"/>
              <a:gd name="connsiteX5" fmla="*/ 3936275 w 9840686"/>
              <a:gd name="connsiteY5" fmla="*/ 1784442 h 2934010"/>
              <a:gd name="connsiteX6" fmla="*/ 4249783 w 9840686"/>
              <a:gd name="connsiteY6" fmla="*/ 2245996 h 2934010"/>
              <a:gd name="connsiteX7" fmla="*/ 4911635 w 9840686"/>
              <a:gd name="connsiteY7" fmla="*/ 86271 h 2934010"/>
              <a:gd name="connsiteX8" fmla="*/ 5582195 w 9840686"/>
              <a:gd name="connsiteY8" fmla="*/ 434614 h 2934010"/>
              <a:gd name="connsiteX9" fmla="*/ 5913120 w 9840686"/>
              <a:gd name="connsiteY9" fmla="*/ 495571 h 2934010"/>
              <a:gd name="connsiteX10" fmla="*/ 6200503 w 9840686"/>
              <a:gd name="connsiteY10" fmla="*/ 539116 h 2934010"/>
              <a:gd name="connsiteX11" fmla="*/ 6418218 w 9840686"/>
              <a:gd name="connsiteY11" fmla="*/ 1845402 h 2934010"/>
              <a:gd name="connsiteX12" fmla="*/ 6844937 w 9840686"/>
              <a:gd name="connsiteY12" fmla="*/ 2785928 h 2934010"/>
              <a:gd name="connsiteX13" fmla="*/ 7445828 w 9840686"/>
              <a:gd name="connsiteY13" fmla="*/ 2176328 h 2934010"/>
              <a:gd name="connsiteX14" fmla="*/ 7898675 w 9840686"/>
              <a:gd name="connsiteY14" fmla="*/ 2481128 h 2934010"/>
              <a:gd name="connsiteX15" fmla="*/ 8665029 w 9840686"/>
              <a:gd name="connsiteY15" fmla="*/ 1349013 h 2934010"/>
              <a:gd name="connsiteX16" fmla="*/ 9474926 w 9840686"/>
              <a:gd name="connsiteY16" fmla="*/ 2254705 h 2934010"/>
              <a:gd name="connsiteX17" fmla="*/ 9840686 w 9840686"/>
              <a:gd name="connsiteY17" fmla="*/ 2097951 h 2934010"/>
              <a:gd name="connsiteX0" fmla="*/ 0 w 9840686"/>
              <a:gd name="connsiteY0" fmla="*/ 2473020 h 2908485"/>
              <a:gd name="connsiteX1" fmla="*/ 1254034 w 9840686"/>
              <a:gd name="connsiteY1" fmla="*/ 2229180 h 2908485"/>
              <a:gd name="connsiteX2" fmla="*/ 1872343 w 9840686"/>
              <a:gd name="connsiteY2" fmla="*/ 2908449 h 2908485"/>
              <a:gd name="connsiteX3" fmla="*/ 2958671 w 9840686"/>
              <a:gd name="connsiteY3" fmla="*/ 2196142 h 2908485"/>
              <a:gd name="connsiteX4" fmla="*/ 3614057 w 9840686"/>
              <a:gd name="connsiteY4" fmla="*/ 2359809 h 2908485"/>
              <a:gd name="connsiteX5" fmla="*/ 3936275 w 9840686"/>
              <a:gd name="connsiteY5" fmla="*/ 1758917 h 2908485"/>
              <a:gd name="connsiteX6" fmla="*/ 4805964 w 9840686"/>
              <a:gd name="connsiteY6" fmla="*/ 1815118 h 2908485"/>
              <a:gd name="connsiteX7" fmla="*/ 4911635 w 9840686"/>
              <a:gd name="connsiteY7" fmla="*/ 60746 h 2908485"/>
              <a:gd name="connsiteX8" fmla="*/ 5582195 w 9840686"/>
              <a:gd name="connsiteY8" fmla="*/ 409089 h 2908485"/>
              <a:gd name="connsiteX9" fmla="*/ 5913120 w 9840686"/>
              <a:gd name="connsiteY9" fmla="*/ 470046 h 2908485"/>
              <a:gd name="connsiteX10" fmla="*/ 6200503 w 9840686"/>
              <a:gd name="connsiteY10" fmla="*/ 513591 h 2908485"/>
              <a:gd name="connsiteX11" fmla="*/ 6418218 w 9840686"/>
              <a:gd name="connsiteY11" fmla="*/ 1819877 h 2908485"/>
              <a:gd name="connsiteX12" fmla="*/ 6844937 w 9840686"/>
              <a:gd name="connsiteY12" fmla="*/ 2760403 h 2908485"/>
              <a:gd name="connsiteX13" fmla="*/ 7445828 w 9840686"/>
              <a:gd name="connsiteY13" fmla="*/ 2150803 h 2908485"/>
              <a:gd name="connsiteX14" fmla="*/ 7898675 w 9840686"/>
              <a:gd name="connsiteY14" fmla="*/ 2455603 h 2908485"/>
              <a:gd name="connsiteX15" fmla="*/ 8665029 w 9840686"/>
              <a:gd name="connsiteY15" fmla="*/ 1323488 h 2908485"/>
              <a:gd name="connsiteX16" fmla="*/ 9474926 w 9840686"/>
              <a:gd name="connsiteY16" fmla="*/ 2229180 h 2908485"/>
              <a:gd name="connsiteX17" fmla="*/ 9840686 w 9840686"/>
              <a:gd name="connsiteY17" fmla="*/ 2072426 h 2908485"/>
              <a:gd name="connsiteX0" fmla="*/ 0 w 9840686"/>
              <a:gd name="connsiteY0" fmla="*/ 2473020 h 2908485"/>
              <a:gd name="connsiteX1" fmla="*/ 1254034 w 9840686"/>
              <a:gd name="connsiteY1" fmla="*/ 2229180 h 2908485"/>
              <a:gd name="connsiteX2" fmla="*/ 1872343 w 9840686"/>
              <a:gd name="connsiteY2" fmla="*/ 2908449 h 2908485"/>
              <a:gd name="connsiteX3" fmla="*/ 2958671 w 9840686"/>
              <a:gd name="connsiteY3" fmla="*/ 2196142 h 2908485"/>
              <a:gd name="connsiteX4" fmla="*/ 3614057 w 9840686"/>
              <a:gd name="connsiteY4" fmla="*/ 2359809 h 2908485"/>
              <a:gd name="connsiteX5" fmla="*/ 4039970 w 9840686"/>
              <a:gd name="connsiteY5" fmla="*/ 1900319 h 2908485"/>
              <a:gd name="connsiteX6" fmla="*/ 4805964 w 9840686"/>
              <a:gd name="connsiteY6" fmla="*/ 1815118 h 2908485"/>
              <a:gd name="connsiteX7" fmla="*/ 4911635 w 9840686"/>
              <a:gd name="connsiteY7" fmla="*/ 60746 h 2908485"/>
              <a:gd name="connsiteX8" fmla="*/ 5582195 w 9840686"/>
              <a:gd name="connsiteY8" fmla="*/ 409089 h 2908485"/>
              <a:gd name="connsiteX9" fmla="*/ 5913120 w 9840686"/>
              <a:gd name="connsiteY9" fmla="*/ 470046 h 2908485"/>
              <a:gd name="connsiteX10" fmla="*/ 6200503 w 9840686"/>
              <a:gd name="connsiteY10" fmla="*/ 513591 h 2908485"/>
              <a:gd name="connsiteX11" fmla="*/ 6418218 w 9840686"/>
              <a:gd name="connsiteY11" fmla="*/ 1819877 h 2908485"/>
              <a:gd name="connsiteX12" fmla="*/ 6844937 w 9840686"/>
              <a:gd name="connsiteY12" fmla="*/ 2760403 h 2908485"/>
              <a:gd name="connsiteX13" fmla="*/ 7445828 w 9840686"/>
              <a:gd name="connsiteY13" fmla="*/ 2150803 h 2908485"/>
              <a:gd name="connsiteX14" fmla="*/ 7898675 w 9840686"/>
              <a:gd name="connsiteY14" fmla="*/ 2455603 h 2908485"/>
              <a:gd name="connsiteX15" fmla="*/ 8665029 w 9840686"/>
              <a:gd name="connsiteY15" fmla="*/ 1323488 h 2908485"/>
              <a:gd name="connsiteX16" fmla="*/ 9474926 w 9840686"/>
              <a:gd name="connsiteY16" fmla="*/ 2229180 h 2908485"/>
              <a:gd name="connsiteX17" fmla="*/ 9840686 w 9840686"/>
              <a:gd name="connsiteY17" fmla="*/ 2072426 h 2908485"/>
              <a:gd name="connsiteX0" fmla="*/ 0 w 9840686"/>
              <a:gd name="connsiteY0" fmla="*/ 2199685 h 2635150"/>
              <a:gd name="connsiteX1" fmla="*/ 1254034 w 9840686"/>
              <a:gd name="connsiteY1" fmla="*/ 1955845 h 2635150"/>
              <a:gd name="connsiteX2" fmla="*/ 1872343 w 9840686"/>
              <a:gd name="connsiteY2" fmla="*/ 2635114 h 2635150"/>
              <a:gd name="connsiteX3" fmla="*/ 2958671 w 9840686"/>
              <a:gd name="connsiteY3" fmla="*/ 1922807 h 2635150"/>
              <a:gd name="connsiteX4" fmla="*/ 3614057 w 9840686"/>
              <a:gd name="connsiteY4" fmla="*/ 2086474 h 2635150"/>
              <a:gd name="connsiteX5" fmla="*/ 4039970 w 9840686"/>
              <a:gd name="connsiteY5" fmla="*/ 1626984 h 2635150"/>
              <a:gd name="connsiteX6" fmla="*/ 4805964 w 9840686"/>
              <a:gd name="connsiteY6" fmla="*/ 1541783 h 2635150"/>
              <a:gd name="connsiteX7" fmla="*/ 5185012 w 9840686"/>
              <a:gd name="connsiteY7" fmla="*/ 98495 h 2635150"/>
              <a:gd name="connsiteX8" fmla="*/ 5582195 w 9840686"/>
              <a:gd name="connsiteY8" fmla="*/ 135754 h 2635150"/>
              <a:gd name="connsiteX9" fmla="*/ 5913120 w 9840686"/>
              <a:gd name="connsiteY9" fmla="*/ 196711 h 2635150"/>
              <a:gd name="connsiteX10" fmla="*/ 6200503 w 9840686"/>
              <a:gd name="connsiteY10" fmla="*/ 240256 h 2635150"/>
              <a:gd name="connsiteX11" fmla="*/ 6418218 w 9840686"/>
              <a:gd name="connsiteY11" fmla="*/ 1546542 h 2635150"/>
              <a:gd name="connsiteX12" fmla="*/ 6844937 w 9840686"/>
              <a:gd name="connsiteY12" fmla="*/ 2487068 h 2635150"/>
              <a:gd name="connsiteX13" fmla="*/ 7445828 w 9840686"/>
              <a:gd name="connsiteY13" fmla="*/ 1877468 h 2635150"/>
              <a:gd name="connsiteX14" fmla="*/ 7898675 w 9840686"/>
              <a:gd name="connsiteY14" fmla="*/ 2182268 h 2635150"/>
              <a:gd name="connsiteX15" fmla="*/ 8665029 w 9840686"/>
              <a:gd name="connsiteY15" fmla="*/ 1050153 h 2635150"/>
              <a:gd name="connsiteX16" fmla="*/ 9474926 w 9840686"/>
              <a:gd name="connsiteY16" fmla="*/ 1955845 h 2635150"/>
              <a:gd name="connsiteX17" fmla="*/ 9840686 w 9840686"/>
              <a:gd name="connsiteY17" fmla="*/ 1799091 h 2635150"/>
              <a:gd name="connsiteX0" fmla="*/ 0 w 9840686"/>
              <a:gd name="connsiteY0" fmla="*/ 2352826 h 2788291"/>
              <a:gd name="connsiteX1" fmla="*/ 1254034 w 9840686"/>
              <a:gd name="connsiteY1" fmla="*/ 2108986 h 2788291"/>
              <a:gd name="connsiteX2" fmla="*/ 1872343 w 9840686"/>
              <a:gd name="connsiteY2" fmla="*/ 2788255 h 2788291"/>
              <a:gd name="connsiteX3" fmla="*/ 2958671 w 9840686"/>
              <a:gd name="connsiteY3" fmla="*/ 2075948 h 2788291"/>
              <a:gd name="connsiteX4" fmla="*/ 3614057 w 9840686"/>
              <a:gd name="connsiteY4" fmla="*/ 2239615 h 2788291"/>
              <a:gd name="connsiteX5" fmla="*/ 4039970 w 9840686"/>
              <a:gd name="connsiteY5" fmla="*/ 1780125 h 2788291"/>
              <a:gd name="connsiteX6" fmla="*/ 4805964 w 9840686"/>
              <a:gd name="connsiteY6" fmla="*/ 1694924 h 2788291"/>
              <a:gd name="connsiteX7" fmla="*/ 5185012 w 9840686"/>
              <a:gd name="connsiteY7" fmla="*/ 72527 h 2788291"/>
              <a:gd name="connsiteX8" fmla="*/ 5582195 w 9840686"/>
              <a:gd name="connsiteY8" fmla="*/ 288895 h 2788291"/>
              <a:gd name="connsiteX9" fmla="*/ 5913120 w 9840686"/>
              <a:gd name="connsiteY9" fmla="*/ 349852 h 2788291"/>
              <a:gd name="connsiteX10" fmla="*/ 6200503 w 9840686"/>
              <a:gd name="connsiteY10" fmla="*/ 393397 h 2788291"/>
              <a:gd name="connsiteX11" fmla="*/ 6418218 w 9840686"/>
              <a:gd name="connsiteY11" fmla="*/ 1699683 h 2788291"/>
              <a:gd name="connsiteX12" fmla="*/ 6844937 w 9840686"/>
              <a:gd name="connsiteY12" fmla="*/ 2640209 h 2788291"/>
              <a:gd name="connsiteX13" fmla="*/ 7445828 w 9840686"/>
              <a:gd name="connsiteY13" fmla="*/ 2030609 h 2788291"/>
              <a:gd name="connsiteX14" fmla="*/ 7898675 w 9840686"/>
              <a:gd name="connsiteY14" fmla="*/ 2335409 h 2788291"/>
              <a:gd name="connsiteX15" fmla="*/ 8665029 w 9840686"/>
              <a:gd name="connsiteY15" fmla="*/ 1203294 h 2788291"/>
              <a:gd name="connsiteX16" fmla="*/ 9474926 w 9840686"/>
              <a:gd name="connsiteY16" fmla="*/ 2108986 h 2788291"/>
              <a:gd name="connsiteX17" fmla="*/ 9840686 w 9840686"/>
              <a:gd name="connsiteY17" fmla="*/ 1952232 h 2788291"/>
              <a:gd name="connsiteX0" fmla="*/ 0 w 9840686"/>
              <a:gd name="connsiteY0" fmla="*/ 2373719 h 2809184"/>
              <a:gd name="connsiteX1" fmla="*/ 1254034 w 9840686"/>
              <a:gd name="connsiteY1" fmla="*/ 2129879 h 2809184"/>
              <a:gd name="connsiteX2" fmla="*/ 1872343 w 9840686"/>
              <a:gd name="connsiteY2" fmla="*/ 2809148 h 2809184"/>
              <a:gd name="connsiteX3" fmla="*/ 2958671 w 9840686"/>
              <a:gd name="connsiteY3" fmla="*/ 2096841 h 2809184"/>
              <a:gd name="connsiteX4" fmla="*/ 3614057 w 9840686"/>
              <a:gd name="connsiteY4" fmla="*/ 2260508 h 2809184"/>
              <a:gd name="connsiteX5" fmla="*/ 4039970 w 9840686"/>
              <a:gd name="connsiteY5" fmla="*/ 1801018 h 2809184"/>
              <a:gd name="connsiteX6" fmla="*/ 4805964 w 9840686"/>
              <a:gd name="connsiteY6" fmla="*/ 1715817 h 2809184"/>
              <a:gd name="connsiteX7" fmla="*/ 5185012 w 9840686"/>
              <a:gd name="connsiteY7" fmla="*/ 93420 h 2809184"/>
              <a:gd name="connsiteX8" fmla="*/ 5610476 w 9840686"/>
              <a:gd name="connsiteY8" fmla="*/ 215520 h 2809184"/>
              <a:gd name="connsiteX9" fmla="*/ 5913120 w 9840686"/>
              <a:gd name="connsiteY9" fmla="*/ 370745 h 2809184"/>
              <a:gd name="connsiteX10" fmla="*/ 6200503 w 9840686"/>
              <a:gd name="connsiteY10" fmla="*/ 414290 h 2809184"/>
              <a:gd name="connsiteX11" fmla="*/ 6418218 w 9840686"/>
              <a:gd name="connsiteY11" fmla="*/ 1720576 h 2809184"/>
              <a:gd name="connsiteX12" fmla="*/ 6844937 w 9840686"/>
              <a:gd name="connsiteY12" fmla="*/ 2661102 h 2809184"/>
              <a:gd name="connsiteX13" fmla="*/ 7445828 w 9840686"/>
              <a:gd name="connsiteY13" fmla="*/ 2051502 h 2809184"/>
              <a:gd name="connsiteX14" fmla="*/ 7898675 w 9840686"/>
              <a:gd name="connsiteY14" fmla="*/ 2356302 h 2809184"/>
              <a:gd name="connsiteX15" fmla="*/ 8665029 w 9840686"/>
              <a:gd name="connsiteY15" fmla="*/ 1224187 h 2809184"/>
              <a:gd name="connsiteX16" fmla="*/ 9474926 w 9840686"/>
              <a:gd name="connsiteY16" fmla="*/ 2129879 h 2809184"/>
              <a:gd name="connsiteX17" fmla="*/ 9840686 w 9840686"/>
              <a:gd name="connsiteY17" fmla="*/ 1973125 h 2809184"/>
              <a:gd name="connsiteX0" fmla="*/ 0 w 9840686"/>
              <a:gd name="connsiteY0" fmla="*/ 2374399 h 2809864"/>
              <a:gd name="connsiteX1" fmla="*/ 1254034 w 9840686"/>
              <a:gd name="connsiteY1" fmla="*/ 2130559 h 2809864"/>
              <a:gd name="connsiteX2" fmla="*/ 1872343 w 9840686"/>
              <a:gd name="connsiteY2" fmla="*/ 2809828 h 2809864"/>
              <a:gd name="connsiteX3" fmla="*/ 2958671 w 9840686"/>
              <a:gd name="connsiteY3" fmla="*/ 2097521 h 2809864"/>
              <a:gd name="connsiteX4" fmla="*/ 3614057 w 9840686"/>
              <a:gd name="connsiteY4" fmla="*/ 2261188 h 2809864"/>
              <a:gd name="connsiteX5" fmla="*/ 4039970 w 9840686"/>
              <a:gd name="connsiteY5" fmla="*/ 1801698 h 2809864"/>
              <a:gd name="connsiteX6" fmla="*/ 4730549 w 9840686"/>
              <a:gd name="connsiteY6" fmla="*/ 1725924 h 2809864"/>
              <a:gd name="connsiteX7" fmla="*/ 5185012 w 9840686"/>
              <a:gd name="connsiteY7" fmla="*/ 94100 h 2809864"/>
              <a:gd name="connsiteX8" fmla="*/ 5610476 w 9840686"/>
              <a:gd name="connsiteY8" fmla="*/ 216200 h 2809864"/>
              <a:gd name="connsiteX9" fmla="*/ 5913120 w 9840686"/>
              <a:gd name="connsiteY9" fmla="*/ 371425 h 2809864"/>
              <a:gd name="connsiteX10" fmla="*/ 6200503 w 9840686"/>
              <a:gd name="connsiteY10" fmla="*/ 414970 h 2809864"/>
              <a:gd name="connsiteX11" fmla="*/ 6418218 w 9840686"/>
              <a:gd name="connsiteY11" fmla="*/ 1721256 h 2809864"/>
              <a:gd name="connsiteX12" fmla="*/ 6844937 w 9840686"/>
              <a:gd name="connsiteY12" fmla="*/ 2661782 h 2809864"/>
              <a:gd name="connsiteX13" fmla="*/ 7445828 w 9840686"/>
              <a:gd name="connsiteY13" fmla="*/ 2052182 h 2809864"/>
              <a:gd name="connsiteX14" fmla="*/ 7898675 w 9840686"/>
              <a:gd name="connsiteY14" fmla="*/ 2356982 h 2809864"/>
              <a:gd name="connsiteX15" fmla="*/ 8665029 w 9840686"/>
              <a:gd name="connsiteY15" fmla="*/ 1224867 h 2809864"/>
              <a:gd name="connsiteX16" fmla="*/ 9474926 w 9840686"/>
              <a:gd name="connsiteY16" fmla="*/ 2130559 h 2809864"/>
              <a:gd name="connsiteX17" fmla="*/ 9840686 w 9840686"/>
              <a:gd name="connsiteY17" fmla="*/ 1973805 h 2809864"/>
              <a:gd name="connsiteX0" fmla="*/ 0 w 9840686"/>
              <a:gd name="connsiteY0" fmla="*/ 2374399 h 2809864"/>
              <a:gd name="connsiteX1" fmla="*/ 1254034 w 9840686"/>
              <a:gd name="connsiteY1" fmla="*/ 2130559 h 2809864"/>
              <a:gd name="connsiteX2" fmla="*/ 1872343 w 9840686"/>
              <a:gd name="connsiteY2" fmla="*/ 2809828 h 2809864"/>
              <a:gd name="connsiteX3" fmla="*/ 2958671 w 9840686"/>
              <a:gd name="connsiteY3" fmla="*/ 2097521 h 2809864"/>
              <a:gd name="connsiteX4" fmla="*/ 3614057 w 9840686"/>
              <a:gd name="connsiteY4" fmla="*/ 2261188 h 2809864"/>
              <a:gd name="connsiteX5" fmla="*/ 4039970 w 9840686"/>
              <a:gd name="connsiteY5" fmla="*/ 1801698 h 2809864"/>
              <a:gd name="connsiteX6" fmla="*/ 4730549 w 9840686"/>
              <a:gd name="connsiteY6" fmla="*/ 1725924 h 2809864"/>
              <a:gd name="connsiteX7" fmla="*/ 5185012 w 9840686"/>
              <a:gd name="connsiteY7" fmla="*/ 94100 h 2809864"/>
              <a:gd name="connsiteX8" fmla="*/ 5610476 w 9840686"/>
              <a:gd name="connsiteY8" fmla="*/ 216200 h 2809864"/>
              <a:gd name="connsiteX9" fmla="*/ 5913120 w 9840686"/>
              <a:gd name="connsiteY9" fmla="*/ 371425 h 2809864"/>
              <a:gd name="connsiteX10" fmla="*/ 6200503 w 9840686"/>
              <a:gd name="connsiteY10" fmla="*/ 414970 h 2809864"/>
              <a:gd name="connsiteX11" fmla="*/ 6418218 w 9840686"/>
              <a:gd name="connsiteY11" fmla="*/ 1721256 h 2809864"/>
              <a:gd name="connsiteX12" fmla="*/ 6844937 w 9840686"/>
              <a:gd name="connsiteY12" fmla="*/ 2661782 h 2809864"/>
              <a:gd name="connsiteX13" fmla="*/ 7436401 w 9840686"/>
              <a:gd name="connsiteY13" fmla="*/ 2438681 h 2809864"/>
              <a:gd name="connsiteX14" fmla="*/ 7898675 w 9840686"/>
              <a:gd name="connsiteY14" fmla="*/ 2356982 h 2809864"/>
              <a:gd name="connsiteX15" fmla="*/ 8665029 w 9840686"/>
              <a:gd name="connsiteY15" fmla="*/ 1224867 h 2809864"/>
              <a:gd name="connsiteX16" fmla="*/ 9474926 w 9840686"/>
              <a:gd name="connsiteY16" fmla="*/ 2130559 h 2809864"/>
              <a:gd name="connsiteX17" fmla="*/ 9840686 w 9840686"/>
              <a:gd name="connsiteY17" fmla="*/ 1973805 h 2809864"/>
              <a:gd name="connsiteX0" fmla="*/ 0 w 9840686"/>
              <a:gd name="connsiteY0" fmla="*/ 2374399 h 2809864"/>
              <a:gd name="connsiteX1" fmla="*/ 1254034 w 9840686"/>
              <a:gd name="connsiteY1" fmla="*/ 2130559 h 2809864"/>
              <a:gd name="connsiteX2" fmla="*/ 1872343 w 9840686"/>
              <a:gd name="connsiteY2" fmla="*/ 2809828 h 2809864"/>
              <a:gd name="connsiteX3" fmla="*/ 2958671 w 9840686"/>
              <a:gd name="connsiteY3" fmla="*/ 2097521 h 2809864"/>
              <a:gd name="connsiteX4" fmla="*/ 3614057 w 9840686"/>
              <a:gd name="connsiteY4" fmla="*/ 2261188 h 2809864"/>
              <a:gd name="connsiteX5" fmla="*/ 4039970 w 9840686"/>
              <a:gd name="connsiteY5" fmla="*/ 1801698 h 2809864"/>
              <a:gd name="connsiteX6" fmla="*/ 4730549 w 9840686"/>
              <a:gd name="connsiteY6" fmla="*/ 1725924 h 2809864"/>
              <a:gd name="connsiteX7" fmla="*/ 5185012 w 9840686"/>
              <a:gd name="connsiteY7" fmla="*/ 94100 h 2809864"/>
              <a:gd name="connsiteX8" fmla="*/ 5610476 w 9840686"/>
              <a:gd name="connsiteY8" fmla="*/ 216200 h 2809864"/>
              <a:gd name="connsiteX9" fmla="*/ 5913120 w 9840686"/>
              <a:gd name="connsiteY9" fmla="*/ 371425 h 2809864"/>
              <a:gd name="connsiteX10" fmla="*/ 6200503 w 9840686"/>
              <a:gd name="connsiteY10" fmla="*/ 414970 h 2809864"/>
              <a:gd name="connsiteX11" fmla="*/ 6418218 w 9840686"/>
              <a:gd name="connsiteY11" fmla="*/ 1721256 h 2809864"/>
              <a:gd name="connsiteX12" fmla="*/ 6844937 w 9840686"/>
              <a:gd name="connsiteY12" fmla="*/ 2661782 h 2809864"/>
              <a:gd name="connsiteX13" fmla="*/ 7436401 w 9840686"/>
              <a:gd name="connsiteY13" fmla="*/ 2438681 h 2809864"/>
              <a:gd name="connsiteX14" fmla="*/ 7898675 w 9840686"/>
              <a:gd name="connsiteY14" fmla="*/ 2356982 h 2809864"/>
              <a:gd name="connsiteX15" fmla="*/ 8731017 w 9840686"/>
              <a:gd name="connsiteY15" fmla="*/ 1479391 h 2809864"/>
              <a:gd name="connsiteX16" fmla="*/ 9474926 w 9840686"/>
              <a:gd name="connsiteY16" fmla="*/ 2130559 h 2809864"/>
              <a:gd name="connsiteX17" fmla="*/ 9840686 w 9840686"/>
              <a:gd name="connsiteY17" fmla="*/ 1973805 h 2809864"/>
              <a:gd name="connsiteX0" fmla="*/ 0 w 9840686"/>
              <a:gd name="connsiteY0" fmla="*/ 2374399 h 2809864"/>
              <a:gd name="connsiteX1" fmla="*/ 1254034 w 9840686"/>
              <a:gd name="connsiteY1" fmla="*/ 2130559 h 2809864"/>
              <a:gd name="connsiteX2" fmla="*/ 1872343 w 9840686"/>
              <a:gd name="connsiteY2" fmla="*/ 2809828 h 2809864"/>
              <a:gd name="connsiteX3" fmla="*/ 2958671 w 9840686"/>
              <a:gd name="connsiteY3" fmla="*/ 2097521 h 2809864"/>
              <a:gd name="connsiteX4" fmla="*/ 3614057 w 9840686"/>
              <a:gd name="connsiteY4" fmla="*/ 2261188 h 2809864"/>
              <a:gd name="connsiteX5" fmla="*/ 4039970 w 9840686"/>
              <a:gd name="connsiteY5" fmla="*/ 1801698 h 2809864"/>
              <a:gd name="connsiteX6" fmla="*/ 4730549 w 9840686"/>
              <a:gd name="connsiteY6" fmla="*/ 1725924 h 2809864"/>
              <a:gd name="connsiteX7" fmla="*/ 5185012 w 9840686"/>
              <a:gd name="connsiteY7" fmla="*/ 94100 h 2809864"/>
              <a:gd name="connsiteX8" fmla="*/ 5610476 w 9840686"/>
              <a:gd name="connsiteY8" fmla="*/ 216200 h 2809864"/>
              <a:gd name="connsiteX9" fmla="*/ 5913120 w 9840686"/>
              <a:gd name="connsiteY9" fmla="*/ 371425 h 2809864"/>
              <a:gd name="connsiteX10" fmla="*/ 6200503 w 9840686"/>
              <a:gd name="connsiteY10" fmla="*/ 414970 h 2809864"/>
              <a:gd name="connsiteX11" fmla="*/ 6418218 w 9840686"/>
              <a:gd name="connsiteY11" fmla="*/ 1721256 h 2809864"/>
              <a:gd name="connsiteX12" fmla="*/ 6844937 w 9840686"/>
              <a:gd name="connsiteY12" fmla="*/ 2661782 h 2809864"/>
              <a:gd name="connsiteX13" fmla="*/ 7436401 w 9840686"/>
              <a:gd name="connsiteY13" fmla="*/ 2438681 h 2809864"/>
              <a:gd name="connsiteX14" fmla="*/ 7898675 w 9840686"/>
              <a:gd name="connsiteY14" fmla="*/ 2356982 h 2809864"/>
              <a:gd name="connsiteX15" fmla="*/ 8853566 w 9840686"/>
              <a:gd name="connsiteY15" fmla="*/ 2026146 h 2809864"/>
              <a:gd name="connsiteX16" fmla="*/ 9474926 w 9840686"/>
              <a:gd name="connsiteY16" fmla="*/ 2130559 h 2809864"/>
              <a:gd name="connsiteX17" fmla="*/ 9840686 w 9840686"/>
              <a:gd name="connsiteY17" fmla="*/ 1973805 h 2809864"/>
              <a:gd name="connsiteX0" fmla="*/ 0 w 9821832"/>
              <a:gd name="connsiteY0" fmla="*/ 2374399 h 2809864"/>
              <a:gd name="connsiteX1" fmla="*/ 1254034 w 9821832"/>
              <a:gd name="connsiteY1" fmla="*/ 2130559 h 2809864"/>
              <a:gd name="connsiteX2" fmla="*/ 1872343 w 9821832"/>
              <a:gd name="connsiteY2" fmla="*/ 2809828 h 2809864"/>
              <a:gd name="connsiteX3" fmla="*/ 2958671 w 9821832"/>
              <a:gd name="connsiteY3" fmla="*/ 2097521 h 2809864"/>
              <a:gd name="connsiteX4" fmla="*/ 3614057 w 9821832"/>
              <a:gd name="connsiteY4" fmla="*/ 2261188 h 2809864"/>
              <a:gd name="connsiteX5" fmla="*/ 4039970 w 9821832"/>
              <a:gd name="connsiteY5" fmla="*/ 1801698 h 2809864"/>
              <a:gd name="connsiteX6" fmla="*/ 4730549 w 9821832"/>
              <a:gd name="connsiteY6" fmla="*/ 1725924 h 2809864"/>
              <a:gd name="connsiteX7" fmla="*/ 5185012 w 9821832"/>
              <a:gd name="connsiteY7" fmla="*/ 94100 h 2809864"/>
              <a:gd name="connsiteX8" fmla="*/ 5610476 w 9821832"/>
              <a:gd name="connsiteY8" fmla="*/ 216200 h 2809864"/>
              <a:gd name="connsiteX9" fmla="*/ 5913120 w 9821832"/>
              <a:gd name="connsiteY9" fmla="*/ 371425 h 2809864"/>
              <a:gd name="connsiteX10" fmla="*/ 6200503 w 9821832"/>
              <a:gd name="connsiteY10" fmla="*/ 414970 h 2809864"/>
              <a:gd name="connsiteX11" fmla="*/ 6418218 w 9821832"/>
              <a:gd name="connsiteY11" fmla="*/ 1721256 h 2809864"/>
              <a:gd name="connsiteX12" fmla="*/ 6844937 w 9821832"/>
              <a:gd name="connsiteY12" fmla="*/ 2661782 h 2809864"/>
              <a:gd name="connsiteX13" fmla="*/ 7436401 w 9821832"/>
              <a:gd name="connsiteY13" fmla="*/ 2438681 h 2809864"/>
              <a:gd name="connsiteX14" fmla="*/ 7898675 w 9821832"/>
              <a:gd name="connsiteY14" fmla="*/ 2356982 h 2809864"/>
              <a:gd name="connsiteX15" fmla="*/ 8853566 w 9821832"/>
              <a:gd name="connsiteY15" fmla="*/ 2026146 h 2809864"/>
              <a:gd name="connsiteX16" fmla="*/ 9474926 w 9821832"/>
              <a:gd name="connsiteY16" fmla="*/ 2130559 h 2809864"/>
              <a:gd name="connsiteX17" fmla="*/ 9821832 w 9821832"/>
              <a:gd name="connsiteY17" fmla="*/ 2181195 h 2809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1832" h="2809864">
                <a:moveTo>
                  <a:pt x="0" y="2374399"/>
                </a:moveTo>
                <a:cubicBezTo>
                  <a:pt x="462280" y="2316342"/>
                  <a:pt x="941977" y="2057988"/>
                  <a:pt x="1254034" y="2130559"/>
                </a:cubicBezTo>
                <a:cubicBezTo>
                  <a:pt x="1566091" y="2203130"/>
                  <a:pt x="1588237" y="2815334"/>
                  <a:pt x="1872343" y="2809828"/>
                </a:cubicBezTo>
                <a:cubicBezTo>
                  <a:pt x="2156449" y="2804322"/>
                  <a:pt x="2677095" y="2084458"/>
                  <a:pt x="2958671" y="2097521"/>
                </a:cubicBezTo>
                <a:cubicBezTo>
                  <a:pt x="3240247" y="2110584"/>
                  <a:pt x="3433840" y="2310492"/>
                  <a:pt x="3614057" y="2261188"/>
                </a:cubicBezTo>
                <a:cubicBezTo>
                  <a:pt x="3794274" y="2211884"/>
                  <a:pt x="3853888" y="1890909"/>
                  <a:pt x="4039970" y="1801698"/>
                </a:cubicBezTo>
                <a:cubicBezTo>
                  <a:pt x="4226052" y="1712487"/>
                  <a:pt x="4539709" y="2010524"/>
                  <a:pt x="4730549" y="1725924"/>
                </a:cubicBezTo>
                <a:cubicBezTo>
                  <a:pt x="4921389" y="1441324"/>
                  <a:pt x="5038358" y="345721"/>
                  <a:pt x="5185012" y="94100"/>
                </a:cubicBezTo>
                <a:cubicBezTo>
                  <a:pt x="5331666" y="-157521"/>
                  <a:pt x="5489125" y="169979"/>
                  <a:pt x="5610476" y="216200"/>
                </a:cubicBezTo>
                <a:cubicBezTo>
                  <a:pt x="5731827" y="262421"/>
                  <a:pt x="5814782" y="338297"/>
                  <a:pt x="5913120" y="371425"/>
                </a:cubicBezTo>
                <a:cubicBezTo>
                  <a:pt x="6011458" y="404553"/>
                  <a:pt x="6116320" y="189998"/>
                  <a:pt x="6200503" y="414970"/>
                </a:cubicBezTo>
                <a:cubicBezTo>
                  <a:pt x="6284686" y="639942"/>
                  <a:pt x="6310812" y="1346787"/>
                  <a:pt x="6418218" y="1721256"/>
                </a:cubicBezTo>
                <a:cubicBezTo>
                  <a:pt x="6525624" y="2095725"/>
                  <a:pt x="6675240" y="2542211"/>
                  <a:pt x="6844937" y="2661782"/>
                </a:cubicBezTo>
                <a:cubicBezTo>
                  <a:pt x="7014634" y="2781353"/>
                  <a:pt x="7260778" y="2489481"/>
                  <a:pt x="7436401" y="2438681"/>
                </a:cubicBezTo>
                <a:cubicBezTo>
                  <a:pt x="7612024" y="2387881"/>
                  <a:pt x="7662481" y="2425738"/>
                  <a:pt x="7898675" y="2356982"/>
                </a:cubicBezTo>
                <a:cubicBezTo>
                  <a:pt x="8134869" y="2288226"/>
                  <a:pt x="8582149" y="1994214"/>
                  <a:pt x="8853566" y="2026146"/>
                </a:cubicBezTo>
                <a:cubicBezTo>
                  <a:pt x="9124983" y="2058078"/>
                  <a:pt x="9278983" y="2005736"/>
                  <a:pt x="9474926" y="2130559"/>
                </a:cubicBezTo>
                <a:cubicBezTo>
                  <a:pt x="9670869" y="2255382"/>
                  <a:pt x="9757243" y="2316177"/>
                  <a:pt x="9821832" y="218119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66">
            <a:extLst>
              <a:ext uri="{FF2B5EF4-FFF2-40B4-BE49-F238E27FC236}">
                <a16:creationId xmlns:a16="http://schemas.microsoft.com/office/drawing/2014/main" id="{F737CDF9-2E3C-AB48-8FC6-A61AD136C5A2}"/>
              </a:ext>
            </a:extLst>
          </p:cNvPr>
          <p:cNvSpPr/>
          <p:nvPr/>
        </p:nvSpPr>
        <p:spPr>
          <a:xfrm>
            <a:off x="1017848" y="3549117"/>
            <a:ext cx="9832695" cy="1954115"/>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99827"/>
              <a:gd name="connsiteX1" fmla="*/ 1018901 w 9823268"/>
              <a:gd name="connsiteY1" fmla="*/ 2087367 h 2399827"/>
              <a:gd name="connsiteX2" fmla="*/ 1663337 w 9823268"/>
              <a:gd name="connsiteY2" fmla="*/ 2313790 h 2399827"/>
              <a:gd name="connsiteX3" fmla="*/ 2759898 w 9823268"/>
              <a:gd name="connsiteY3" fmla="*/ 472960 h 2399827"/>
              <a:gd name="connsiteX4" fmla="*/ 3457302 w 9823268"/>
              <a:gd name="connsiteY4" fmla="*/ 1651939 h 2399827"/>
              <a:gd name="connsiteX5" fmla="*/ 3744686 w 9823268"/>
              <a:gd name="connsiteY5" fmla="*/ 1765150 h 2399827"/>
              <a:gd name="connsiteX6" fmla="*/ 4153988 w 9823268"/>
              <a:gd name="connsiteY6" fmla="*/ 1721606 h 2399827"/>
              <a:gd name="connsiteX7" fmla="*/ 4702628 w 9823268"/>
              <a:gd name="connsiteY7" fmla="*/ 406613 h 2399827"/>
              <a:gd name="connsiteX8" fmla="*/ 5190309 w 9823268"/>
              <a:gd name="connsiteY8" fmla="*/ 32145 h 2399827"/>
              <a:gd name="connsiteX9" fmla="*/ 5747656 w 9823268"/>
              <a:gd name="connsiteY9" fmla="*/ 6015 h 2399827"/>
              <a:gd name="connsiteX10" fmla="*/ 6156959 w 9823268"/>
              <a:gd name="connsiteY10" fmla="*/ 363069 h 2399827"/>
              <a:gd name="connsiteX11" fmla="*/ 6365966 w 9823268"/>
              <a:gd name="connsiteY11" fmla="*/ 1660647 h 2399827"/>
              <a:gd name="connsiteX12" fmla="*/ 6714307 w 9823268"/>
              <a:gd name="connsiteY12" fmla="*/ 2052533 h 2399827"/>
              <a:gd name="connsiteX13" fmla="*/ 7228113 w 9823268"/>
              <a:gd name="connsiteY13" fmla="*/ 1826110 h 2399827"/>
              <a:gd name="connsiteX14" fmla="*/ 7698377 w 9823268"/>
              <a:gd name="connsiteY14" fmla="*/ 1974155 h 2399827"/>
              <a:gd name="connsiteX15" fmla="*/ 8386354 w 9823268"/>
              <a:gd name="connsiteY15" fmla="*/ 1286178 h 2399827"/>
              <a:gd name="connsiteX16" fmla="*/ 9257211 w 9823268"/>
              <a:gd name="connsiteY16" fmla="*/ 1704190 h 2399827"/>
              <a:gd name="connsiteX17" fmla="*/ 9823268 w 9823268"/>
              <a:gd name="connsiteY17" fmla="*/ 1817402 h 2399827"/>
              <a:gd name="connsiteX0" fmla="*/ 0 w 9832695"/>
              <a:gd name="connsiteY0" fmla="*/ 1774038 h 2404645"/>
              <a:gd name="connsiteX1" fmla="*/ 1028328 w 9832695"/>
              <a:gd name="connsiteY1" fmla="*/ 2087367 h 2404645"/>
              <a:gd name="connsiteX2" fmla="*/ 1672764 w 9832695"/>
              <a:gd name="connsiteY2" fmla="*/ 2313790 h 2404645"/>
              <a:gd name="connsiteX3" fmla="*/ 2769325 w 9832695"/>
              <a:gd name="connsiteY3" fmla="*/ 472960 h 2404645"/>
              <a:gd name="connsiteX4" fmla="*/ 3466729 w 9832695"/>
              <a:gd name="connsiteY4" fmla="*/ 1651939 h 2404645"/>
              <a:gd name="connsiteX5" fmla="*/ 3754113 w 9832695"/>
              <a:gd name="connsiteY5" fmla="*/ 1765150 h 2404645"/>
              <a:gd name="connsiteX6" fmla="*/ 4163415 w 9832695"/>
              <a:gd name="connsiteY6" fmla="*/ 1721606 h 2404645"/>
              <a:gd name="connsiteX7" fmla="*/ 4712055 w 9832695"/>
              <a:gd name="connsiteY7" fmla="*/ 406613 h 2404645"/>
              <a:gd name="connsiteX8" fmla="*/ 5199736 w 9832695"/>
              <a:gd name="connsiteY8" fmla="*/ 32145 h 2404645"/>
              <a:gd name="connsiteX9" fmla="*/ 5757083 w 9832695"/>
              <a:gd name="connsiteY9" fmla="*/ 6015 h 2404645"/>
              <a:gd name="connsiteX10" fmla="*/ 6166386 w 9832695"/>
              <a:gd name="connsiteY10" fmla="*/ 363069 h 2404645"/>
              <a:gd name="connsiteX11" fmla="*/ 6375393 w 9832695"/>
              <a:gd name="connsiteY11" fmla="*/ 1660647 h 2404645"/>
              <a:gd name="connsiteX12" fmla="*/ 6723734 w 9832695"/>
              <a:gd name="connsiteY12" fmla="*/ 2052533 h 2404645"/>
              <a:gd name="connsiteX13" fmla="*/ 7237540 w 9832695"/>
              <a:gd name="connsiteY13" fmla="*/ 1826110 h 2404645"/>
              <a:gd name="connsiteX14" fmla="*/ 7707804 w 9832695"/>
              <a:gd name="connsiteY14" fmla="*/ 1974155 h 2404645"/>
              <a:gd name="connsiteX15" fmla="*/ 8395781 w 9832695"/>
              <a:gd name="connsiteY15" fmla="*/ 1286178 h 2404645"/>
              <a:gd name="connsiteX16" fmla="*/ 9266638 w 9832695"/>
              <a:gd name="connsiteY16" fmla="*/ 1704190 h 2404645"/>
              <a:gd name="connsiteX17" fmla="*/ 9832695 w 9832695"/>
              <a:gd name="connsiteY17" fmla="*/ 1817402 h 2404645"/>
              <a:gd name="connsiteX0" fmla="*/ 0 w 9832695"/>
              <a:gd name="connsiteY0" fmla="*/ 1774038 h 2404645"/>
              <a:gd name="connsiteX1" fmla="*/ 1028328 w 9832695"/>
              <a:gd name="connsiteY1" fmla="*/ 2087367 h 2404645"/>
              <a:gd name="connsiteX2" fmla="*/ 1672764 w 9832695"/>
              <a:gd name="connsiteY2" fmla="*/ 2313790 h 2404645"/>
              <a:gd name="connsiteX3" fmla="*/ 2769325 w 9832695"/>
              <a:gd name="connsiteY3" fmla="*/ 472960 h 2404645"/>
              <a:gd name="connsiteX4" fmla="*/ 3466729 w 9832695"/>
              <a:gd name="connsiteY4" fmla="*/ 1651939 h 2404645"/>
              <a:gd name="connsiteX5" fmla="*/ 3744686 w 9832695"/>
              <a:gd name="connsiteY5" fmla="*/ 1529480 h 2404645"/>
              <a:gd name="connsiteX6" fmla="*/ 4163415 w 9832695"/>
              <a:gd name="connsiteY6" fmla="*/ 1721606 h 2404645"/>
              <a:gd name="connsiteX7" fmla="*/ 4712055 w 9832695"/>
              <a:gd name="connsiteY7" fmla="*/ 406613 h 2404645"/>
              <a:gd name="connsiteX8" fmla="*/ 5199736 w 9832695"/>
              <a:gd name="connsiteY8" fmla="*/ 32145 h 2404645"/>
              <a:gd name="connsiteX9" fmla="*/ 5757083 w 9832695"/>
              <a:gd name="connsiteY9" fmla="*/ 6015 h 2404645"/>
              <a:gd name="connsiteX10" fmla="*/ 6166386 w 9832695"/>
              <a:gd name="connsiteY10" fmla="*/ 363069 h 2404645"/>
              <a:gd name="connsiteX11" fmla="*/ 6375393 w 9832695"/>
              <a:gd name="connsiteY11" fmla="*/ 1660647 h 2404645"/>
              <a:gd name="connsiteX12" fmla="*/ 6723734 w 9832695"/>
              <a:gd name="connsiteY12" fmla="*/ 2052533 h 2404645"/>
              <a:gd name="connsiteX13" fmla="*/ 7237540 w 9832695"/>
              <a:gd name="connsiteY13" fmla="*/ 1826110 h 2404645"/>
              <a:gd name="connsiteX14" fmla="*/ 7707804 w 9832695"/>
              <a:gd name="connsiteY14" fmla="*/ 1974155 h 2404645"/>
              <a:gd name="connsiteX15" fmla="*/ 8395781 w 9832695"/>
              <a:gd name="connsiteY15" fmla="*/ 1286178 h 2404645"/>
              <a:gd name="connsiteX16" fmla="*/ 9266638 w 9832695"/>
              <a:gd name="connsiteY16" fmla="*/ 1704190 h 2404645"/>
              <a:gd name="connsiteX17" fmla="*/ 9832695 w 9832695"/>
              <a:gd name="connsiteY17" fmla="*/ 1817402 h 2404645"/>
              <a:gd name="connsiteX0" fmla="*/ 0 w 9832695"/>
              <a:gd name="connsiteY0" fmla="*/ 1774038 h 2404645"/>
              <a:gd name="connsiteX1" fmla="*/ 1028328 w 9832695"/>
              <a:gd name="connsiteY1" fmla="*/ 2087367 h 2404645"/>
              <a:gd name="connsiteX2" fmla="*/ 1672764 w 9832695"/>
              <a:gd name="connsiteY2" fmla="*/ 2313790 h 2404645"/>
              <a:gd name="connsiteX3" fmla="*/ 2769325 w 9832695"/>
              <a:gd name="connsiteY3" fmla="*/ 472960 h 2404645"/>
              <a:gd name="connsiteX4" fmla="*/ 3466729 w 9832695"/>
              <a:gd name="connsiteY4" fmla="*/ 1293721 h 2404645"/>
              <a:gd name="connsiteX5" fmla="*/ 3744686 w 9832695"/>
              <a:gd name="connsiteY5" fmla="*/ 1529480 h 2404645"/>
              <a:gd name="connsiteX6" fmla="*/ 4163415 w 9832695"/>
              <a:gd name="connsiteY6" fmla="*/ 1721606 h 2404645"/>
              <a:gd name="connsiteX7" fmla="*/ 4712055 w 9832695"/>
              <a:gd name="connsiteY7" fmla="*/ 406613 h 2404645"/>
              <a:gd name="connsiteX8" fmla="*/ 5199736 w 9832695"/>
              <a:gd name="connsiteY8" fmla="*/ 32145 h 2404645"/>
              <a:gd name="connsiteX9" fmla="*/ 5757083 w 9832695"/>
              <a:gd name="connsiteY9" fmla="*/ 6015 h 2404645"/>
              <a:gd name="connsiteX10" fmla="*/ 6166386 w 9832695"/>
              <a:gd name="connsiteY10" fmla="*/ 363069 h 2404645"/>
              <a:gd name="connsiteX11" fmla="*/ 6375393 w 9832695"/>
              <a:gd name="connsiteY11" fmla="*/ 1660647 h 2404645"/>
              <a:gd name="connsiteX12" fmla="*/ 6723734 w 9832695"/>
              <a:gd name="connsiteY12" fmla="*/ 2052533 h 2404645"/>
              <a:gd name="connsiteX13" fmla="*/ 7237540 w 9832695"/>
              <a:gd name="connsiteY13" fmla="*/ 1826110 h 2404645"/>
              <a:gd name="connsiteX14" fmla="*/ 7707804 w 9832695"/>
              <a:gd name="connsiteY14" fmla="*/ 1974155 h 2404645"/>
              <a:gd name="connsiteX15" fmla="*/ 8395781 w 9832695"/>
              <a:gd name="connsiteY15" fmla="*/ 1286178 h 2404645"/>
              <a:gd name="connsiteX16" fmla="*/ 9266638 w 9832695"/>
              <a:gd name="connsiteY16" fmla="*/ 1704190 h 2404645"/>
              <a:gd name="connsiteX17" fmla="*/ 9832695 w 9832695"/>
              <a:gd name="connsiteY17" fmla="*/ 1817402 h 2404645"/>
              <a:gd name="connsiteX0" fmla="*/ 0 w 9832695"/>
              <a:gd name="connsiteY0" fmla="*/ 1774038 h 2404645"/>
              <a:gd name="connsiteX1" fmla="*/ 1028328 w 9832695"/>
              <a:gd name="connsiteY1" fmla="*/ 2087367 h 2404645"/>
              <a:gd name="connsiteX2" fmla="*/ 1672764 w 9832695"/>
              <a:gd name="connsiteY2" fmla="*/ 2313790 h 2404645"/>
              <a:gd name="connsiteX3" fmla="*/ 2769325 w 9832695"/>
              <a:gd name="connsiteY3" fmla="*/ 472960 h 2404645"/>
              <a:gd name="connsiteX4" fmla="*/ 3466729 w 9832695"/>
              <a:gd name="connsiteY4" fmla="*/ 1293721 h 2404645"/>
              <a:gd name="connsiteX5" fmla="*/ 3763539 w 9832695"/>
              <a:gd name="connsiteY5" fmla="*/ 1331517 h 2404645"/>
              <a:gd name="connsiteX6" fmla="*/ 4163415 w 9832695"/>
              <a:gd name="connsiteY6" fmla="*/ 1721606 h 2404645"/>
              <a:gd name="connsiteX7" fmla="*/ 4712055 w 9832695"/>
              <a:gd name="connsiteY7" fmla="*/ 406613 h 2404645"/>
              <a:gd name="connsiteX8" fmla="*/ 5199736 w 9832695"/>
              <a:gd name="connsiteY8" fmla="*/ 32145 h 2404645"/>
              <a:gd name="connsiteX9" fmla="*/ 5757083 w 9832695"/>
              <a:gd name="connsiteY9" fmla="*/ 6015 h 2404645"/>
              <a:gd name="connsiteX10" fmla="*/ 6166386 w 9832695"/>
              <a:gd name="connsiteY10" fmla="*/ 363069 h 2404645"/>
              <a:gd name="connsiteX11" fmla="*/ 6375393 w 9832695"/>
              <a:gd name="connsiteY11" fmla="*/ 1660647 h 2404645"/>
              <a:gd name="connsiteX12" fmla="*/ 6723734 w 9832695"/>
              <a:gd name="connsiteY12" fmla="*/ 2052533 h 2404645"/>
              <a:gd name="connsiteX13" fmla="*/ 7237540 w 9832695"/>
              <a:gd name="connsiteY13" fmla="*/ 1826110 h 2404645"/>
              <a:gd name="connsiteX14" fmla="*/ 7707804 w 9832695"/>
              <a:gd name="connsiteY14" fmla="*/ 1974155 h 2404645"/>
              <a:gd name="connsiteX15" fmla="*/ 8395781 w 9832695"/>
              <a:gd name="connsiteY15" fmla="*/ 1286178 h 2404645"/>
              <a:gd name="connsiteX16" fmla="*/ 9266638 w 9832695"/>
              <a:gd name="connsiteY16" fmla="*/ 1704190 h 2404645"/>
              <a:gd name="connsiteX17" fmla="*/ 9832695 w 9832695"/>
              <a:gd name="connsiteY17" fmla="*/ 1817402 h 2404645"/>
              <a:gd name="connsiteX0" fmla="*/ 0 w 9832695"/>
              <a:gd name="connsiteY0" fmla="*/ 1774038 h 2404645"/>
              <a:gd name="connsiteX1" fmla="*/ 1028328 w 9832695"/>
              <a:gd name="connsiteY1" fmla="*/ 2087367 h 2404645"/>
              <a:gd name="connsiteX2" fmla="*/ 1672764 w 9832695"/>
              <a:gd name="connsiteY2" fmla="*/ 2313790 h 2404645"/>
              <a:gd name="connsiteX3" fmla="*/ 2769325 w 9832695"/>
              <a:gd name="connsiteY3" fmla="*/ 472960 h 2404645"/>
              <a:gd name="connsiteX4" fmla="*/ 3466729 w 9832695"/>
              <a:gd name="connsiteY4" fmla="*/ 1293721 h 2404645"/>
              <a:gd name="connsiteX5" fmla="*/ 3763539 w 9832695"/>
              <a:gd name="connsiteY5" fmla="*/ 1331517 h 2404645"/>
              <a:gd name="connsiteX6" fmla="*/ 4144561 w 9832695"/>
              <a:gd name="connsiteY6" fmla="*/ 1155997 h 2404645"/>
              <a:gd name="connsiteX7" fmla="*/ 4712055 w 9832695"/>
              <a:gd name="connsiteY7" fmla="*/ 406613 h 2404645"/>
              <a:gd name="connsiteX8" fmla="*/ 5199736 w 9832695"/>
              <a:gd name="connsiteY8" fmla="*/ 32145 h 2404645"/>
              <a:gd name="connsiteX9" fmla="*/ 5757083 w 9832695"/>
              <a:gd name="connsiteY9" fmla="*/ 6015 h 2404645"/>
              <a:gd name="connsiteX10" fmla="*/ 6166386 w 9832695"/>
              <a:gd name="connsiteY10" fmla="*/ 363069 h 2404645"/>
              <a:gd name="connsiteX11" fmla="*/ 6375393 w 9832695"/>
              <a:gd name="connsiteY11" fmla="*/ 1660647 h 2404645"/>
              <a:gd name="connsiteX12" fmla="*/ 6723734 w 9832695"/>
              <a:gd name="connsiteY12" fmla="*/ 2052533 h 2404645"/>
              <a:gd name="connsiteX13" fmla="*/ 7237540 w 9832695"/>
              <a:gd name="connsiteY13" fmla="*/ 1826110 h 2404645"/>
              <a:gd name="connsiteX14" fmla="*/ 7707804 w 9832695"/>
              <a:gd name="connsiteY14" fmla="*/ 1974155 h 2404645"/>
              <a:gd name="connsiteX15" fmla="*/ 8395781 w 9832695"/>
              <a:gd name="connsiteY15" fmla="*/ 1286178 h 2404645"/>
              <a:gd name="connsiteX16" fmla="*/ 9266638 w 9832695"/>
              <a:gd name="connsiteY16" fmla="*/ 1704190 h 2404645"/>
              <a:gd name="connsiteX17" fmla="*/ 9832695 w 9832695"/>
              <a:gd name="connsiteY17" fmla="*/ 1817402 h 2404645"/>
              <a:gd name="connsiteX0" fmla="*/ 0 w 9832695"/>
              <a:gd name="connsiteY0" fmla="*/ 1769902 h 2400509"/>
              <a:gd name="connsiteX1" fmla="*/ 1028328 w 9832695"/>
              <a:gd name="connsiteY1" fmla="*/ 2083231 h 2400509"/>
              <a:gd name="connsiteX2" fmla="*/ 1672764 w 9832695"/>
              <a:gd name="connsiteY2" fmla="*/ 2309654 h 2400509"/>
              <a:gd name="connsiteX3" fmla="*/ 2769325 w 9832695"/>
              <a:gd name="connsiteY3" fmla="*/ 468824 h 2400509"/>
              <a:gd name="connsiteX4" fmla="*/ 3466729 w 9832695"/>
              <a:gd name="connsiteY4" fmla="*/ 1289585 h 2400509"/>
              <a:gd name="connsiteX5" fmla="*/ 3763539 w 9832695"/>
              <a:gd name="connsiteY5" fmla="*/ 1327381 h 2400509"/>
              <a:gd name="connsiteX6" fmla="*/ 4144561 w 9832695"/>
              <a:gd name="connsiteY6" fmla="*/ 1151861 h 2400509"/>
              <a:gd name="connsiteX7" fmla="*/ 4712055 w 9832695"/>
              <a:gd name="connsiteY7" fmla="*/ 402477 h 2400509"/>
              <a:gd name="connsiteX8" fmla="*/ 5331711 w 9832695"/>
              <a:gd name="connsiteY8" fmla="*/ 461642 h 2400509"/>
              <a:gd name="connsiteX9" fmla="*/ 5757083 w 9832695"/>
              <a:gd name="connsiteY9" fmla="*/ 1879 h 2400509"/>
              <a:gd name="connsiteX10" fmla="*/ 6166386 w 9832695"/>
              <a:gd name="connsiteY10" fmla="*/ 358933 h 2400509"/>
              <a:gd name="connsiteX11" fmla="*/ 6375393 w 9832695"/>
              <a:gd name="connsiteY11" fmla="*/ 1656511 h 2400509"/>
              <a:gd name="connsiteX12" fmla="*/ 6723734 w 9832695"/>
              <a:gd name="connsiteY12" fmla="*/ 2048397 h 2400509"/>
              <a:gd name="connsiteX13" fmla="*/ 7237540 w 9832695"/>
              <a:gd name="connsiteY13" fmla="*/ 1821974 h 2400509"/>
              <a:gd name="connsiteX14" fmla="*/ 7707804 w 9832695"/>
              <a:gd name="connsiteY14" fmla="*/ 1970019 h 2400509"/>
              <a:gd name="connsiteX15" fmla="*/ 8395781 w 9832695"/>
              <a:gd name="connsiteY15" fmla="*/ 1282042 h 2400509"/>
              <a:gd name="connsiteX16" fmla="*/ 9266638 w 9832695"/>
              <a:gd name="connsiteY16" fmla="*/ 1700054 h 2400509"/>
              <a:gd name="connsiteX17" fmla="*/ 9832695 w 9832695"/>
              <a:gd name="connsiteY17" fmla="*/ 1813266 h 2400509"/>
              <a:gd name="connsiteX0" fmla="*/ 0 w 9832695"/>
              <a:gd name="connsiteY0" fmla="*/ 1769902 h 2400509"/>
              <a:gd name="connsiteX1" fmla="*/ 1028328 w 9832695"/>
              <a:gd name="connsiteY1" fmla="*/ 2083231 h 2400509"/>
              <a:gd name="connsiteX2" fmla="*/ 1672764 w 9832695"/>
              <a:gd name="connsiteY2" fmla="*/ 2309654 h 2400509"/>
              <a:gd name="connsiteX3" fmla="*/ 2769325 w 9832695"/>
              <a:gd name="connsiteY3" fmla="*/ 468824 h 2400509"/>
              <a:gd name="connsiteX4" fmla="*/ 3466729 w 9832695"/>
              <a:gd name="connsiteY4" fmla="*/ 1289585 h 2400509"/>
              <a:gd name="connsiteX5" fmla="*/ 3763539 w 9832695"/>
              <a:gd name="connsiteY5" fmla="*/ 1327381 h 2400509"/>
              <a:gd name="connsiteX6" fmla="*/ 4144561 w 9832695"/>
              <a:gd name="connsiteY6" fmla="*/ 1151861 h 2400509"/>
              <a:gd name="connsiteX7" fmla="*/ 4683775 w 9832695"/>
              <a:gd name="connsiteY7" fmla="*/ 845536 h 2400509"/>
              <a:gd name="connsiteX8" fmla="*/ 5331711 w 9832695"/>
              <a:gd name="connsiteY8" fmla="*/ 461642 h 2400509"/>
              <a:gd name="connsiteX9" fmla="*/ 5757083 w 9832695"/>
              <a:gd name="connsiteY9" fmla="*/ 1879 h 2400509"/>
              <a:gd name="connsiteX10" fmla="*/ 6166386 w 9832695"/>
              <a:gd name="connsiteY10" fmla="*/ 358933 h 2400509"/>
              <a:gd name="connsiteX11" fmla="*/ 6375393 w 9832695"/>
              <a:gd name="connsiteY11" fmla="*/ 1656511 h 2400509"/>
              <a:gd name="connsiteX12" fmla="*/ 6723734 w 9832695"/>
              <a:gd name="connsiteY12" fmla="*/ 2048397 h 2400509"/>
              <a:gd name="connsiteX13" fmla="*/ 7237540 w 9832695"/>
              <a:gd name="connsiteY13" fmla="*/ 1821974 h 2400509"/>
              <a:gd name="connsiteX14" fmla="*/ 7707804 w 9832695"/>
              <a:gd name="connsiteY14" fmla="*/ 1970019 h 2400509"/>
              <a:gd name="connsiteX15" fmla="*/ 8395781 w 9832695"/>
              <a:gd name="connsiteY15" fmla="*/ 1282042 h 2400509"/>
              <a:gd name="connsiteX16" fmla="*/ 9266638 w 9832695"/>
              <a:gd name="connsiteY16" fmla="*/ 1700054 h 2400509"/>
              <a:gd name="connsiteX17" fmla="*/ 9832695 w 9832695"/>
              <a:gd name="connsiteY17" fmla="*/ 1813266 h 2400509"/>
              <a:gd name="connsiteX0" fmla="*/ 0 w 9832695"/>
              <a:gd name="connsiteY0" fmla="*/ 1470771 h 2101378"/>
              <a:gd name="connsiteX1" fmla="*/ 1028328 w 9832695"/>
              <a:gd name="connsiteY1" fmla="*/ 1784100 h 2101378"/>
              <a:gd name="connsiteX2" fmla="*/ 1672764 w 9832695"/>
              <a:gd name="connsiteY2" fmla="*/ 2010523 h 2101378"/>
              <a:gd name="connsiteX3" fmla="*/ 2769325 w 9832695"/>
              <a:gd name="connsiteY3" fmla="*/ 169693 h 2101378"/>
              <a:gd name="connsiteX4" fmla="*/ 3466729 w 9832695"/>
              <a:gd name="connsiteY4" fmla="*/ 990454 h 2101378"/>
              <a:gd name="connsiteX5" fmla="*/ 3763539 w 9832695"/>
              <a:gd name="connsiteY5" fmla="*/ 1028250 h 2101378"/>
              <a:gd name="connsiteX6" fmla="*/ 4144561 w 9832695"/>
              <a:gd name="connsiteY6" fmla="*/ 852730 h 2101378"/>
              <a:gd name="connsiteX7" fmla="*/ 4683775 w 9832695"/>
              <a:gd name="connsiteY7" fmla="*/ 546405 h 2101378"/>
              <a:gd name="connsiteX8" fmla="*/ 5331711 w 9832695"/>
              <a:gd name="connsiteY8" fmla="*/ 162511 h 2101378"/>
              <a:gd name="connsiteX9" fmla="*/ 5785363 w 9832695"/>
              <a:gd name="connsiteY9" fmla="*/ 211796 h 2101378"/>
              <a:gd name="connsiteX10" fmla="*/ 6166386 w 9832695"/>
              <a:gd name="connsiteY10" fmla="*/ 59802 h 2101378"/>
              <a:gd name="connsiteX11" fmla="*/ 6375393 w 9832695"/>
              <a:gd name="connsiteY11" fmla="*/ 1357380 h 2101378"/>
              <a:gd name="connsiteX12" fmla="*/ 6723734 w 9832695"/>
              <a:gd name="connsiteY12" fmla="*/ 1749266 h 2101378"/>
              <a:gd name="connsiteX13" fmla="*/ 7237540 w 9832695"/>
              <a:gd name="connsiteY13" fmla="*/ 1522843 h 2101378"/>
              <a:gd name="connsiteX14" fmla="*/ 7707804 w 9832695"/>
              <a:gd name="connsiteY14" fmla="*/ 1670888 h 2101378"/>
              <a:gd name="connsiteX15" fmla="*/ 8395781 w 9832695"/>
              <a:gd name="connsiteY15" fmla="*/ 982911 h 2101378"/>
              <a:gd name="connsiteX16" fmla="*/ 9266638 w 9832695"/>
              <a:gd name="connsiteY16" fmla="*/ 1400923 h 2101378"/>
              <a:gd name="connsiteX17" fmla="*/ 9832695 w 9832695"/>
              <a:gd name="connsiteY17" fmla="*/ 1514135 h 2101378"/>
              <a:gd name="connsiteX0" fmla="*/ 0 w 9832695"/>
              <a:gd name="connsiteY0" fmla="*/ 1333943 h 1964550"/>
              <a:gd name="connsiteX1" fmla="*/ 1028328 w 9832695"/>
              <a:gd name="connsiteY1" fmla="*/ 1647272 h 1964550"/>
              <a:gd name="connsiteX2" fmla="*/ 1672764 w 9832695"/>
              <a:gd name="connsiteY2" fmla="*/ 1873695 h 1964550"/>
              <a:gd name="connsiteX3" fmla="*/ 2769325 w 9832695"/>
              <a:gd name="connsiteY3" fmla="*/ 32865 h 1964550"/>
              <a:gd name="connsiteX4" fmla="*/ 3466729 w 9832695"/>
              <a:gd name="connsiteY4" fmla="*/ 853626 h 1964550"/>
              <a:gd name="connsiteX5" fmla="*/ 3763539 w 9832695"/>
              <a:gd name="connsiteY5" fmla="*/ 891422 h 1964550"/>
              <a:gd name="connsiteX6" fmla="*/ 4144561 w 9832695"/>
              <a:gd name="connsiteY6" fmla="*/ 715902 h 1964550"/>
              <a:gd name="connsiteX7" fmla="*/ 4683775 w 9832695"/>
              <a:gd name="connsiteY7" fmla="*/ 409577 h 1964550"/>
              <a:gd name="connsiteX8" fmla="*/ 5331711 w 9832695"/>
              <a:gd name="connsiteY8" fmla="*/ 25683 h 1964550"/>
              <a:gd name="connsiteX9" fmla="*/ 5785363 w 9832695"/>
              <a:gd name="connsiteY9" fmla="*/ 74968 h 1964550"/>
              <a:gd name="connsiteX10" fmla="*/ 6147532 w 9832695"/>
              <a:gd name="connsiteY10" fmla="*/ 394314 h 1964550"/>
              <a:gd name="connsiteX11" fmla="*/ 6375393 w 9832695"/>
              <a:gd name="connsiteY11" fmla="*/ 1220552 h 1964550"/>
              <a:gd name="connsiteX12" fmla="*/ 6723734 w 9832695"/>
              <a:gd name="connsiteY12" fmla="*/ 1612438 h 1964550"/>
              <a:gd name="connsiteX13" fmla="*/ 7237540 w 9832695"/>
              <a:gd name="connsiteY13" fmla="*/ 1386015 h 1964550"/>
              <a:gd name="connsiteX14" fmla="*/ 7707804 w 9832695"/>
              <a:gd name="connsiteY14" fmla="*/ 1534060 h 1964550"/>
              <a:gd name="connsiteX15" fmla="*/ 8395781 w 9832695"/>
              <a:gd name="connsiteY15" fmla="*/ 846083 h 1964550"/>
              <a:gd name="connsiteX16" fmla="*/ 9266638 w 9832695"/>
              <a:gd name="connsiteY16" fmla="*/ 1264095 h 1964550"/>
              <a:gd name="connsiteX17" fmla="*/ 9832695 w 9832695"/>
              <a:gd name="connsiteY17" fmla="*/ 1377307 h 1964550"/>
              <a:gd name="connsiteX0" fmla="*/ 0 w 9832695"/>
              <a:gd name="connsiteY0" fmla="*/ 1323508 h 1954115"/>
              <a:gd name="connsiteX1" fmla="*/ 1028328 w 9832695"/>
              <a:gd name="connsiteY1" fmla="*/ 1636837 h 1954115"/>
              <a:gd name="connsiteX2" fmla="*/ 1672764 w 9832695"/>
              <a:gd name="connsiteY2" fmla="*/ 1863260 h 1954115"/>
              <a:gd name="connsiteX3" fmla="*/ 2769325 w 9832695"/>
              <a:gd name="connsiteY3" fmla="*/ 22430 h 1954115"/>
              <a:gd name="connsiteX4" fmla="*/ 3466729 w 9832695"/>
              <a:gd name="connsiteY4" fmla="*/ 843191 h 1954115"/>
              <a:gd name="connsiteX5" fmla="*/ 3763539 w 9832695"/>
              <a:gd name="connsiteY5" fmla="*/ 880987 h 1954115"/>
              <a:gd name="connsiteX6" fmla="*/ 4144561 w 9832695"/>
              <a:gd name="connsiteY6" fmla="*/ 705467 h 1954115"/>
              <a:gd name="connsiteX7" fmla="*/ 4683775 w 9832695"/>
              <a:gd name="connsiteY7" fmla="*/ 399142 h 1954115"/>
              <a:gd name="connsiteX8" fmla="*/ 5190309 w 9832695"/>
              <a:gd name="connsiteY8" fmla="*/ 62382 h 1954115"/>
              <a:gd name="connsiteX9" fmla="*/ 5785363 w 9832695"/>
              <a:gd name="connsiteY9" fmla="*/ 64533 h 1954115"/>
              <a:gd name="connsiteX10" fmla="*/ 6147532 w 9832695"/>
              <a:gd name="connsiteY10" fmla="*/ 383879 h 1954115"/>
              <a:gd name="connsiteX11" fmla="*/ 6375393 w 9832695"/>
              <a:gd name="connsiteY11" fmla="*/ 1210117 h 1954115"/>
              <a:gd name="connsiteX12" fmla="*/ 6723734 w 9832695"/>
              <a:gd name="connsiteY12" fmla="*/ 1602003 h 1954115"/>
              <a:gd name="connsiteX13" fmla="*/ 7237540 w 9832695"/>
              <a:gd name="connsiteY13" fmla="*/ 1375580 h 1954115"/>
              <a:gd name="connsiteX14" fmla="*/ 7707804 w 9832695"/>
              <a:gd name="connsiteY14" fmla="*/ 1523625 h 1954115"/>
              <a:gd name="connsiteX15" fmla="*/ 8395781 w 9832695"/>
              <a:gd name="connsiteY15" fmla="*/ 835648 h 1954115"/>
              <a:gd name="connsiteX16" fmla="*/ 9266638 w 9832695"/>
              <a:gd name="connsiteY16" fmla="*/ 1253660 h 1954115"/>
              <a:gd name="connsiteX17" fmla="*/ 9832695 w 9832695"/>
              <a:gd name="connsiteY17" fmla="*/ 1366872 h 1954115"/>
              <a:gd name="connsiteX0" fmla="*/ 0 w 9832695"/>
              <a:gd name="connsiteY0" fmla="*/ 1323508 h 1954115"/>
              <a:gd name="connsiteX1" fmla="*/ 1028328 w 9832695"/>
              <a:gd name="connsiteY1" fmla="*/ 1636837 h 1954115"/>
              <a:gd name="connsiteX2" fmla="*/ 1672764 w 9832695"/>
              <a:gd name="connsiteY2" fmla="*/ 1863260 h 1954115"/>
              <a:gd name="connsiteX3" fmla="*/ 2769325 w 9832695"/>
              <a:gd name="connsiteY3" fmla="*/ 22430 h 1954115"/>
              <a:gd name="connsiteX4" fmla="*/ 3466729 w 9832695"/>
              <a:gd name="connsiteY4" fmla="*/ 843191 h 1954115"/>
              <a:gd name="connsiteX5" fmla="*/ 3763539 w 9832695"/>
              <a:gd name="connsiteY5" fmla="*/ 880987 h 1954115"/>
              <a:gd name="connsiteX6" fmla="*/ 4144561 w 9832695"/>
              <a:gd name="connsiteY6" fmla="*/ 705467 h 1954115"/>
              <a:gd name="connsiteX7" fmla="*/ 4683775 w 9832695"/>
              <a:gd name="connsiteY7" fmla="*/ 399142 h 1954115"/>
              <a:gd name="connsiteX8" fmla="*/ 5190309 w 9832695"/>
              <a:gd name="connsiteY8" fmla="*/ 62382 h 1954115"/>
              <a:gd name="connsiteX9" fmla="*/ 5785363 w 9832695"/>
              <a:gd name="connsiteY9" fmla="*/ 64533 h 1954115"/>
              <a:gd name="connsiteX10" fmla="*/ 6147532 w 9832695"/>
              <a:gd name="connsiteY10" fmla="*/ 383879 h 1954115"/>
              <a:gd name="connsiteX11" fmla="*/ 6375393 w 9832695"/>
              <a:gd name="connsiteY11" fmla="*/ 1276105 h 1954115"/>
              <a:gd name="connsiteX12" fmla="*/ 6723734 w 9832695"/>
              <a:gd name="connsiteY12" fmla="*/ 1602003 h 1954115"/>
              <a:gd name="connsiteX13" fmla="*/ 7237540 w 9832695"/>
              <a:gd name="connsiteY13" fmla="*/ 1375580 h 1954115"/>
              <a:gd name="connsiteX14" fmla="*/ 7707804 w 9832695"/>
              <a:gd name="connsiteY14" fmla="*/ 1523625 h 1954115"/>
              <a:gd name="connsiteX15" fmla="*/ 8395781 w 9832695"/>
              <a:gd name="connsiteY15" fmla="*/ 835648 h 1954115"/>
              <a:gd name="connsiteX16" fmla="*/ 9266638 w 9832695"/>
              <a:gd name="connsiteY16" fmla="*/ 1253660 h 1954115"/>
              <a:gd name="connsiteX17" fmla="*/ 9832695 w 9832695"/>
              <a:gd name="connsiteY17" fmla="*/ 1366872 h 1954115"/>
              <a:gd name="connsiteX0" fmla="*/ 0 w 9832695"/>
              <a:gd name="connsiteY0" fmla="*/ 1323508 h 1954115"/>
              <a:gd name="connsiteX1" fmla="*/ 1028328 w 9832695"/>
              <a:gd name="connsiteY1" fmla="*/ 1636837 h 1954115"/>
              <a:gd name="connsiteX2" fmla="*/ 1672764 w 9832695"/>
              <a:gd name="connsiteY2" fmla="*/ 1863260 h 1954115"/>
              <a:gd name="connsiteX3" fmla="*/ 2769325 w 9832695"/>
              <a:gd name="connsiteY3" fmla="*/ 22430 h 1954115"/>
              <a:gd name="connsiteX4" fmla="*/ 3466729 w 9832695"/>
              <a:gd name="connsiteY4" fmla="*/ 843191 h 1954115"/>
              <a:gd name="connsiteX5" fmla="*/ 3763539 w 9832695"/>
              <a:gd name="connsiteY5" fmla="*/ 880987 h 1954115"/>
              <a:gd name="connsiteX6" fmla="*/ 4144561 w 9832695"/>
              <a:gd name="connsiteY6" fmla="*/ 705467 h 1954115"/>
              <a:gd name="connsiteX7" fmla="*/ 4683775 w 9832695"/>
              <a:gd name="connsiteY7" fmla="*/ 399142 h 1954115"/>
              <a:gd name="connsiteX8" fmla="*/ 5190309 w 9832695"/>
              <a:gd name="connsiteY8" fmla="*/ 62382 h 1954115"/>
              <a:gd name="connsiteX9" fmla="*/ 5785363 w 9832695"/>
              <a:gd name="connsiteY9" fmla="*/ 64533 h 1954115"/>
              <a:gd name="connsiteX10" fmla="*/ 6147532 w 9832695"/>
              <a:gd name="connsiteY10" fmla="*/ 383879 h 1954115"/>
              <a:gd name="connsiteX11" fmla="*/ 6375393 w 9832695"/>
              <a:gd name="connsiteY11" fmla="*/ 1276105 h 1954115"/>
              <a:gd name="connsiteX12" fmla="*/ 6723734 w 9832695"/>
              <a:gd name="connsiteY12" fmla="*/ 1602003 h 1954115"/>
              <a:gd name="connsiteX13" fmla="*/ 7218687 w 9832695"/>
              <a:gd name="connsiteY13" fmla="*/ 1658384 h 1954115"/>
              <a:gd name="connsiteX14" fmla="*/ 7707804 w 9832695"/>
              <a:gd name="connsiteY14" fmla="*/ 1523625 h 1954115"/>
              <a:gd name="connsiteX15" fmla="*/ 8395781 w 9832695"/>
              <a:gd name="connsiteY15" fmla="*/ 835648 h 1954115"/>
              <a:gd name="connsiteX16" fmla="*/ 9266638 w 9832695"/>
              <a:gd name="connsiteY16" fmla="*/ 1253660 h 1954115"/>
              <a:gd name="connsiteX17" fmla="*/ 9832695 w 9832695"/>
              <a:gd name="connsiteY17" fmla="*/ 1366872 h 1954115"/>
              <a:gd name="connsiteX0" fmla="*/ 0 w 9832695"/>
              <a:gd name="connsiteY0" fmla="*/ 1323508 h 1954115"/>
              <a:gd name="connsiteX1" fmla="*/ 1028328 w 9832695"/>
              <a:gd name="connsiteY1" fmla="*/ 1636837 h 1954115"/>
              <a:gd name="connsiteX2" fmla="*/ 1672764 w 9832695"/>
              <a:gd name="connsiteY2" fmla="*/ 1863260 h 1954115"/>
              <a:gd name="connsiteX3" fmla="*/ 2769325 w 9832695"/>
              <a:gd name="connsiteY3" fmla="*/ 22430 h 1954115"/>
              <a:gd name="connsiteX4" fmla="*/ 3466729 w 9832695"/>
              <a:gd name="connsiteY4" fmla="*/ 843191 h 1954115"/>
              <a:gd name="connsiteX5" fmla="*/ 3763539 w 9832695"/>
              <a:gd name="connsiteY5" fmla="*/ 880987 h 1954115"/>
              <a:gd name="connsiteX6" fmla="*/ 4144561 w 9832695"/>
              <a:gd name="connsiteY6" fmla="*/ 705467 h 1954115"/>
              <a:gd name="connsiteX7" fmla="*/ 4683775 w 9832695"/>
              <a:gd name="connsiteY7" fmla="*/ 399142 h 1954115"/>
              <a:gd name="connsiteX8" fmla="*/ 5190309 w 9832695"/>
              <a:gd name="connsiteY8" fmla="*/ 62382 h 1954115"/>
              <a:gd name="connsiteX9" fmla="*/ 5785363 w 9832695"/>
              <a:gd name="connsiteY9" fmla="*/ 64533 h 1954115"/>
              <a:gd name="connsiteX10" fmla="*/ 6147532 w 9832695"/>
              <a:gd name="connsiteY10" fmla="*/ 383879 h 1954115"/>
              <a:gd name="connsiteX11" fmla="*/ 6375393 w 9832695"/>
              <a:gd name="connsiteY11" fmla="*/ 1276105 h 1954115"/>
              <a:gd name="connsiteX12" fmla="*/ 6723734 w 9832695"/>
              <a:gd name="connsiteY12" fmla="*/ 1602003 h 1954115"/>
              <a:gd name="connsiteX13" fmla="*/ 7218687 w 9832695"/>
              <a:gd name="connsiteY13" fmla="*/ 1658384 h 1954115"/>
              <a:gd name="connsiteX14" fmla="*/ 7707804 w 9832695"/>
              <a:gd name="connsiteY14" fmla="*/ 1523625 h 1954115"/>
              <a:gd name="connsiteX15" fmla="*/ 8480622 w 9832695"/>
              <a:gd name="connsiteY15" fmla="*/ 1646353 h 1954115"/>
              <a:gd name="connsiteX16" fmla="*/ 9266638 w 9832695"/>
              <a:gd name="connsiteY16" fmla="*/ 1253660 h 1954115"/>
              <a:gd name="connsiteX17" fmla="*/ 9832695 w 9832695"/>
              <a:gd name="connsiteY17" fmla="*/ 1366872 h 1954115"/>
              <a:gd name="connsiteX0" fmla="*/ 0 w 9832695"/>
              <a:gd name="connsiteY0" fmla="*/ 1323508 h 1954115"/>
              <a:gd name="connsiteX1" fmla="*/ 1028328 w 9832695"/>
              <a:gd name="connsiteY1" fmla="*/ 1636837 h 1954115"/>
              <a:gd name="connsiteX2" fmla="*/ 1672764 w 9832695"/>
              <a:gd name="connsiteY2" fmla="*/ 1863260 h 1954115"/>
              <a:gd name="connsiteX3" fmla="*/ 2769325 w 9832695"/>
              <a:gd name="connsiteY3" fmla="*/ 22430 h 1954115"/>
              <a:gd name="connsiteX4" fmla="*/ 3466729 w 9832695"/>
              <a:gd name="connsiteY4" fmla="*/ 843191 h 1954115"/>
              <a:gd name="connsiteX5" fmla="*/ 3763539 w 9832695"/>
              <a:gd name="connsiteY5" fmla="*/ 880987 h 1954115"/>
              <a:gd name="connsiteX6" fmla="*/ 4144561 w 9832695"/>
              <a:gd name="connsiteY6" fmla="*/ 705467 h 1954115"/>
              <a:gd name="connsiteX7" fmla="*/ 4683775 w 9832695"/>
              <a:gd name="connsiteY7" fmla="*/ 399142 h 1954115"/>
              <a:gd name="connsiteX8" fmla="*/ 5190309 w 9832695"/>
              <a:gd name="connsiteY8" fmla="*/ 62382 h 1954115"/>
              <a:gd name="connsiteX9" fmla="*/ 5785363 w 9832695"/>
              <a:gd name="connsiteY9" fmla="*/ 64533 h 1954115"/>
              <a:gd name="connsiteX10" fmla="*/ 6147532 w 9832695"/>
              <a:gd name="connsiteY10" fmla="*/ 383879 h 1954115"/>
              <a:gd name="connsiteX11" fmla="*/ 6375393 w 9832695"/>
              <a:gd name="connsiteY11" fmla="*/ 1276105 h 1954115"/>
              <a:gd name="connsiteX12" fmla="*/ 6723734 w 9832695"/>
              <a:gd name="connsiteY12" fmla="*/ 1602003 h 1954115"/>
              <a:gd name="connsiteX13" fmla="*/ 7218687 w 9832695"/>
              <a:gd name="connsiteY13" fmla="*/ 1658384 h 1954115"/>
              <a:gd name="connsiteX14" fmla="*/ 7707804 w 9832695"/>
              <a:gd name="connsiteY14" fmla="*/ 1523625 h 1954115"/>
              <a:gd name="connsiteX15" fmla="*/ 8480622 w 9832695"/>
              <a:gd name="connsiteY15" fmla="*/ 1646353 h 1954115"/>
              <a:gd name="connsiteX16" fmla="*/ 9266638 w 9832695"/>
              <a:gd name="connsiteY16" fmla="*/ 1489330 h 1954115"/>
              <a:gd name="connsiteX17" fmla="*/ 9832695 w 9832695"/>
              <a:gd name="connsiteY17" fmla="*/ 1366872 h 19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32695" h="1954115">
                <a:moveTo>
                  <a:pt x="0" y="1323508"/>
                </a:moveTo>
                <a:cubicBezTo>
                  <a:pt x="462280" y="1265451"/>
                  <a:pt x="749534" y="1546878"/>
                  <a:pt x="1028328" y="1636837"/>
                </a:cubicBezTo>
                <a:cubicBezTo>
                  <a:pt x="1307122" y="1726796"/>
                  <a:pt x="1382598" y="2132328"/>
                  <a:pt x="1672764" y="1863260"/>
                </a:cubicBezTo>
                <a:cubicBezTo>
                  <a:pt x="1962930" y="1594192"/>
                  <a:pt x="2470331" y="192441"/>
                  <a:pt x="2769325" y="22430"/>
                </a:cubicBezTo>
                <a:cubicBezTo>
                  <a:pt x="3068319" y="-147581"/>
                  <a:pt x="3301027" y="700098"/>
                  <a:pt x="3466729" y="843191"/>
                </a:cubicBezTo>
                <a:cubicBezTo>
                  <a:pt x="3632431" y="986284"/>
                  <a:pt x="3650567" y="903941"/>
                  <a:pt x="3763539" y="880987"/>
                </a:cubicBezTo>
                <a:cubicBezTo>
                  <a:pt x="3876511" y="858033"/>
                  <a:pt x="3991188" y="785774"/>
                  <a:pt x="4144561" y="705467"/>
                </a:cubicBezTo>
                <a:cubicBezTo>
                  <a:pt x="4297934" y="625160"/>
                  <a:pt x="4509484" y="506323"/>
                  <a:pt x="4683775" y="399142"/>
                </a:cubicBezTo>
                <a:cubicBezTo>
                  <a:pt x="4858066" y="291961"/>
                  <a:pt x="5006711" y="118150"/>
                  <a:pt x="5190309" y="62382"/>
                </a:cubicBezTo>
                <a:cubicBezTo>
                  <a:pt x="5373907" y="6614"/>
                  <a:pt x="5625826" y="10950"/>
                  <a:pt x="5785363" y="64533"/>
                </a:cubicBezTo>
                <a:cubicBezTo>
                  <a:pt x="5944900" y="118116"/>
                  <a:pt x="6049194" y="181950"/>
                  <a:pt x="6147532" y="383879"/>
                </a:cubicBezTo>
                <a:cubicBezTo>
                  <a:pt x="6245870" y="585808"/>
                  <a:pt x="6279359" y="1073084"/>
                  <a:pt x="6375393" y="1276105"/>
                </a:cubicBezTo>
                <a:cubicBezTo>
                  <a:pt x="6471427" y="1479126"/>
                  <a:pt x="6583185" y="1538290"/>
                  <a:pt x="6723734" y="1602003"/>
                </a:cubicBezTo>
                <a:cubicBezTo>
                  <a:pt x="6864283" y="1665716"/>
                  <a:pt x="7054676" y="1671447"/>
                  <a:pt x="7218687" y="1658384"/>
                </a:cubicBezTo>
                <a:cubicBezTo>
                  <a:pt x="7382698" y="1645321"/>
                  <a:pt x="7497482" y="1525630"/>
                  <a:pt x="7707804" y="1523625"/>
                </a:cubicBezTo>
                <a:cubicBezTo>
                  <a:pt x="7918126" y="1521620"/>
                  <a:pt x="8220816" y="1652069"/>
                  <a:pt x="8480622" y="1646353"/>
                </a:cubicBezTo>
                <a:cubicBezTo>
                  <a:pt x="8740428" y="1640637"/>
                  <a:pt x="9027152" y="1400793"/>
                  <a:pt x="9266638" y="1489330"/>
                </a:cubicBezTo>
                <a:cubicBezTo>
                  <a:pt x="9506124" y="1577867"/>
                  <a:pt x="9768106" y="1501854"/>
                  <a:pt x="9832695" y="1366872"/>
                </a:cubicBezTo>
              </a:path>
            </a:pathLst>
          </a:cu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Freeform 67">
            <a:extLst>
              <a:ext uri="{FF2B5EF4-FFF2-40B4-BE49-F238E27FC236}">
                <a16:creationId xmlns:a16="http://schemas.microsoft.com/office/drawing/2014/main" id="{DBFF6119-6FAE-5E4C-B373-AC544307331D}"/>
              </a:ext>
            </a:extLst>
          </p:cNvPr>
          <p:cNvSpPr/>
          <p:nvPr/>
        </p:nvSpPr>
        <p:spPr>
          <a:xfrm>
            <a:off x="1006758" y="3302512"/>
            <a:ext cx="9842122" cy="155100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 name="connsiteX0" fmla="*/ 0 w 9842122"/>
              <a:gd name="connsiteY0" fmla="*/ 1555329 h 2186604"/>
              <a:gd name="connsiteX1" fmla="*/ 1072589 w 9842122"/>
              <a:gd name="connsiteY1" fmla="*/ 2065902 h 2186604"/>
              <a:gd name="connsiteX2" fmla="*/ 1795402 w 9842122"/>
              <a:gd name="connsiteY2" fmla="*/ 2083319 h 2186604"/>
              <a:gd name="connsiteX3" fmla="*/ 2309207 w 9842122"/>
              <a:gd name="connsiteY3" fmla="*/ 898954 h 2186604"/>
              <a:gd name="connsiteX4" fmla="*/ 3406488 w 9842122"/>
              <a:gd name="connsiteY4" fmla="*/ 1047000 h 2186604"/>
              <a:gd name="connsiteX5" fmla="*/ 3763540 w 9842122"/>
              <a:gd name="connsiteY5" fmla="*/ 1734977 h 2186604"/>
              <a:gd name="connsiteX6" fmla="*/ 4033505 w 9842122"/>
              <a:gd name="connsiteY6" fmla="*/ 1456302 h 2186604"/>
              <a:gd name="connsiteX7" fmla="*/ 4721482 w 9842122"/>
              <a:gd name="connsiteY7" fmla="*/ 376440 h 2186604"/>
              <a:gd name="connsiteX8" fmla="*/ 5209163 w 9842122"/>
              <a:gd name="connsiteY8" fmla="*/ 1972 h 2186604"/>
              <a:gd name="connsiteX9" fmla="*/ 5583630 w 9842122"/>
              <a:gd name="connsiteY9" fmla="*/ 210974 h 2186604"/>
              <a:gd name="connsiteX10" fmla="*/ 6001641 w 9842122"/>
              <a:gd name="connsiteY10" fmla="*/ 480942 h 2186604"/>
              <a:gd name="connsiteX11" fmla="*/ 6646077 w 9842122"/>
              <a:gd name="connsiteY11" fmla="*/ 1491137 h 2186604"/>
              <a:gd name="connsiteX12" fmla="*/ 6933458 w 9842122"/>
              <a:gd name="connsiteY12" fmla="*/ 1717560 h 2186604"/>
              <a:gd name="connsiteX13" fmla="*/ 7246967 w 9842122"/>
              <a:gd name="connsiteY13" fmla="*/ 1795937 h 2186604"/>
              <a:gd name="connsiteX14" fmla="*/ 7717231 w 9842122"/>
              <a:gd name="connsiteY14" fmla="*/ 1943982 h 2186604"/>
              <a:gd name="connsiteX15" fmla="*/ 8135242 w 9842122"/>
              <a:gd name="connsiteY15" fmla="*/ 1221171 h 2186604"/>
              <a:gd name="connsiteX16" fmla="*/ 9310900 w 9842122"/>
              <a:gd name="connsiteY16" fmla="*/ 1351800 h 2186604"/>
              <a:gd name="connsiteX17" fmla="*/ 9842122 w 9842122"/>
              <a:gd name="connsiteY17" fmla="*/ 1787229 h 2186604"/>
              <a:gd name="connsiteX0" fmla="*/ 0 w 9842122"/>
              <a:gd name="connsiteY0" fmla="*/ 1555329 h 2106070"/>
              <a:gd name="connsiteX1" fmla="*/ 1072589 w 9842122"/>
              <a:gd name="connsiteY1" fmla="*/ 1669976 h 2106070"/>
              <a:gd name="connsiteX2" fmla="*/ 1795402 w 9842122"/>
              <a:gd name="connsiteY2" fmla="*/ 2083319 h 2106070"/>
              <a:gd name="connsiteX3" fmla="*/ 2309207 w 9842122"/>
              <a:gd name="connsiteY3" fmla="*/ 898954 h 2106070"/>
              <a:gd name="connsiteX4" fmla="*/ 3406488 w 9842122"/>
              <a:gd name="connsiteY4" fmla="*/ 1047000 h 2106070"/>
              <a:gd name="connsiteX5" fmla="*/ 3763540 w 9842122"/>
              <a:gd name="connsiteY5" fmla="*/ 1734977 h 2106070"/>
              <a:gd name="connsiteX6" fmla="*/ 4033505 w 9842122"/>
              <a:gd name="connsiteY6" fmla="*/ 1456302 h 2106070"/>
              <a:gd name="connsiteX7" fmla="*/ 4721482 w 9842122"/>
              <a:gd name="connsiteY7" fmla="*/ 376440 h 2106070"/>
              <a:gd name="connsiteX8" fmla="*/ 5209163 w 9842122"/>
              <a:gd name="connsiteY8" fmla="*/ 1972 h 2106070"/>
              <a:gd name="connsiteX9" fmla="*/ 5583630 w 9842122"/>
              <a:gd name="connsiteY9" fmla="*/ 210974 h 2106070"/>
              <a:gd name="connsiteX10" fmla="*/ 6001641 w 9842122"/>
              <a:gd name="connsiteY10" fmla="*/ 480942 h 2106070"/>
              <a:gd name="connsiteX11" fmla="*/ 6646077 w 9842122"/>
              <a:gd name="connsiteY11" fmla="*/ 1491137 h 2106070"/>
              <a:gd name="connsiteX12" fmla="*/ 6933458 w 9842122"/>
              <a:gd name="connsiteY12" fmla="*/ 1717560 h 2106070"/>
              <a:gd name="connsiteX13" fmla="*/ 7246967 w 9842122"/>
              <a:gd name="connsiteY13" fmla="*/ 1795937 h 2106070"/>
              <a:gd name="connsiteX14" fmla="*/ 7717231 w 9842122"/>
              <a:gd name="connsiteY14" fmla="*/ 1943982 h 2106070"/>
              <a:gd name="connsiteX15" fmla="*/ 8135242 w 9842122"/>
              <a:gd name="connsiteY15" fmla="*/ 1221171 h 2106070"/>
              <a:gd name="connsiteX16" fmla="*/ 9310900 w 9842122"/>
              <a:gd name="connsiteY16" fmla="*/ 1351800 h 2106070"/>
              <a:gd name="connsiteX17" fmla="*/ 9842122 w 9842122"/>
              <a:gd name="connsiteY17" fmla="*/ 1787229 h 2106070"/>
              <a:gd name="connsiteX0" fmla="*/ 0 w 9842122"/>
              <a:gd name="connsiteY0" fmla="*/ 1555329 h 1969128"/>
              <a:gd name="connsiteX1" fmla="*/ 1072589 w 9842122"/>
              <a:gd name="connsiteY1" fmla="*/ 1669976 h 1969128"/>
              <a:gd name="connsiteX2" fmla="*/ 1785976 w 9842122"/>
              <a:gd name="connsiteY2" fmla="*/ 1725100 h 1969128"/>
              <a:gd name="connsiteX3" fmla="*/ 2309207 w 9842122"/>
              <a:gd name="connsiteY3" fmla="*/ 898954 h 1969128"/>
              <a:gd name="connsiteX4" fmla="*/ 3406488 w 9842122"/>
              <a:gd name="connsiteY4" fmla="*/ 1047000 h 1969128"/>
              <a:gd name="connsiteX5" fmla="*/ 3763540 w 9842122"/>
              <a:gd name="connsiteY5" fmla="*/ 1734977 h 1969128"/>
              <a:gd name="connsiteX6" fmla="*/ 4033505 w 9842122"/>
              <a:gd name="connsiteY6" fmla="*/ 145630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555329 h 1969128"/>
              <a:gd name="connsiteX1" fmla="*/ 1072589 w 9842122"/>
              <a:gd name="connsiteY1" fmla="*/ 1669976 h 1969128"/>
              <a:gd name="connsiteX2" fmla="*/ 1785976 w 9842122"/>
              <a:gd name="connsiteY2" fmla="*/ 1725100 h 1969128"/>
              <a:gd name="connsiteX3" fmla="*/ 2394048 w 9842122"/>
              <a:gd name="connsiteY3" fmla="*/ 1125197 h 1969128"/>
              <a:gd name="connsiteX4" fmla="*/ 3406488 w 9842122"/>
              <a:gd name="connsiteY4" fmla="*/ 1047000 h 1969128"/>
              <a:gd name="connsiteX5" fmla="*/ 3763540 w 9842122"/>
              <a:gd name="connsiteY5" fmla="*/ 1734977 h 1969128"/>
              <a:gd name="connsiteX6" fmla="*/ 4033505 w 9842122"/>
              <a:gd name="connsiteY6" fmla="*/ 145630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555329 h 1969128"/>
              <a:gd name="connsiteX1" fmla="*/ 1072589 w 9842122"/>
              <a:gd name="connsiteY1" fmla="*/ 1669976 h 1969128"/>
              <a:gd name="connsiteX2" fmla="*/ 1785976 w 9842122"/>
              <a:gd name="connsiteY2" fmla="*/ 1725100 h 1969128"/>
              <a:gd name="connsiteX3" fmla="*/ 2394048 w 9842122"/>
              <a:gd name="connsiteY3" fmla="*/ 1125197 h 1969128"/>
              <a:gd name="connsiteX4" fmla="*/ 3397061 w 9842122"/>
              <a:gd name="connsiteY4" fmla="*/ 1282670 h 1969128"/>
              <a:gd name="connsiteX5" fmla="*/ 3763540 w 9842122"/>
              <a:gd name="connsiteY5" fmla="*/ 1734977 h 1969128"/>
              <a:gd name="connsiteX6" fmla="*/ 4033505 w 9842122"/>
              <a:gd name="connsiteY6" fmla="*/ 145630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555329 h 1969128"/>
              <a:gd name="connsiteX1" fmla="*/ 1072589 w 9842122"/>
              <a:gd name="connsiteY1" fmla="*/ 1669976 h 1969128"/>
              <a:gd name="connsiteX2" fmla="*/ 1785976 w 9842122"/>
              <a:gd name="connsiteY2" fmla="*/ 1725100 h 1969128"/>
              <a:gd name="connsiteX3" fmla="*/ 2403475 w 9842122"/>
              <a:gd name="connsiteY3" fmla="*/ 1228892 h 1969128"/>
              <a:gd name="connsiteX4" fmla="*/ 3397061 w 9842122"/>
              <a:gd name="connsiteY4" fmla="*/ 1282670 h 1969128"/>
              <a:gd name="connsiteX5" fmla="*/ 3763540 w 9842122"/>
              <a:gd name="connsiteY5" fmla="*/ 1734977 h 1969128"/>
              <a:gd name="connsiteX6" fmla="*/ 4033505 w 9842122"/>
              <a:gd name="connsiteY6" fmla="*/ 145630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555329 h 1969128"/>
              <a:gd name="connsiteX1" fmla="*/ 1072589 w 9842122"/>
              <a:gd name="connsiteY1" fmla="*/ 1669976 h 1969128"/>
              <a:gd name="connsiteX2" fmla="*/ 1785976 w 9842122"/>
              <a:gd name="connsiteY2" fmla="*/ 1725100 h 1969128"/>
              <a:gd name="connsiteX3" fmla="*/ 2403475 w 9842122"/>
              <a:gd name="connsiteY3" fmla="*/ 1228892 h 1969128"/>
              <a:gd name="connsiteX4" fmla="*/ 3397061 w 9842122"/>
              <a:gd name="connsiteY4" fmla="*/ 1282670 h 1969128"/>
              <a:gd name="connsiteX5" fmla="*/ 3763540 w 9842122"/>
              <a:gd name="connsiteY5" fmla="*/ 1508734 h 1969128"/>
              <a:gd name="connsiteX6" fmla="*/ 4033505 w 9842122"/>
              <a:gd name="connsiteY6" fmla="*/ 145630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555329 h 1969128"/>
              <a:gd name="connsiteX1" fmla="*/ 1072589 w 9842122"/>
              <a:gd name="connsiteY1" fmla="*/ 1669976 h 1969128"/>
              <a:gd name="connsiteX2" fmla="*/ 1785976 w 9842122"/>
              <a:gd name="connsiteY2" fmla="*/ 1725100 h 1969128"/>
              <a:gd name="connsiteX3" fmla="*/ 2403475 w 9842122"/>
              <a:gd name="connsiteY3" fmla="*/ 1228892 h 1969128"/>
              <a:gd name="connsiteX4" fmla="*/ 3397061 w 9842122"/>
              <a:gd name="connsiteY4" fmla="*/ 1282670 h 1969128"/>
              <a:gd name="connsiteX5" fmla="*/ 3763540 w 9842122"/>
              <a:gd name="connsiteY5" fmla="*/ 1508734 h 1969128"/>
              <a:gd name="connsiteX6" fmla="*/ 4165480 w 9842122"/>
              <a:gd name="connsiteY6" fmla="*/ 80585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356927 h 1770726"/>
              <a:gd name="connsiteX1" fmla="*/ 1072589 w 9842122"/>
              <a:gd name="connsiteY1" fmla="*/ 1471574 h 1770726"/>
              <a:gd name="connsiteX2" fmla="*/ 1785976 w 9842122"/>
              <a:gd name="connsiteY2" fmla="*/ 1526698 h 1770726"/>
              <a:gd name="connsiteX3" fmla="*/ 2403475 w 9842122"/>
              <a:gd name="connsiteY3" fmla="*/ 1030490 h 1770726"/>
              <a:gd name="connsiteX4" fmla="*/ 3397061 w 9842122"/>
              <a:gd name="connsiteY4" fmla="*/ 1084268 h 1770726"/>
              <a:gd name="connsiteX5" fmla="*/ 3763540 w 9842122"/>
              <a:gd name="connsiteY5" fmla="*/ 1310332 h 1770726"/>
              <a:gd name="connsiteX6" fmla="*/ 4165480 w 9842122"/>
              <a:gd name="connsiteY6" fmla="*/ 607450 h 1770726"/>
              <a:gd name="connsiteX7" fmla="*/ 4721482 w 9842122"/>
              <a:gd name="connsiteY7" fmla="*/ 178038 h 1770726"/>
              <a:gd name="connsiteX8" fmla="*/ 5237444 w 9842122"/>
              <a:gd name="connsiteY8" fmla="*/ 58093 h 1770726"/>
              <a:gd name="connsiteX9" fmla="*/ 5583630 w 9842122"/>
              <a:gd name="connsiteY9" fmla="*/ 12572 h 1770726"/>
              <a:gd name="connsiteX10" fmla="*/ 6001641 w 9842122"/>
              <a:gd name="connsiteY10" fmla="*/ 282540 h 1770726"/>
              <a:gd name="connsiteX11" fmla="*/ 6646077 w 9842122"/>
              <a:gd name="connsiteY11" fmla="*/ 1292735 h 1770726"/>
              <a:gd name="connsiteX12" fmla="*/ 6933458 w 9842122"/>
              <a:gd name="connsiteY12" fmla="*/ 1519158 h 1770726"/>
              <a:gd name="connsiteX13" fmla="*/ 7246967 w 9842122"/>
              <a:gd name="connsiteY13" fmla="*/ 1597535 h 1770726"/>
              <a:gd name="connsiteX14" fmla="*/ 7717231 w 9842122"/>
              <a:gd name="connsiteY14" fmla="*/ 1745580 h 1770726"/>
              <a:gd name="connsiteX15" fmla="*/ 8135242 w 9842122"/>
              <a:gd name="connsiteY15" fmla="*/ 1022769 h 1770726"/>
              <a:gd name="connsiteX16" fmla="*/ 9310900 w 9842122"/>
              <a:gd name="connsiteY16" fmla="*/ 1153398 h 1770726"/>
              <a:gd name="connsiteX17" fmla="*/ 9842122 w 9842122"/>
              <a:gd name="connsiteY17" fmla="*/ 1588827 h 1770726"/>
              <a:gd name="connsiteX0" fmla="*/ 0 w 9842122"/>
              <a:gd name="connsiteY0" fmla="*/ 1303628 h 1717427"/>
              <a:gd name="connsiteX1" fmla="*/ 1072589 w 9842122"/>
              <a:gd name="connsiteY1" fmla="*/ 1418275 h 1717427"/>
              <a:gd name="connsiteX2" fmla="*/ 1785976 w 9842122"/>
              <a:gd name="connsiteY2" fmla="*/ 1473399 h 1717427"/>
              <a:gd name="connsiteX3" fmla="*/ 2403475 w 9842122"/>
              <a:gd name="connsiteY3" fmla="*/ 977191 h 1717427"/>
              <a:gd name="connsiteX4" fmla="*/ 3397061 w 9842122"/>
              <a:gd name="connsiteY4" fmla="*/ 1030969 h 1717427"/>
              <a:gd name="connsiteX5" fmla="*/ 3763540 w 9842122"/>
              <a:gd name="connsiteY5" fmla="*/ 1257033 h 1717427"/>
              <a:gd name="connsiteX6" fmla="*/ 4165480 w 9842122"/>
              <a:gd name="connsiteY6" fmla="*/ 554151 h 1717427"/>
              <a:gd name="connsiteX7" fmla="*/ 4721482 w 9842122"/>
              <a:gd name="connsiteY7" fmla="*/ 124739 h 1717427"/>
              <a:gd name="connsiteX8" fmla="*/ 5237444 w 9842122"/>
              <a:gd name="connsiteY8" fmla="*/ 4794 h 1717427"/>
              <a:gd name="connsiteX9" fmla="*/ 5696752 w 9842122"/>
              <a:gd name="connsiteY9" fmla="*/ 44114 h 1717427"/>
              <a:gd name="connsiteX10" fmla="*/ 6001641 w 9842122"/>
              <a:gd name="connsiteY10" fmla="*/ 229241 h 1717427"/>
              <a:gd name="connsiteX11" fmla="*/ 6646077 w 9842122"/>
              <a:gd name="connsiteY11" fmla="*/ 1239436 h 1717427"/>
              <a:gd name="connsiteX12" fmla="*/ 6933458 w 9842122"/>
              <a:gd name="connsiteY12" fmla="*/ 1465859 h 1717427"/>
              <a:gd name="connsiteX13" fmla="*/ 7246967 w 9842122"/>
              <a:gd name="connsiteY13" fmla="*/ 1544236 h 1717427"/>
              <a:gd name="connsiteX14" fmla="*/ 7717231 w 9842122"/>
              <a:gd name="connsiteY14" fmla="*/ 1692281 h 1717427"/>
              <a:gd name="connsiteX15" fmla="*/ 8135242 w 9842122"/>
              <a:gd name="connsiteY15" fmla="*/ 969470 h 1717427"/>
              <a:gd name="connsiteX16" fmla="*/ 9310900 w 9842122"/>
              <a:gd name="connsiteY16" fmla="*/ 1100099 h 1717427"/>
              <a:gd name="connsiteX17" fmla="*/ 9842122 w 9842122"/>
              <a:gd name="connsiteY17" fmla="*/ 1535528 h 1717427"/>
              <a:gd name="connsiteX0" fmla="*/ 0 w 9842122"/>
              <a:gd name="connsiteY0" fmla="*/ 1298834 h 1712633"/>
              <a:gd name="connsiteX1" fmla="*/ 1072589 w 9842122"/>
              <a:gd name="connsiteY1" fmla="*/ 1413481 h 1712633"/>
              <a:gd name="connsiteX2" fmla="*/ 1785976 w 9842122"/>
              <a:gd name="connsiteY2" fmla="*/ 1468605 h 1712633"/>
              <a:gd name="connsiteX3" fmla="*/ 2403475 w 9842122"/>
              <a:gd name="connsiteY3" fmla="*/ 972397 h 1712633"/>
              <a:gd name="connsiteX4" fmla="*/ 3397061 w 9842122"/>
              <a:gd name="connsiteY4" fmla="*/ 1026175 h 1712633"/>
              <a:gd name="connsiteX5" fmla="*/ 3763540 w 9842122"/>
              <a:gd name="connsiteY5" fmla="*/ 1252239 h 1712633"/>
              <a:gd name="connsiteX6" fmla="*/ 4165480 w 9842122"/>
              <a:gd name="connsiteY6" fmla="*/ 549357 h 1712633"/>
              <a:gd name="connsiteX7" fmla="*/ 4721482 w 9842122"/>
              <a:gd name="connsiteY7" fmla="*/ 119945 h 1712633"/>
              <a:gd name="connsiteX8" fmla="*/ 5237444 w 9842122"/>
              <a:gd name="connsiteY8" fmla="*/ 0 h 1712633"/>
              <a:gd name="connsiteX9" fmla="*/ 5696752 w 9842122"/>
              <a:gd name="connsiteY9" fmla="*/ 39320 h 1712633"/>
              <a:gd name="connsiteX10" fmla="*/ 6171324 w 9842122"/>
              <a:gd name="connsiteY10" fmla="*/ 403556 h 1712633"/>
              <a:gd name="connsiteX11" fmla="*/ 6646077 w 9842122"/>
              <a:gd name="connsiteY11" fmla="*/ 1234642 h 1712633"/>
              <a:gd name="connsiteX12" fmla="*/ 6933458 w 9842122"/>
              <a:gd name="connsiteY12" fmla="*/ 1461065 h 1712633"/>
              <a:gd name="connsiteX13" fmla="*/ 7246967 w 9842122"/>
              <a:gd name="connsiteY13" fmla="*/ 1539442 h 1712633"/>
              <a:gd name="connsiteX14" fmla="*/ 7717231 w 9842122"/>
              <a:gd name="connsiteY14" fmla="*/ 1687487 h 1712633"/>
              <a:gd name="connsiteX15" fmla="*/ 8135242 w 9842122"/>
              <a:gd name="connsiteY15" fmla="*/ 964676 h 1712633"/>
              <a:gd name="connsiteX16" fmla="*/ 9310900 w 9842122"/>
              <a:gd name="connsiteY16" fmla="*/ 1095305 h 1712633"/>
              <a:gd name="connsiteX17" fmla="*/ 9842122 w 9842122"/>
              <a:gd name="connsiteY17" fmla="*/ 1530734 h 1712633"/>
              <a:gd name="connsiteX0" fmla="*/ 0 w 9842122"/>
              <a:gd name="connsiteY0" fmla="*/ 1298834 h 1554656"/>
              <a:gd name="connsiteX1" fmla="*/ 1072589 w 9842122"/>
              <a:gd name="connsiteY1" fmla="*/ 1413481 h 1554656"/>
              <a:gd name="connsiteX2" fmla="*/ 1785976 w 9842122"/>
              <a:gd name="connsiteY2" fmla="*/ 1468605 h 1554656"/>
              <a:gd name="connsiteX3" fmla="*/ 2403475 w 9842122"/>
              <a:gd name="connsiteY3" fmla="*/ 972397 h 1554656"/>
              <a:gd name="connsiteX4" fmla="*/ 3397061 w 9842122"/>
              <a:gd name="connsiteY4" fmla="*/ 1026175 h 1554656"/>
              <a:gd name="connsiteX5" fmla="*/ 3763540 w 9842122"/>
              <a:gd name="connsiteY5" fmla="*/ 1252239 h 1554656"/>
              <a:gd name="connsiteX6" fmla="*/ 4165480 w 9842122"/>
              <a:gd name="connsiteY6" fmla="*/ 549357 h 1554656"/>
              <a:gd name="connsiteX7" fmla="*/ 4721482 w 9842122"/>
              <a:gd name="connsiteY7" fmla="*/ 119945 h 1554656"/>
              <a:gd name="connsiteX8" fmla="*/ 5237444 w 9842122"/>
              <a:gd name="connsiteY8" fmla="*/ 0 h 1554656"/>
              <a:gd name="connsiteX9" fmla="*/ 5696752 w 9842122"/>
              <a:gd name="connsiteY9" fmla="*/ 39320 h 1554656"/>
              <a:gd name="connsiteX10" fmla="*/ 6171324 w 9842122"/>
              <a:gd name="connsiteY10" fmla="*/ 403556 h 1554656"/>
              <a:gd name="connsiteX11" fmla="*/ 6646077 w 9842122"/>
              <a:gd name="connsiteY11" fmla="*/ 1234642 h 1554656"/>
              <a:gd name="connsiteX12" fmla="*/ 6933458 w 9842122"/>
              <a:gd name="connsiteY12" fmla="*/ 1461065 h 1554656"/>
              <a:gd name="connsiteX13" fmla="*/ 7246967 w 9842122"/>
              <a:gd name="connsiteY13" fmla="*/ 1539442 h 1554656"/>
              <a:gd name="connsiteX14" fmla="*/ 7726658 w 9842122"/>
              <a:gd name="connsiteY14" fmla="*/ 1442390 h 1554656"/>
              <a:gd name="connsiteX15" fmla="*/ 8135242 w 9842122"/>
              <a:gd name="connsiteY15" fmla="*/ 964676 h 1554656"/>
              <a:gd name="connsiteX16" fmla="*/ 9310900 w 9842122"/>
              <a:gd name="connsiteY16" fmla="*/ 1095305 h 1554656"/>
              <a:gd name="connsiteX17" fmla="*/ 9842122 w 9842122"/>
              <a:gd name="connsiteY17" fmla="*/ 1530734 h 1554656"/>
              <a:gd name="connsiteX0" fmla="*/ 0 w 9842122"/>
              <a:gd name="connsiteY0" fmla="*/ 1298834 h 1551006"/>
              <a:gd name="connsiteX1" fmla="*/ 1072589 w 9842122"/>
              <a:gd name="connsiteY1" fmla="*/ 1413481 h 1551006"/>
              <a:gd name="connsiteX2" fmla="*/ 1785976 w 9842122"/>
              <a:gd name="connsiteY2" fmla="*/ 1468605 h 1551006"/>
              <a:gd name="connsiteX3" fmla="*/ 2403475 w 9842122"/>
              <a:gd name="connsiteY3" fmla="*/ 972397 h 1551006"/>
              <a:gd name="connsiteX4" fmla="*/ 3397061 w 9842122"/>
              <a:gd name="connsiteY4" fmla="*/ 1026175 h 1551006"/>
              <a:gd name="connsiteX5" fmla="*/ 3763540 w 9842122"/>
              <a:gd name="connsiteY5" fmla="*/ 1252239 h 1551006"/>
              <a:gd name="connsiteX6" fmla="*/ 4165480 w 9842122"/>
              <a:gd name="connsiteY6" fmla="*/ 549357 h 1551006"/>
              <a:gd name="connsiteX7" fmla="*/ 4721482 w 9842122"/>
              <a:gd name="connsiteY7" fmla="*/ 119945 h 1551006"/>
              <a:gd name="connsiteX8" fmla="*/ 5237444 w 9842122"/>
              <a:gd name="connsiteY8" fmla="*/ 0 h 1551006"/>
              <a:gd name="connsiteX9" fmla="*/ 5696752 w 9842122"/>
              <a:gd name="connsiteY9" fmla="*/ 39320 h 1551006"/>
              <a:gd name="connsiteX10" fmla="*/ 6171324 w 9842122"/>
              <a:gd name="connsiteY10" fmla="*/ 403556 h 1551006"/>
              <a:gd name="connsiteX11" fmla="*/ 6646077 w 9842122"/>
              <a:gd name="connsiteY11" fmla="*/ 1234642 h 1551006"/>
              <a:gd name="connsiteX12" fmla="*/ 6933458 w 9842122"/>
              <a:gd name="connsiteY12" fmla="*/ 1461065 h 1551006"/>
              <a:gd name="connsiteX13" fmla="*/ 7246967 w 9842122"/>
              <a:gd name="connsiteY13" fmla="*/ 1539442 h 1551006"/>
              <a:gd name="connsiteX14" fmla="*/ 7726658 w 9842122"/>
              <a:gd name="connsiteY14" fmla="*/ 1442390 h 1551006"/>
              <a:gd name="connsiteX15" fmla="*/ 8135242 w 9842122"/>
              <a:gd name="connsiteY15" fmla="*/ 964676 h 1551006"/>
              <a:gd name="connsiteX16" fmla="*/ 9339181 w 9842122"/>
              <a:gd name="connsiteY16" fmla="*/ 991610 h 1551006"/>
              <a:gd name="connsiteX17" fmla="*/ 9842122 w 9842122"/>
              <a:gd name="connsiteY17" fmla="*/ 1530734 h 1551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2122" h="1551006">
                <a:moveTo>
                  <a:pt x="0" y="1298834"/>
                </a:moveTo>
                <a:cubicBezTo>
                  <a:pt x="462280" y="1240777"/>
                  <a:pt x="774927" y="1385186"/>
                  <a:pt x="1072589" y="1413481"/>
                </a:cubicBezTo>
                <a:cubicBezTo>
                  <a:pt x="1370251" y="1441776"/>
                  <a:pt x="1564162" y="1542119"/>
                  <a:pt x="1785976" y="1468605"/>
                </a:cubicBezTo>
                <a:cubicBezTo>
                  <a:pt x="2007790" y="1395091"/>
                  <a:pt x="2134961" y="1046135"/>
                  <a:pt x="2403475" y="972397"/>
                </a:cubicBezTo>
                <a:cubicBezTo>
                  <a:pt x="2671989" y="898659"/>
                  <a:pt x="3170383" y="979535"/>
                  <a:pt x="3397061" y="1026175"/>
                </a:cubicBezTo>
                <a:cubicBezTo>
                  <a:pt x="3623739" y="1072815"/>
                  <a:pt x="3635470" y="1331709"/>
                  <a:pt x="3763540" y="1252239"/>
                </a:cubicBezTo>
                <a:cubicBezTo>
                  <a:pt x="3891610" y="1172769"/>
                  <a:pt x="4005823" y="738073"/>
                  <a:pt x="4165480" y="549357"/>
                </a:cubicBezTo>
                <a:cubicBezTo>
                  <a:pt x="4325137" y="360641"/>
                  <a:pt x="4542821" y="211504"/>
                  <a:pt x="4721482" y="119945"/>
                </a:cubicBezTo>
                <a:cubicBezTo>
                  <a:pt x="4900143" y="28386"/>
                  <a:pt x="5074899" y="13437"/>
                  <a:pt x="5237444" y="0"/>
                </a:cubicBezTo>
                <a:lnTo>
                  <a:pt x="5696752" y="39320"/>
                </a:lnTo>
                <a:cubicBezTo>
                  <a:pt x="5852399" y="106579"/>
                  <a:pt x="6013103" y="204336"/>
                  <a:pt x="6171324" y="403556"/>
                </a:cubicBezTo>
                <a:cubicBezTo>
                  <a:pt x="6329545" y="602776"/>
                  <a:pt x="6519055" y="1058391"/>
                  <a:pt x="6646077" y="1234642"/>
                </a:cubicBezTo>
                <a:cubicBezTo>
                  <a:pt x="6773099" y="1410894"/>
                  <a:pt x="6833310" y="1410265"/>
                  <a:pt x="6933458" y="1461065"/>
                </a:cubicBezTo>
                <a:cubicBezTo>
                  <a:pt x="7033606" y="1511865"/>
                  <a:pt x="7114767" y="1542555"/>
                  <a:pt x="7246967" y="1539442"/>
                </a:cubicBezTo>
                <a:cubicBezTo>
                  <a:pt x="7379167" y="1536329"/>
                  <a:pt x="7578612" y="1538184"/>
                  <a:pt x="7726658" y="1442390"/>
                </a:cubicBezTo>
                <a:cubicBezTo>
                  <a:pt x="7874704" y="1346596"/>
                  <a:pt x="7866488" y="1039806"/>
                  <a:pt x="8135242" y="964676"/>
                </a:cubicBezTo>
                <a:cubicBezTo>
                  <a:pt x="8403996" y="889546"/>
                  <a:pt x="9054701" y="897267"/>
                  <a:pt x="9339181" y="991610"/>
                </a:cubicBezTo>
                <a:cubicBezTo>
                  <a:pt x="9623661" y="1085953"/>
                  <a:pt x="9777533" y="1665716"/>
                  <a:pt x="9842122" y="1530734"/>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33743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8003-0696-BE4B-95A1-E3BB57C252D6}"/>
              </a:ext>
            </a:extLst>
          </p:cNvPr>
          <p:cNvSpPr>
            <a:spLocks noGrp="1"/>
          </p:cNvSpPr>
          <p:nvPr>
            <p:ph type="title"/>
          </p:nvPr>
        </p:nvSpPr>
        <p:spPr>
          <a:xfrm>
            <a:off x="838200" y="365125"/>
            <a:ext cx="10515600" cy="1325563"/>
          </a:xfrm>
        </p:spPr>
        <p:txBody>
          <a:bodyPr>
            <a:normAutofit/>
          </a:bodyPr>
          <a:lstStyle/>
          <a:p>
            <a:pPr algn="ctr"/>
            <a:r>
              <a:rPr lang="en-US"/>
              <a:t>SmartTuning key advantages</a:t>
            </a:r>
          </a:p>
        </p:txBody>
      </p:sp>
      <p:sp>
        <p:nvSpPr>
          <p:cNvPr id="3" name="Slide Number Placeholder 2">
            <a:extLst>
              <a:ext uri="{FF2B5EF4-FFF2-40B4-BE49-F238E27FC236}">
                <a16:creationId xmlns:a16="http://schemas.microsoft.com/office/drawing/2014/main" id="{2FA7A6FC-09C4-2C42-8D1E-D159BCE1F3D3}"/>
              </a:ext>
            </a:extLst>
          </p:cNvPr>
          <p:cNvSpPr>
            <a:spLocks noGrp="1"/>
          </p:cNvSpPr>
          <p:nvPr>
            <p:ph type="sldNum" sz="quarter" idx="12"/>
          </p:nvPr>
        </p:nvSpPr>
        <p:spPr>
          <a:xfrm>
            <a:off x="8610600" y="6356350"/>
            <a:ext cx="2743200" cy="365125"/>
          </a:xfrm>
        </p:spPr>
        <p:txBody>
          <a:bodyPr>
            <a:normAutofit/>
          </a:bodyPr>
          <a:lstStyle/>
          <a:p>
            <a:pPr>
              <a:spcAft>
                <a:spcPts val="600"/>
              </a:spcAft>
            </a:pPr>
            <a:fld id="{C99B16EB-E8B7-064E-A646-7400584D85DA}" type="slidenum">
              <a:rPr lang="en-US"/>
              <a:pPr>
                <a:spcAft>
                  <a:spcPts val="600"/>
                </a:spcAft>
              </a:pPr>
              <a:t>11</a:t>
            </a:fld>
            <a:endParaRPr lang="en-US"/>
          </a:p>
        </p:txBody>
      </p:sp>
      <p:graphicFrame>
        <p:nvGraphicFramePr>
          <p:cNvPr id="7" name="Content Placeholder 4">
            <a:extLst>
              <a:ext uri="{FF2B5EF4-FFF2-40B4-BE49-F238E27FC236}">
                <a16:creationId xmlns:a16="http://schemas.microsoft.com/office/drawing/2014/main" id="{E9421DA8-E396-4224-A328-3AC7907647F4}"/>
              </a:ext>
            </a:extLst>
          </p:cNvPr>
          <p:cNvGraphicFramePr>
            <a:graphicFrameLocks noGrp="1"/>
          </p:cNvGraphicFramePr>
          <p:nvPr>
            <p:ph idx="1"/>
            <p:extLst>
              <p:ext uri="{D42A27DB-BD31-4B8C-83A1-F6EECF244321}">
                <p14:modId xmlns:p14="http://schemas.microsoft.com/office/powerpoint/2010/main" val="10366785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745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91E6-E4ED-934F-8B69-F19D4473BF17}"/>
              </a:ext>
            </a:extLst>
          </p:cNvPr>
          <p:cNvSpPr>
            <a:spLocks noGrp="1"/>
          </p:cNvSpPr>
          <p:nvPr>
            <p:ph type="title"/>
          </p:nvPr>
        </p:nvSpPr>
        <p:spPr/>
        <p:txBody>
          <a:bodyPr/>
          <a:lstStyle/>
          <a:p>
            <a:r>
              <a:rPr lang="en-US" dirty="0"/>
              <a:t>Wrapping up</a:t>
            </a:r>
          </a:p>
        </p:txBody>
      </p:sp>
      <p:sp>
        <p:nvSpPr>
          <p:cNvPr id="3" name="Content Placeholder 2">
            <a:extLst>
              <a:ext uri="{FF2B5EF4-FFF2-40B4-BE49-F238E27FC236}">
                <a16:creationId xmlns:a16="http://schemas.microsoft.com/office/drawing/2014/main" id="{D8F81F65-AA84-6149-A648-D105C09D1071}"/>
              </a:ext>
            </a:extLst>
          </p:cNvPr>
          <p:cNvSpPr>
            <a:spLocks noGrp="1"/>
          </p:cNvSpPr>
          <p:nvPr>
            <p:ph idx="1"/>
          </p:nvPr>
        </p:nvSpPr>
        <p:spPr/>
        <p:txBody>
          <a:bodyPr>
            <a:normAutofit/>
          </a:bodyPr>
          <a:lstStyle/>
          <a:p>
            <a:pPr algn="just"/>
            <a:r>
              <a:rPr lang="en-US" dirty="0"/>
              <a:t>SmartTuning can quickly found suitable configurations for applications in large search spaces</a:t>
            </a:r>
          </a:p>
          <a:p>
            <a:pPr lvl="1" algn="just"/>
            <a:r>
              <a:rPr lang="en-US" dirty="0"/>
              <a:t>It takes about 20min to begin the improvements on </a:t>
            </a:r>
            <a:r>
              <a:rPr lang="en-US" dirty="0" err="1"/>
              <a:t>AcmeAir</a:t>
            </a:r>
            <a:r>
              <a:rPr lang="en-US" dirty="0"/>
              <a:t> performance from its default configuration </a:t>
            </a:r>
          </a:p>
          <a:p>
            <a:pPr algn="just"/>
            <a:r>
              <a:rPr lang="en-US" dirty="0"/>
              <a:t>SmartTuning uses statistic analysis (Bayesian Optimization) to find out the best candidates possible for knobs, reducing the effort to tune the app drastically. </a:t>
            </a:r>
          </a:p>
          <a:p>
            <a:pPr lvl="1" algn="just"/>
            <a:r>
              <a:rPr lang="en-US" dirty="0"/>
              <a:t>It tune about 10 knobs at once</a:t>
            </a:r>
          </a:p>
          <a:p>
            <a:pPr algn="just"/>
            <a:r>
              <a:rPr lang="en-US" dirty="0"/>
              <a:t>Though finding out the max global for larger search spaces (&gt; 10 knobs) is still a challenge. </a:t>
            </a:r>
          </a:p>
          <a:p>
            <a:pPr algn="just"/>
            <a:endParaRPr lang="en-US" dirty="0"/>
          </a:p>
          <a:p>
            <a:pPr marL="0" indent="0" algn="just">
              <a:buNone/>
            </a:pPr>
            <a:endParaRPr lang="en-US" dirty="0"/>
          </a:p>
        </p:txBody>
      </p:sp>
      <p:sp>
        <p:nvSpPr>
          <p:cNvPr id="4" name="Slide Number Placeholder 3">
            <a:extLst>
              <a:ext uri="{FF2B5EF4-FFF2-40B4-BE49-F238E27FC236}">
                <a16:creationId xmlns:a16="http://schemas.microsoft.com/office/drawing/2014/main" id="{B6368656-9193-044F-A35F-169F6A105981}"/>
              </a:ext>
            </a:extLst>
          </p:cNvPr>
          <p:cNvSpPr>
            <a:spLocks noGrp="1"/>
          </p:cNvSpPr>
          <p:nvPr>
            <p:ph type="sldNum" sz="quarter" idx="12"/>
          </p:nvPr>
        </p:nvSpPr>
        <p:spPr/>
        <p:txBody>
          <a:bodyPr/>
          <a:lstStyle/>
          <a:p>
            <a:fld id="{C99B16EB-E8B7-064E-A646-7400584D85DA}" type="slidenum">
              <a:rPr lang="en-US" smtClean="0"/>
              <a:t>12</a:t>
            </a:fld>
            <a:endParaRPr lang="en-US"/>
          </a:p>
        </p:txBody>
      </p:sp>
    </p:spTree>
    <p:extLst>
      <p:ext uri="{BB962C8B-B14F-4D97-AF65-F5344CB8AC3E}">
        <p14:creationId xmlns:p14="http://schemas.microsoft.com/office/powerpoint/2010/main" val="43732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174-71C7-1440-BAB5-9835CC17E4DF}"/>
              </a:ext>
            </a:extLst>
          </p:cNvPr>
          <p:cNvSpPr>
            <a:spLocks noGrp="1"/>
          </p:cNvSpPr>
          <p:nvPr>
            <p:ph type="title"/>
          </p:nvPr>
        </p:nvSpPr>
        <p:spPr/>
        <p:txBody>
          <a:bodyPr/>
          <a:lstStyle/>
          <a:p>
            <a:endParaRPr lang="en-US"/>
          </a:p>
        </p:txBody>
      </p:sp>
      <p:pic>
        <p:nvPicPr>
          <p:cNvPr id="14" name="Content Placeholder 13" descr="A screenshot of a computer&#10;&#10;Description automatically generated">
            <a:extLst>
              <a:ext uri="{FF2B5EF4-FFF2-40B4-BE49-F238E27FC236}">
                <a16:creationId xmlns:a16="http://schemas.microsoft.com/office/drawing/2014/main" id="{ECC583F3-FD23-DC40-A661-673BB47226B9}"/>
              </a:ext>
            </a:extLst>
          </p:cNvPr>
          <p:cNvPicPr>
            <a:picLocks noGrp="1" noChangeAspect="1"/>
          </p:cNvPicPr>
          <p:nvPr>
            <p:ph idx="1"/>
          </p:nvPr>
        </p:nvPicPr>
        <p:blipFill>
          <a:blip r:embed="rId2"/>
          <a:stretch>
            <a:fillRect/>
          </a:stretch>
        </p:blipFill>
        <p:spPr>
          <a:xfrm>
            <a:off x="2614930" y="1675625"/>
            <a:ext cx="6962140" cy="4351338"/>
          </a:xfrm>
        </p:spPr>
      </p:pic>
      <p:sp>
        <p:nvSpPr>
          <p:cNvPr id="4" name="Slide Number Placeholder 3">
            <a:extLst>
              <a:ext uri="{FF2B5EF4-FFF2-40B4-BE49-F238E27FC236}">
                <a16:creationId xmlns:a16="http://schemas.microsoft.com/office/drawing/2014/main" id="{3A9A0567-981F-374E-BA3E-E18CF829E37E}"/>
              </a:ext>
            </a:extLst>
          </p:cNvPr>
          <p:cNvSpPr>
            <a:spLocks noGrp="1"/>
          </p:cNvSpPr>
          <p:nvPr>
            <p:ph type="sldNum" sz="quarter" idx="12"/>
          </p:nvPr>
        </p:nvSpPr>
        <p:spPr/>
        <p:txBody>
          <a:bodyPr/>
          <a:lstStyle/>
          <a:p>
            <a:fld id="{C99B16EB-E8B7-064E-A646-7400584D85DA}" type="slidenum">
              <a:rPr lang="en-US" smtClean="0"/>
              <a:t>13</a:t>
            </a:fld>
            <a:endParaRPr lang="en-US"/>
          </a:p>
        </p:txBody>
      </p:sp>
      <p:pic>
        <p:nvPicPr>
          <p:cNvPr id="16" name="Picture 15" descr="A screenshot of a computer&#10;&#10;Description automatically generated">
            <a:extLst>
              <a:ext uri="{FF2B5EF4-FFF2-40B4-BE49-F238E27FC236}">
                <a16:creationId xmlns:a16="http://schemas.microsoft.com/office/drawing/2014/main" id="{B5483FBB-E2B6-334B-81BD-209C2207472E}"/>
              </a:ext>
            </a:extLst>
          </p:cNvPr>
          <p:cNvPicPr>
            <a:picLocks noChangeAspect="1"/>
          </p:cNvPicPr>
          <p:nvPr/>
        </p:nvPicPr>
        <p:blipFill rotWithShape="1">
          <a:blip r:embed="rId3"/>
          <a:srcRect l="-120" t="9814" r="47"/>
          <a:stretch/>
        </p:blipFill>
        <p:spPr>
          <a:xfrm>
            <a:off x="-4300" y="1"/>
            <a:ext cx="12196300" cy="6869594"/>
          </a:xfrm>
          <a:prstGeom prst="rect">
            <a:avLst/>
          </a:prstGeom>
          <a:ln>
            <a:noFill/>
          </a:ln>
        </p:spPr>
      </p:pic>
      <p:sp>
        <p:nvSpPr>
          <p:cNvPr id="19" name="Rectangle 18">
            <a:extLst>
              <a:ext uri="{FF2B5EF4-FFF2-40B4-BE49-F238E27FC236}">
                <a16:creationId xmlns:a16="http://schemas.microsoft.com/office/drawing/2014/main" id="{CF767047-14F4-0F42-8CF9-7EEFDFFF62F8}"/>
              </a:ext>
            </a:extLst>
          </p:cNvPr>
          <p:cNvSpPr/>
          <p:nvPr/>
        </p:nvSpPr>
        <p:spPr>
          <a:xfrm>
            <a:off x="9598586" y="2902226"/>
            <a:ext cx="2425148" cy="3379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143346F-2C75-604C-AE54-0CACDB4EBE91}"/>
              </a:ext>
            </a:extLst>
          </p:cNvPr>
          <p:cNvSpPr/>
          <p:nvPr/>
        </p:nvSpPr>
        <p:spPr>
          <a:xfrm>
            <a:off x="9577069" y="6200913"/>
            <a:ext cx="2528791" cy="3651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88E6FB14-86AB-B749-BAA7-661A327142B5}"/>
              </a:ext>
            </a:extLst>
          </p:cNvPr>
          <p:cNvSpPr txBox="1"/>
          <p:nvPr/>
        </p:nvSpPr>
        <p:spPr>
          <a:xfrm>
            <a:off x="9829801" y="32339"/>
            <a:ext cx="981359" cy="369332"/>
          </a:xfrm>
          <a:prstGeom prst="rect">
            <a:avLst/>
          </a:prstGeom>
          <a:noFill/>
        </p:spPr>
        <p:txBody>
          <a:bodyPr wrap="none" rtlCol="0">
            <a:spAutoFit/>
          </a:bodyPr>
          <a:lstStyle/>
          <a:p>
            <a:r>
              <a:rPr lang="en-US" dirty="0" err="1">
                <a:solidFill>
                  <a:schemeClr val="bg1"/>
                </a:solidFill>
              </a:rPr>
              <a:t>AcmeAir</a:t>
            </a:r>
            <a:endParaRPr lang="en-US" dirty="0">
              <a:solidFill>
                <a:schemeClr val="bg1"/>
              </a:solidFill>
            </a:endParaRPr>
          </a:p>
        </p:txBody>
      </p:sp>
    </p:spTree>
    <p:extLst>
      <p:ext uri="{BB962C8B-B14F-4D97-AF65-F5344CB8AC3E}">
        <p14:creationId xmlns:p14="http://schemas.microsoft.com/office/powerpoint/2010/main" val="66356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A138-AFFF-714C-A264-746B89771BD0}"/>
              </a:ext>
            </a:extLst>
          </p:cNvPr>
          <p:cNvSpPr>
            <a:spLocks noGrp="1"/>
          </p:cNvSpPr>
          <p:nvPr>
            <p:ph type="title"/>
          </p:nvPr>
        </p:nvSpPr>
        <p:spPr>
          <a:xfrm>
            <a:off x="880520" y="417843"/>
            <a:ext cx="3416158" cy="989791"/>
          </a:xfrm>
        </p:spPr>
        <p:txBody>
          <a:bodyPr>
            <a:normAutofit/>
          </a:bodyPr>
          <a:lstStyle/>
          <a:p>
            <a:r>
              <a:rPr lang="en-US" dirty="0"/>
              <a:t>Definitions</a:t>
            </a:r>
          </a:p>
        </p:txBody>
      </p:sp>
      <p:graphicFrame>
        <p:nvGraphicFramePr>
          <p:cNvPr id="6" name="Content Placeholder 2">
            <a:extLst>
              <a:ext uri="{FF2B5EF4-FFF2-40B4-BE49-F238E27FC236}">
                <a16:creationId xmlns:a16="http://schemas.microsoft.com/office/drawing/2014/main" id="{3B377101-72E4-46E9-AFAC-03B7A0A80E3F}"/>
              </a:ext>
            </a:extLst>
          </p:cNvPr>
          <p:cNvGraphicFramePr>
            <a:graphicFrameLocks noGrp="1"/>
          </p:cNvGraphicFramePr>
          <p:nvPr>
            <p:ph idx="1"/>
            <p:extLst>
              <p:ext uri="{D42A27DB-BD31-4B8C-83A1-F6EECF244321}">
                <p14:modId xmlns:p14="http://schemas.microsoft.com/office/powerpoint/2010/main" val="165028510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ED614254-E5C3-634A-A6D2-BC92640FC393}"/>
              </a:ext>
            </a:extLst>
          </p:cNvPr>
          <p:cNvSpPr>
            <a:spLocks noGrp="1"/>
          </p:cNvSpPr>
          <p:nvPr>
            <p:ph type="sldNum" sz="quarter" idx="12"/>
          </p:nvPr>
        </p:nvSpPr>
        <p:spPr/>
        <p:txBody>
          <a:bodyPr/>
          <a:lstStyle/>
          <a:p>
            <a:fld id="{C99B16EB-E8B7-064E-A646-7400584D85DA}" type="slidenum">
              <a:rPr lang="en-US" smtClean="0"/>
              <a:t>2</a:t>
            </a:fld>
            <a:endParaRPr lang="en-US"/>
          </a:p>
        </p:txBody>
      </p:sp>
      <p:cxnSp>
        <p:nvCxnSpPr>
          <p:cNvPr id="8" name="Straight Connector 7">
            <a:extLst>
              <a:ext uri="{FF2B5EF4-FFF2-40B4-BE49-F238E27FC236}">
                <a16:creationId xmlns:a16="http://schemas.microsoft.com/office/drawing/2014/main" id="{9F78F66E-5D3A-5744-B4E9-5FA02321B198}"/>
              </a:ext>
            </a:extLst>
          </p:cNvPr>
          <p:cNvCxnSpPr/>
          <p:nvPr/>
        </p:nvCxnSpPr>
        <p:spPr>
          <a:xfrm flipV="1">
            <a:off x="-225519" y="-211731"/>
            <a:ext cx="700035" cy="700035"/>
          </a:xfrm>
          <a:prstGeom prst="line">
            <a:avLst/>
          </a:prstGeom>
          <a:ln w="1270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952E75FC-4BA4-E549-999E-12F6F8159424}"/>
              </a:ext>
            </a:extLst>
          </p:cNvPr>
          <p:cNvCxnSpPr>
            <a:cxnSpLocks/>
          </p:cNvCxnSpPr>
          <p:nvPr/>
        </p:nvCxnSpPr>
        <p:spPr>
          <a:xfrm flipV="1">
            <a:off x="-141933" y="-82541"/>
            <a:ext cx="738799" cy="738800"/>
          </a:xfrm>
          <a:prstGeom prst="line">
            <a:avLst/>
          </a:prstGeom>
          <a:ln w="381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4D94ED6D-2C03-F54D-B114-28FCD0985A35}"/>
              </a:ext>
            </a:extLst>
          </p:cNvPr>
          <p:cNvCxnSpPr>
            <a:cxnSpLocks/>
          </p:cNvCxnSpPr>
          <p:nvPr/>
        </p:nvCxnSpPr>
        <p:spPr>
          <a:xfrm flipV="1">
            <a:off x="-103169" y="-105560"/>
            <a:ext cx="1046929" cy="1046930"/>
          </a:xfrm>
          <a:prstGeom prst="line">
            <a:avLst/>
          </a:prstGeom>
          <a:ln w="635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3" name="Oval 2">
            <a:extLst>
              <a:ext uri="{FF2B5EF4-FFF2-40B4-BE49-F238E27FC236}">
                <a16:creationId xmlns:a16="http://schemas.microsoft.com/office/drawing/2014/main" id="{70E69738-7628-7444-9435-0B542D82B172}"/>
              </a:ext>
            </a:extLst>
          </p:cNvPr>
          <p:cNvSpPr/>
          <p:nvPr/>
        </p:nvSpPr>
        <p:spPr>
          <a:xfrm>
            <a:off x="957803" y="2266635"/>
            <a:ext cx="1168933" cy="1168933"/>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7B79036-6237-B541-8951-0EEF31DA62F0}"/>
              </a:ext>
            </a:extLst>
          </p:cNvPr>
          <p:cNvSpPr/>
          <p:nvPr/>
        </p:nvSpPr>
        <p:spPr>
          <a:xfrm>
            <a:off x="2126736" y="1478446"/>
            <a:ext cx="1168933" cy="116893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76215CD-DC23-8C47-9373-DEA958E742B1}"/>
              </a:ext>
            </a:extLst>
          </p:cNvPr>
          <p:cNvSpPr/>
          <p:nvPr/>
        </p:nvSpPr>
        <p:spPr>
          <a:xfrm>
            <a:off x="2755254" y="2656565"/>
            <a:ext cx="1168933" cy="1168933"/>
          </a:xfrm>
          <a:prstGeom prst="ellipse">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D325B4B-2EFB-D642-AFAE-62EFD4CF828B}"/>
              </a:ext>
            </a:extLst>
          </p:cNvPr>
          <p:cNvSpPr/>
          <p:nvPr/>
        </p:nvSpPr>
        <p:spPr>
          <a:xfrm>
            <a:off x="2398584" y="1834148"/>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4D37A4-BDB7-FE48-B9A8-B592C7CD0F9C}"/>
              </a:ext>
            </a:extLst>
          </p:cNvPr>
          <p:cNvSpPr/>
          <p:nvPr/>
        </p:nvSpPr>
        <p:spPr>
          <a:xfrm>
            <a:off x="2771310" y="1715172"/>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F960F38-41C9-1A46-8651-76BBE06444F7}"/>
              </a:ext>
            </a:extLst>
          </p:cNvPr>
          <p:cNvSpPr/>
          <p:nvPr/>
        </p:nvSpPr>
        <p:spPr>
          <a:xfrm>
            <a:off x="1134413" y="2656565"/>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056631-2FBC-2D4D-AD18-8058D824FEFF}"/>
              </a:ext>
            </a:extLst>
          </p:cNvPr>
          <p:cNvSpPr/>
          <p:nvPr/>
        </p:nvSpPr>
        <p:spPr>
          <a:xfrm>
            <a:off x="1507139" y="2537589"/>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39D331-CD6C-4249-BAC8-FF103E31B8D7}"/>
              </a:ext>
            </a:extLst>
          </p:cNvPr>
          <p:cNvSpPr/>
          <p:nvPr/>
        </p:nvSpPr>
        <p:spPr>
          <a:xfrm>
            <a:off x="1448671" y="2851101"/>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6EED26-6AA6-0C4C-864B-D1DDC4C4C190}"/>
              </a:ext>
            </a:extLst>
          </p:cNvPr>
          <p:cNvSpPr/>
          <p:nvPr/>
        </p:nvSpPr>
        <p:spPr>
          <a:xfrm>
            <a:off x="10378230" y="2926134"/>
            <a:ext cx="237951" cy="237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4C846C0-78C9-AF40-8A09-8BA5182FA8B8}"/>
              </a:ext>
            </a:extLst>
          </p:cNvPr>
          <p:cNvSpPr/>
          <p:nvPr/>
        </p:nvSpPr>
        <p:spPr>
          <a:xfrm>
            <a:off x="10689705" y="2926133"/>
            <a:ext cx="237951" cy="23795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B878841-8F08-EC47-B049-FBF8F1ED0D52}"/>
              </a:ext>
            </a:extLst>
          </p:cNvPr>
          <p:cNvSpPr/>
          <p:nvPr/>
        </p:nvSpPr>
        <p:spPr>
          <a:xfrm>
            <a:off x="10378230" y="4825924"/>
            <a:ext cx="250437" cy="24671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6946151-4524-4845-954A-263A2DB81800}"/>
              </a:ext>
            </a:extLst>
          </p:cNvPr>
          <p:cNvSpPr/>
          <p:nvPr/>
        </p:nvSpPr>
        <p:spPr>
          <a:xfrm>
            <a:off x="10694133" y="4835065"/>
            <a:ext cx="241580" cy="241580"/>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3D68660-0716-F545-A70E-7C45C7BD255C}"/>
              </a:ext>
            </a:extLst>
          </p:cNvPr>
          <p:cNvSpPr/>
          <p:nvPr/>
        </p:nvSpPr>
        <p:spPr>
          <a:xfrm>
            <a:off x="3339720" y="3029547"/>
            <a:ext cx="237951" cy="23795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B7AA73-3B72-D14C-AC2D-EE5D15923FD5}"/>
              </a:ext>
            </a:extLst>
          </p:cNvPr>
          <p:cNvSpPr/>
          <p:nvPr/>
        </p:nvSpPr>
        <p:spPr>
          <a:xfrm>
            <a:off x="2007760" y="4253757"/>
            <a:ext cx="237951" cy="237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3E6ACB-763F-564C-A9C6-DFEF7C005508}"/>
              </a:ext>
            </a:extLst>
          </p:cNvPr>
          <p:cNvSpPr/>
          <p:nvPr/>
        </p:nvSpPr>
        <p:spPr>
          <a:xfrm>
            <a:off x="1446452" y="4505187"/>
            <a:ext cx="1403910" cy="276999"/>
          </a:xfrm>
          <a:prstGeom prst="rect">
            <a:avLst/>
          </a:prstGeom>
        </p:spPr>
        <p:txBody>
          <a:bodyPr wrap="none">
            <a:spAutoFit/>
          </a:bodyPr>
          <a:lstStyle/>
          <a:p>
            <a:pPr lvl="0"/>
            <a:r>
              <a:rPr lang="en-US" sz="1200" dirty="0"/>
              <a:t>Observed workload</a:t>
            </a:r>
          </a:p>
        </p:txBody>
      </p:sp>
      <p:cxnSp>
        <p:nvCxnSpPr>
          <p:cNvPr id="27" name="Curved Connector 26">
            <a:extLst>
              <a:ext uri="{FF2B5EF4-FFF2-40B4-BE49-F238E27FC236}">
                <a16:creationId xmlns:a16="http://schemas.microsoft.com/office/drawing/2014/main" id="{F40DC47E-C34D-CD4A-9513-40E735B34334}"/>
              </a:ext>
            </a:extLst>
          </p:cNvPr>
          <p:cNvCxnSpPr>
            <a:cxnSpLocks/>
            <a:stCxn id="24" idx="0"/>
            <a:endCxn id="13" idx="3"/>
          </p:cNvCxnSpPr>
          <p:nvPr/>
        </p:nvCxnSpPr>
        <p:spPr>
          <a:xfrm rot="5400000" flipH="1" flipV="1">
            <a:off x="2226866" y="3554183"/>
            <a:ext cx="599445" cy="799704"/>
          </a:xfrm>
          <a:prstGeom prst="curvedConnector3">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82E6F287-4B04-F645-BC07-1FAD4E8C778E}"/>
              </a:ext>
            </a:extLst>
          </p:cNvPr>
          <p:cNvCxnSpPr>
            <a:cxnSpLocks/>
            <a:stCxn id="24" idx="0"/>
            <a:endCxn id="3" idx="4"/>
          </p:cNvCxnSpPr>
          <p:nvPr/>
        </p:nvCxnSpPr>
        <p:spPr>
          <a:xfrm rot="16200000" flipV="1">
            <a:off x="1425409" y="3552430"/>
            <a:ext cx="818189" cy="584466"/>
          </a:xfrm>
          <a:prstGeom prst="curvedConnector3">
            <a:avLst>
              <a:gd name="adj1" fmla="val 50000"/>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206AF99C-CCEA-4F45-9F1E-836FB111D078}"/>
              </a:ext>
            </a:extLst>
          </p:cNvPr>
          <p:cNvCxnSpPr>
            <a:cxnSpLocks/>
            <a:stCxn id="24" idx="0"/>
            <a:endCxn id="12" idx="4"/>
          </p:cNvCxnSpPr>
          <p:nvPr/>
        </p:nvCxnSpPr>
        <p:spPr>
          <a:xfrm rot="5400000" flipH="1" flipV="1">
            <a:off x="1615780" y="3158335"/>
            <a:ext cx="1606378" cy="584467"/>
          </a:xfrm>
          <a:prstGeom prst="curvedConnector3">
            <a:avLst>
              <a:gd name="adj1" fmla="val 54615"/>
            </a:avLst>
          </a:prstGeom>
          <a:ln w="9525" cmpd="sng">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758D223-C1EC-404C-BAD8-2B688D7899D4}"/>
              </a:ext>
            </a:extLst>
          </p:cNvPr>
          <p:cNvSpPr/>
          <p:nvPr/>
        </p:nvSpPr>
        <p:spPr>
          <a:xfrm>
            <a:off x="1980868" y="4194807"/>
            <a:ext cx="292068" cy="369332"/>
          </a:xfrm>
          <a:prstGeom prst="rect">
            <a:avLst/>
          </a:prstGeom>
        </p:spPr>
        <p:txBody>
          <a:bodyPr wrap="none">
            <a:spAutoFit/>
          </a:bodyPr>
          <a:lstStyle/>
          <a:p>
            <a:r>
              <a:rPr lang="en-US" dirty="0"/>
              <a:t>?</a:t>
            </a:r>
          </a:p>
        </p:txBody>
      </p:sp>
      <p:graphicFrame>
        <p:nvGraphicFramePr>
          <p:cNvPr id="30" name="Diagram 29">
            <a:extLst>
              <a:ext uri="{FF2B5EF4-FFF2-40B4-BE49-F238E27FC236}">
                <a16:creationId xmlns:a16="http://schemas.microsoft.com/office/drawing/2014/main" id="{1F20B43A-CF29-4F45-A30C-968E25CDCFB3}"/>
              </a:ext>
            </a:extLst>
          </p:cNvPr>
          <p:cNvGraphicFramePr/>
          <p:nvPr>
            <p:extLst>
              <p:ext uri="{D42A27DB-BD31-4B8C-83A1-F6EECF244321}">
                <p14:modId xmlns:p14="http://schemas.microsoft.com/office/powerpoint/2010/main" val="3349558548"/>
              </p:ext>
            </p:extLst>
          </p:nvPr>
        </p:nvGraphicFramePr>
        <p:xfrm>
          <a:off x="1256217" y="4172013"/>
          <a:ext cx="3164078" cy="17680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1" name="TextBox 30">
            <a:extLst>
              <a:ext uri="{FF2B5EF4-FFF2-40B4-BE49-F238E27FC236}">
                <a16:creationId xmlns:a16="http://schemas.microsoft.com/office/drawing/2014/main" id="{CB4E91AD-CBDD-724D-8B3D-B6811E208BD5}"/>
              </a:ext>
            </a:extLst>
          </p:cNvPr>
          <p:cNvSpPr txBox="1"/>
          <p:nvPr/>
        </p:nvSpPr>
        <p:spPr>
          <a:xfrm>
            <a:off x="872109" y="5987018"/>
            <a:ext cx="1839093" cy="369332"/>
          </a:xfrm>
          <a:prstGeom prst="rect">
            <a:avLst/>
          </a:prstGeom>
          <a:noFill/>
        </p:spPr>
        <p:txBody>
          <a:bodyPr wrap="none" rtlCol="0">
            <a:spAutoFit/>
          </a:bodyPr>
          <a:lstStyle/>
          <a:p>
            <a:r>
              <a:rPr lang="en-US" dirty="0"/>
              <a:t>SmartTuning loop</a:t>
            </a:r>
          </a:p>
        </p:txBody>
      </p:sp>
    </p:spTree>
    <p:extLst>
      <p:ext uri="{BB962C8B-B14F-4D97-AF65-F5344CB8AC3E}">
        <p14:creationId xmlns:p14="http://schemas.microsoft.com/office/powerpoint/2010/main" val="402800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val 60">
            <a:extLst>
              <a:ext uri="{FF2B5EF4-FFF2-40B4-BE49-F238E27FC236}">
                <a16:creationId xmlns:a16="http://schemas.microsoft.com/office/drawing/2014/main" id="{3FD08BDB-8490-CB4E-BEE7-D5AC2D09F83C}"/>
              </a:ext>
            </a:extLst>
          </p:cNvPr>
          <p:cNvSpPr/>
          <p:nvPr/>
        </p:nvSpPr>
        <p:spPr>
          <a:xfrm>
            <a:off x="7165112" y="3828878"/>
            <a:ext cx="2701634" cy="1031540"/>
          </a:xfrm>
          <a:prstGeom prst="ellipse">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5130434-5F5D-B74E-A438-9247152D34F1}"/>
              </a:ext>
            </a:extLst>
          </p:cNvPr>
          <p:cNvSpPr/>
          <p:nvPr/>
        </p:nvSpPr>
        <p:spPr>
          <a:xfrm>
            <a:off x="4358157" y="4846898"/>
            <a:ext cx="2151171" cy="1308074"/>
          </a:xfrm>
          <a:prstGeom prst="ellipse">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E604CD-EFE1-1C42-81AC-E224E345DB5A}"/>
              </a:ext>
            </a:extLst>
          </p:cNvPr>
          <p:cNvSpPr/>
          <p:nvPr/>
        </p:nvSpPr>
        <p:spPr>
          <a:xfrm>
            <a:off x="4662049" y="1652530"/>
            <a:ext cx="2052788" cy="2110510"/>
          </a:xfrm>
          <a:prstGeom prst="ellipse">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1F05CB-FBD3-7641-B328-5F248993E590}"/>
              </a:ext>
            </a:extLst>
          </p:cNvPr>
          <p:cNvSpPr/>
          <p:nvPr/>
        </p:nvSpPr>
        <p:spPr>
          <a:xfrm>
            <a:off x="481781" y="540773"/>
            <a:ext cx="11103415" cy="9930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3</a:t>
            </a:fld>
            <a:endParaRPr lang="en-US"/>
          </a:p>
        </p:txBody>
      </p:sp>
      <p:sp>
        <p:nvSpPr>
          <p:cNvPr id="16" name="TextBox 15">
            <a:extLst>
              <a:ext uri="{FF2B5EF4-FFF2-40B4-BE49-F238E27FC236}">
                <a16:creationId xmlns:a16="http://schemas.microsoft.com/office/drawing/2014/main" id="{BCF15E57-D371-E745-85EA-351CF7BE7102}"/>
              </a:ext>
            </a:extLst>
          </p:cNvPr>
          <p:cNvSpPr txBox="1"/>
          <p:nvPr/>
        </p:nvSpPr>
        <p:spPr>
          <a:xfrm>
            <a:off x="663338" y="631840"/>
            <a:ext cx="10923182" cy="830997"/>
          </a:xfrm>
          <a:prstGeom prst="rect">
            <a:avLst/>
          </a:prstGeom>
          <a:noFill/>
        </p:spPr>
        <p:txBody>
          <a:bodyPr wrap="square" rtlCol="0">
            <a:spAutoFit/>
          </a:bodyPr>
          <a:lstStyle/>
          <a:p>
            <a:r>
              <a:rPr lang="en-US" sz="1600" b="1" dirty="0"/>
              <a:t>Problem #1</a:t>
            </a:r>
            <a:r>
              <a:rPr lang="en-US" sz="1600" dirty="0"/>
              <a:t>: Teams typically have little time to tune or even learn the most important tuning parameters for every type of runtime they need to deploy and manage.  This leads to services being overprovisioned or deployed with an “average” configuration.  The problem is compounded by short upgrade cycles for microservices.</a:t>
            </a:r>
          </a:p>
        </p:txBody>
      </p:sp>
      <p:sp>
        <p:nvSpPr>
          <p:cNvPr id="2" name="Regular Pentagon 1">
            <a:extLst>
              <a:ext uri="{FF2B5EF4-FFF2-40B4-BE49-F238E27FC236}">
                <a16:creationId xmlns:a16="http://schemas.microsoft.com/office/drawing/2014/main" id="{38D6BDF3-6E69-2A4C-9C9A-B4C8C2486DE8}"/>
              </a:ext>
            </a:extLst>
          </p:cNvPr>
          <p:cNvSpPr/>
          <p:nvPr/>
        </p:nvSpPr>
        <p:spPr>
          <a:xfrm>
            <a:off x="4717474" y="2543836"/>
            <a:ext cx="480291" cy="44334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gular Pentagon 35">
            <a:extLst>
              <a:ext uri="{FF2B5EF4-FFF2-40B4-BE49-F238E27FC236}">
                <a16:creationId xmlns:a16="http://schemas.microsoft.com/office/drawing/2014/main" id="{F2AC9307-0C4D-1146-95D8-B6259DC95DF6}"/>
              </a:ext>
            </a:extLst>
          </p:cNvPr>
          <p:cNvSpPr/>
          <p:nvPr/>
        </p:nvSpPr>
        <p:spPr>
          <a:xfrm>
            <a:off x="3581401" y="3685691"/>
            <a:ext cx="480291" cy="443346"/>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gular Pentagon 37">
            <a:extLst>
              <a:ext uri="{FF2B5EF4-FFF2-40B4-BE49-F238E27FC236}">
                <a16:creationId xmlns:a16="http://schemas.microsoft.com/office/drawing/2014/main" id="{3C32118A-75E3-B44A-9C05-30F8EFAA0EFA}"/>
              </a:ext>
            </a:extLst>
          </p:cNvPr>
          <p:cNvSpPr/>
          <p:nvPr/>
        </p:nvSpPr>
        <p:spPr>
          <a:xfrm>
            <a:off x="4805219" y="4954528"/>
            <a:ext cx="480291" cy="443346"/>
          </a:xfrm>
          <a:prstGeom prst="pentag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gular Pentagon 38">
            <a:extLst>
              <a:ext uri="{FF2B5EF4-FFF2-40B4-BE49-F238E27FC236}">
                <a16:creationId xmlns:a16="http://schemas.microsoft.com/office/drawing/2014/main" id="{DEAC9C21-AB7A-964E-A31A-E6277F907FF5}"/>
              </a:ext>
            </a:extLst>
          </p:cNvPr>
          <p:cNvSpPr/>
          <p:nvPr/>
        </p:nvSpPr>
        <p:spPr>
          <a:xfrm>
            <a:off x="7589986" y="4066984"/>
            <a:ext cx="480291" cy="443346"/>
          </a:xfrm>
          <a:prstGeom prst="pen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F5023D4-639C-7349-9EA0-A401087086B9}"/>
              </a:ext>
            </a:extLst>
          </p:cNvPr>
          <p:cNvCxnSpPr>
            <a:cxnSpLocks/>
          </p:cNvCxnSpPr>
          <p:nvPr/>
        </p:nvCxnSpPr>
        <p:spPr>
          <a:xfrm flipV="1">
            <a:off x="4061692" y="3172309"/>
            <a:ext cx="983672" cy="4752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75B72BD-0259-4848-992D-30C95B41C353}"/>
              </a:ext>
            </a:extLst>
          </p:cNvPr>
          <p:cNvCxnSpPr>
            <a:cxnSpLocks/>
          </p:cNvCxnSpPr>
          <p:nvPr/>
        </p:nvCxnSpPr>
        <p:spPr>
          <a:xfrm>
            <a:off x="3950855" y="4242762"/>
            <a:ext cx="692727" cy="10211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A96B3A-9609-FC47-AA69-F05C62C57353}"/>
              </a:ext>
            </a:extLst>
          </p:cNvPr>
          <p:cNvCxnSpPr>
            <a:cxnSpLocks/>
          </p:cNvCxnSpPr>
          <p:nvPr/>
        </p:nvCxnSpPr>
        <p:spPr>
          <a:xfrm>
            <a:off x="6322302" y="3357378"/>
            <a:ext cx="1112971" cy="81107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0" name="Regular Pentagon 49">
            <a:extLst>
              <a:ext uri="{FF2B5EF4-FFF2-40B4-BE49-F238E27FC236}">
                <a16:creationId xmlns:a16="http://schemas.microsoft.com/office/drawing/2014/main" id="{281FA6E4-79B4-9348-98E3-6C70C2B44AAA}"/>
              </a:ext>
            </a:extLst>
          </p:cNvPr>
          <p:cNvSpPr/>
          <p:nvPr/>
        </p:nvSpPr>
        <p:spPr>
          <a:xfrm>
            <a:off x="5682674" y="1823985"/>
            <a:ext cx="480291" cy="44334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gular Pentagon 50">
            <a:extLst>
              <a:ext uri="{FF2B5EF4-FFF2-40B4-BE49-F238E27FC236}">
                <a16:creationId xmlns:a16="http://schemas.microsoft.com/office/drawing/2014/main" id="{839171B0-4FED-F047-8134-5B05868E33EF}"/>
              </a:ext>
            </a:extLst>
          </p:cNvPr>
          <p:cNvSpPr/>
          <p:nvPr/>
        </p:nvSpPr>
        <p:spPr>
          <a:xfrm>
            <a:off x="6027970" y="2522494"/>
            <a:ext cx="480291" cy="44334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gular Pentagon 51">
            <a:extLst>
              <a:ext uri="{FF2B5EF4-FFF2-40B4-BE49-F238E27FC236}">
                <a16:creationId xmlns:a16="http://schemas.microsoft.com/office/drawing/2014/main" id="{128D7C55-FD0D-D141-80C5-68B38F6EE9CB}"/>
              </a:ext>
            </a:extLst>
          </p:cNvPr>
          <p:cNvSpPr/>
          <p:nvPr/>
        </p:nvSpPr>
        <p:spPr>
          <a:xfrm>
            <a:off x="5433742" y="3092787"/>
            <a:ext cx="480291" cy="44334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gular Pentagon 62">
            <a:extLst>
              <a:ext uri="{FF2B5EF4-FFF2-40B4-BE49-F238E27FC236}">
                <a16:creationId xmlns:a16="http://schemas.microsoft.com/office/drawing/2014/main" id="{1CC8CCFD-9C7B-DD47-B376-0383C497F481}"/>
              </a:ext>
            </a:extLst>
          </p:cNvPr>
          <p:cNvSpPr/>
          <p:nvPr/>
        </p:nvSpPr>
        <p:spPr>
          <a:xfrm>
            <a:off x="4980708" y="5500935"/>
            <a:ext cx="480291" cy="443346"/>
          </a:xfrm>
          <a:prstGeom prst="pentag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gular Pentagon 63">
            <a:extLst>
              <a:ext uri="{FF2B5EF4-FFF2-40B4-BE49-F238E27FC236}">
                <a16:creationId xmlns:a16="http://schemas.microsoft.com/office/drawing/2014/main" id="{635FCC0E-A430-4F43-9935-180FB0A5A522}"/>
              </a:ext>
            </a:extLst>
          </p:cNvPr>
          <p:cNvSpPr/>
          <p:nvPr/>
        </p:nvSpPr>
        <p:spPr>
          <a:xfrm>
            <a:off x="5727952" y="5040841"/>
            <a:ext cx="480291" cy="443346"/>
          </a:xfrm>
          <a:prstGeom prst="pentag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gular Pentagon 64">
            <a:extLst>
              <a:ext uri="{FF2B5EF4-FFF2-40B4-BE49-F238E27FC236}">
                <a16:creationId xmlns:a16="http://schemas.microsoft.com/office/drawing/2014/main" id="{11E2E02B-FA71-4641-A0D3-C958018F30D4}"/>
              </a:ext>
            </a:extLst>
          </p:cNvPr>
          <p:cNvSpPr/>
          <p:nvPr/>
        </p:nvSpPr>
        <p:spPr>
          <a:xfrm>
            <a:off x="8278406" y="3946782"/>
            <a:ext cx="480291" cy="443346"/>
          </a:xfrm>
          <a:prstGeom prst="pen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gular Pentagon 65">
            <a:extLst>
              <a:ext uri="{FF2B5EF4-FFF2-40B4-BE49-F238E27FC236}">
                <a16:creationId xmlns:a16="http://schemas.microsoft.com/office/drawing/2014/main" id="{2551CB42-76BD-8A40-8871-74932C999BF0}"/>
              </a:ext>
            </a:extLst>
          </p:cNvPr>
          <p:cNvSpPr/>
          <p:nvPr/>
        </p:nvSpPr>
        <p:spPr>
          <a:xfrm>
            <a:off x="8733900" y="4288657"/>
            <a:ext cx="480291" cy="443346"/>
          </a:xfrm>
          <a:prstGeom prst="pen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1C91755-6C46-2E41-A446-795F74FB7FF4}"/>
              </a:ext>
            </a:extLst>
          </p:cNvPr>
          <p:cNvGrpSpPr/>
          <p:nvPr/>
        </p:nvGrpSpPr>
        <p:grpSpPr>
          <a:xfrm>
            <a:off x="4447307" y="6344951"/>
            <a:ext cx="3297386" cy="369332"/>
            <a:chOff x="3867726" y="6344951"/>
            <a:chExt cx="3297386" cy="369332"/>
          </a:xfrm>
        </p:grpSpPr>
        <p:sp>
          <p:nvSpPr>
            <p:cNvPr id="71" name="TextBox 70">
              <a:extLst>
                <a:ext uri="{FF2B5EF4-FFF2-40B4-BE49-F238E27FC236}">
                  <a16:creationId xmlns:a16="http://schemas.microsoft.com/office/drawing/2014/main" id="{F28DACF8-351F-284E-9F22-DC3B185B303A}"/>
                </a:ext>
              </a:extLst>
            </p:cNvPr>
            <p:cNvSpPr txBox="1"/>
            <p:nvPr/>
          </p:nvSpPr>
          <p:spPr>
            <a:xfrm>
              <a:off x="3867726" y="6344951"/>
              <a:ext cx="649537" cy="369332"/>
            </a:xfrm>
            <a:prstGeom prst="rect">
              <a:avLst/>
            </a:prstGeom>
            <a:noFill/>
          </p:spPr>
          <p:txBody>
            <a:bodyPr wrap="none" rtlCol="0">
              <a:spAutoFit/>
            </a:bodyPr>
            <a:lstStyle/>
            <a:p>
              <a:r>
                <a:rPr lang="en-US" dirty="0"/>
                <a:t>Time</a:t>
              </a:r>
            </a:p>
          </p:txBody>
        </p:sp>
        <p:cxnSp>
          <p:nvCxnSpPr>
            <p:cNvPr id="75" name="Straight Arrow Connector 74">
              <a:extLst>
                <a:ext uri="{FF2B5EF4-FFF2-40B4-BE49-F238E27FC236}">
                  <a16:creationId xmlns:a16="http://schemas.microsoft.com/office/drawing/2014/main" id="{18C5CF91-E7FD-194A-9F62-3B2825A5A61E}"/>
                </a:ext>
              </a:extLst>
            </p:cNvPr>
            <p:cNvCxnSpPr/>
            <p:nvPr/>
          </p:nvCxnSpPr>
          <p:spPr>
            <a:xfrm>
              <a:off x="4553528" y="6538912"/>
              <a:ext cx="2611584" cy="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a:extLst>
              <a:ext uri="{FF2B5EF4-FFF2-40B4-BE49-F238E27FC236}">
                <a16:creationId xmlns:a16="http://schemas.microsoft.com/office/drawing/2014/main" id="{80EEE8E0-BA2C-F04A-894A-211791E3C961}"/>
              </a:ext>
            </a:extLst>
          </p:cNvPr>
          <p:cNvCxnSpPr/>
          <p:nvPr/>
        </p:nvCxnSpPr>
        <p:spPr>
          <a:xfrm>
            <a:off x="1717960" y="3918124"/>
            <a:ext cx="1644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46B383B-6814-9E42-9E1F-FDAF369A234F}"/>
              </a:ext>
            </a:extLst>
          </p:cNvPr>
          <p:cNvSpPr txBox="1"/>
          <p:nvPr/>
        </p:nvSpPr>
        <p:spPr>
          <a:xfrm>
            <a:off x="10158826" y="5046091"/>
            <a:ext cx="1968809" cy="646331"/>
          </a:xfrm>
          <a:prstGeom prst="rect">
            <a:avLst/>
          </a:prstGeom>
          <a:noFill/>
        </p:spPr>
        <p:txBody>
          <a:bodyPr wrap="none" rtlCol="0">
            <a:spAutoFit/>
          </a:bodyPr>
          <a:lstStyle/>
          <a:p>
            <a:pPr algn="ctr"/>
            <a:r>
              <a:rPr lang="en-US" dirty="0"/>
              <a:t># of different</a:t>
            </a:r>
          </a:p>
          <a:p>
            <a:pPr algn="ctr"/>
            <a:r>
              <a:rPr lang="en-US" dirty="0"/>
              <a:t>services / runtimes</a:t>
            </a:r>
          </a:p>
        </p:txBody>
      </p:sp>
      <p:cxnSp>
        <p:nvCxnSpPr>
          <p:cNvPr id="82" name="Straight Arrow Connector 81">
            <a:extLst>
              <a:ext uri="{FF2B5EF4-FFF2-40B4-BE49-F238E27FC236}">
                <a16:creationId xmlns:a16="http://schemas.microsoft.com/office/drawing/2014/main" id="{09E73352-D581-F540-A74A-00C52E84397B}"/>
              </a:ext>
            </a:extLst>
          </p:cNvPr>
          <p:cNvCxnSpPr>
            <a:cxnSpLocks/>
          </p:cNvCxnSpPr>
          <p:nvPr/>
        </p:nvCxnSpPr>
        <p:spPr>
          <a:xfrm flipV="1">
            <a:off x="11157559" y="2659917"/>
            <a:ext cx="0" cy="233792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16E1BAC8-D4F2-9B49-A34A-C63FA6919724}"/>
              </a:ext>
            </a:extLst>
          </p:cNvPr>
          <p:cNvSpPr/>
          <p:nvPr/>
        </p:nvSpPr>
        <p:spPr>
          <a:xfrm>
            <a:off x="6532435" y="2118132"/>
            <a:ext cx="313668" cy="344869"/>
          </a:xfrm>
          <a:custGeom>
            <a:avLst/>
            <a:gdLst>
              <a:gd name="connsiteX0" fmla="*/ 0 w 362018"/>
              <a:gd name="connsiteY0" fmla="*/ 256809 h 513617"/>
              <a:gd name="connsiteX1" fmla="*/ 181009 w 362018"/>
              <a:gd name="connsiteY1" fmla="*/ 0 h 513617"/>
              <a:gd name="connsiteX2" fmla="*/ 362018 w 362018"/>
              <a:gd name="connsiteY2" fmla="*/ 256809 h 513617"/>
              <a:gd name="connsiteX3" fmla="*/ 181009 w 362018"/>
              <a:gd name="connsiteY3" fmla="*/ 513618 h 513617"/>
              <a:gd name="connsiteX4" fmla="*/ 0 w 362018"/>
              <a:gd name="connsiteY4" fmla="*/ 256809 h 513617"/>
              <a:gd name="connsiteX0" fmla="*/ 0 w 362018"/>
              <a:gd name="connsiteY0" fmla="*/ 256809 h 513618"/>
              <a:gd name="connsiteX1" fmla="*/ 181009 w 362018"/>
              <a:gd name="connsiteY1" fmla="*/ 0 h 513618"/>
              <a:gd name="connsiteX2" fmla="*/ 362018 w 362018"/>
              <a:gd name="connsiteY2" fmla="*/ 256809 h 513618"/>
              <a:gd name="connsiteX3" fmla="*/ 181009 w 362018"/>
              <a:gd name="connsiteY3" fmla="*/ 513618 h 513618"/>
              <a:gd name="connsiteX4" fmla="*/ 0 w 362018"/>
              <a:gd name="connsiteY4" fmla="*/ 256809 h 513618"/>
              <a:gd name="connsiteX0" fmla="*/ 0 w 362018"/>
              <a:gd name="connsiteY0" fmla="*/ 256809 h 513618"/>
              <a:gd name="connsiteX1" fmla="*/ 181009 w 362018"/>
              <a:gd name="connsiteY1" fmla="*/ 0 h 513618"/>
              <a:gd name="connsiteX2" fmla="*/ 362018 w 362018"/>
              <a:gd name="connsiteY2" fmla="*/ 256809 h 513618"/>
              <a:gd name="connsiteX3" fmla="*/ 181009 w 362018"/>
              <a:gd name="connsiteY3" fmla="*/ 513618 h 513618"/>
              <a:gd name="connsiteX4" fmla="*/ 0 w 362018"/>
              <a:gd name="connsiteY4" fmla="*/ 256809 h 513618"/>
              <a:gd name="connsiteX0" fmla="*/ 0 w 362018"/>
              <a:gd name="connsiteY0" fmla="*/ 256809 h 513618"/>
              <a:gd name="connsiteX1" fmla="*/ 181009 w 362018"/>
              <a:gd name="connsiteY1" fmla="*/ 0 h 513618"/>
              <a:gd name="connsiteX2" fmla="*/ 362018 w 362018"/>
              <a:gd name="connsiteY2" fmla="*/ 256809 h 513618"/>
              <a:gd name="connsiteX3" fmla="*/ 181009 w 362018"/>
              <a:gd name="connsiteY3" fmla="*/ 513618 h 513618"/>
              <a:gd name="connsiteX4" fmla="*/ 0 w 362018"/>
              <a:gd name="connsiteY4" fmla="*/ 256809 h 513618"/>
              <a:gd name="connsiteX0" fmla="*/ 0 w 362018"/>
              <a:gd name="connsiteY0" fmla="*/ 256809 h 288909"/>
              <a:gd name="connsiteX1" fmla="*/ 181009 w 362018"/>
              <a:gd name="connsiteY1" fmla="*/ 0 h 288909"/>
              <a:gd name="connsiteX2" fmla="*/ 362018 w 362018"/>
              <a:gd name="connsiteY2" fmla="*/ 256809 h 288909"/>
              <a:gd name="connsiteX3" fmla="*/ 0 w 362018"/>
              <a:gd name="connsiteY3" fmla="*/ 256809 h 288909"/>
            </a:gdLst>
            <a:ahLst/>
            <a:cxnLst>
              <a:cxn ang="0">
                <a:pos x="connsiteX0" y="connsiteY0"/>
              </a:cxn>
              <a:cxn ang="0">
                <a:pos x="connsiteX1" y="connsiteY1"/>
              </a:cxn>
              <a:cxn ang="0">
                <a:pos x="connsiteX2" y="connsiteY2"/>
              </a:cxn>
              <a:cxn ang="0">
                <a:pos x="connsiteX3" y="connsiteY3"/>
              </a:cxn>
            </a:cxnLst>
            <a:rect l="l" t="t" r="r" b="b"/>
            <a:pathLst>
              <a:path w="362018" h="288909">
                <a:moveTo>
                  <a:pt x="0" y="256809"/>
                </a:moveTo>
                <a:cubicBezTo>
                  <a:pt x="0" y="114977"/>
                  <a:pt x="81040" y="0"/>
                  <a:pt x="181009" y="0"/>
                </a:cubicBezTo>
                <a:cubicBezTo>
                  <a:pt x="280978" y="0"/>
                  <a:pt x="362018" y="114977"/>
                  <a:pt x="362018" y="256809"/>
                </a:cubicBezTo>
                <a:cubicBezTo>
                  <a:pt x="331850" y="299610"/>
                  <a:pt x="30168" y="299610"/>
                  <a:pt x="0" y="256809"/>
                </a:cubicBezTo>
                <a:close/>
              </a:path>
            </a:pathLst>
          </a:custGeom>
          <a:solidFill>
            <a:srgbClr val="FBE5D6"/>
          </a:solid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34B456C-2861-B84B-A1BA-B081E2B1719B}"/>
              </a:ext>
            </a:extLst>
          </p:cNvPr>
          <p:cNvSpPr/>
          <p:nvPr/>
        </p:nvSpPr>
        <p:spPr>
          <a:xfrm>
            <a:off x="6567206" y="1983464"/>
            <a:ext cx="244127" cy="248255"/>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
            <a:extLst>
              <a:ext uri="{FF2B5EF4-FFF2-40B4-BE49-F238E27FC236}">
                <a16:creationId xmlns:a16="http://schemas.microsoft.com/office/drawing/2014/main" id="{772D45CA-4881-2C40-B356-7E00E0E35AAF}"/>
              </a:ext>
            </a:extLst>
          </p:cNvPr>
          <p:cNvSpPr/>
          <p:nvPr/>
        </p:nvSpPr>
        <p:spPr>
          <a:xfrm>
            <a:off x="9395525" y="3844952"/>
            <a:ext cx="313668" cy="344869"/>
          </a:xfrm>
          <a:custGeom>
            <a:avLst/>
            <a:gdLst>
              <a:gd name="connsiteX0" fmla="*/ 0 w 362018"/>
              <a:gd name="connsiteY0" fmla="*/ 256809 h 513617"/>
              <a:gd name="connsiteX1" fmla="*/ 181009 w 362018"/>
              <a:gd name="connsiteY1" fmla="*/ 0 h 513617"/>
              <a:gd name="connsiteX2" fmla="*/ 362018 w 362018"/>
              <a:gd name="connsiteY2" fmla="*/ 256809 h 513617"/>
              <a:gd name="connsiteX3" fmla="*/ 181009 w 362018"/>
              <a:gd name="connsiteY3" fmla="*/ 513618 h 513617"/>
              <a:gd name="connsiteX4" fmla="*/ 0 w 362018"/>
              <a:gd name="connsiteY4" fmla="*/ 256809 h 513617"/>
              <a:gd name="connsiteX0" fmla="*/ 0 w 362018"/>
              <a:gd name="connsiteY0" fmla="*/ 256809 h 513618"/>
              <a:gd name="connsiteX1" fmla="*/ 181009 w 362018"/>
              <a:gd name="connsiteY1" fmla="*/ 0 h 513618"/>
              <a:gd name="connsiteX2" fmla="*/ 362018 w 362018"/>
              <a:gd name="connsiteY2" fmla="*/ 256809 h 513618"/>
              <a:gd name="connsiteX3" fmla="*/ 181009 w 362018"/>
              <a:gd name="connsiteY3" fmla="*/ 513618 h 513618"/>
              <a:gd name="connsiteX4" fmla="*/ 0 w 362018"/>
              <a:gd name="connsiteY4" fmla="*/ 256809 h 513618"/>
              <a:gd name="connsiteX0" fmla="*/ 0 w 362018"/>
              <a:gd name="connsiteY0" fmla="*/ 256809 h 513618"/>
              <a:gd name="connsiteX1" fmla="*/ 181009 w 362018"/>
              <a:gd name="connsiteY1" fmla="*/ 0 h 513618"/>
              <a:gd name="connsiteX2" fmla="*/ 362018 w 362018"/>
              <a:gd name="connsiteY2" fmla="*/ 256809 h 513618"/>
              <a:gd name="connsiteX3" fmla="*/ 181009 w 362018"/>
              <a:gd name="connsiteY3" fmla="*/ 513618 h 513618"/>
              <a:gd name="connsiteX4" fmla="*/ 0 w 362018"/>
              <a:gd name="connsiteY4" fmla="*/ 256809 h 513618"/>
              <a:gd name="connsiteX0" fmla="*/ 0 w 362018"/>
              <a:gd name="connsiteY0" fmla="*/ 256809 h 513618"/>
              <a:gd name="connsiteX1" fmla="*/ 181009 w 362018"/>
              <a:gd name="connsiteY1" fmla="*/ 0 h 513618"/>
              <a:gd name="connsiteX2" fmla="*/ 362018 w 362018"/>
              <a:gd name="connsiteY2" fmla="*/ 256809 h 513618"/>
              <a:gd name="connsiteX3" fmla="*/ 181009 w 362018"/>
              <a:gd name="connsiteY3" fmla="*/ 513618 h 513618"/>
              <a:gd name="connsiteX4" fmla="*/ 0 w 362018"/>
              <a:gd name="connsiteY4" fmla="*/ 256809 h 513618"/>
              <a:gd name="connsiteX0" fmla="*/ 0 w 362018"/>
              <a:gd name="connsiteY0" fmla="*/ 256809 h 288909"/>
              <a:gd name="connsiteX1" fmla="*/ 181009 w 362018"/>
              <a:gd name="connsiteY1" fmla="*/ 0 h 288909"/>
              <a:gd name="connsiteX2" fmla="*/ 362018 w 362018"/>
              <a:gd name="connsiteY2" fmla="*/ 256809 h 288909"/>
              <a:gd name="connsiteX3" fmla="*/ 0 w 362018"/>
              <a:gd name="connsiteY3" fmla="*/ 256809 h 288909"/>
            </a:gdLst>
            <a:ahLst/>
            <a:cxnLst>
              <a:cxn ang="0">
                <a:pos x="connsiteX0" y="connsiteY0"/>
              </a:cxn>
              <a:cxn ang="0">
                <a:pos x="connsiteX1" y="connsiteY1"/>
              </a:cxn>
              <a:cxn ang="0">
                <a:pos x="connsiteX2" y="connsiteY2"/>
              </a:cxn>
              <a:cxn ang="0">
                <a:pos x="connsiteX3" y="connsiteY3"/>
              </a:cxn>
            </a:cxnLst>
            <a:rect l="l" t="t" r="r" b="b"/>
            <a:pathLst>
              <a:path w="362018" h="288909">
                <a:moveTo>
                  <a:pt x="0" y="256809"/>
                </a:moveTo>
                <a:cubicBezTo>
                  <a:pt x="0" y="114977"/>
                  <a:pt x="81040" y="0"/>
                  <a:pt x="181009" y="0"/>
                </a:cubicBezTo>
                <a:cubicBezTo>
                  <a:pt x="280978" y="0"/>
                  <a:pt x="362018" y="114977"/>
                  <a:pt x="362018" y="256809"/>
                </a:cubicBezTo>
                <a:cubicBezTo>
                  <a:pt x="331850" y="299610"/>
                  <a:pt x="30168" y="299610"/>
                  <a:pt x="0" y="256809"/>
                </a:cubicBezTo>
                <a:close/>
              </a:path>
            </a:pathLst>
          </a:custGeom>
          <a:solidFill>
            <a:schemeClr val="accent4">
              <a:lumMod val="20000"/>
              <a:lumOff val="80000"/>
            </a:schemeClr>
          </a:solid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C2CC223-6D2A-B74A-ABB5-E86E06FE829E}"/>
              </a:ext>
            </a:extLst>
          </p:cNvPr>
          <p:cNvSpPr/>
          <p:nvPr/>
        </p:nvSpPr>
        <p:spPr>
          <a:xfrm>
            <a:off x="9430296" y="3710284"/>
            <a:ext cx="244127" cy="248255"/>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
            <a:extLst>
              <a:ext uri="{FF2B5EF4-FFF2-40B4-BE49-F238E27FC236}">
                <a16:creationId xmlns:a16="http://schemas.microsoft.com/office/drawing/2014/main" id="{B8971894-96D2-A049-8482-47DA850FBCB1}"/>
              </a:ext>
            </a:extLst>
          </p:cNvPr>
          <p:cNvSpPr/>
          <p:nvPr/>
        </p:nvSpPr>
        <p:spPr>
          <a:xfrm>
            <a:off x="6311497" y="5096665"/>
            <a:ext cx="313668" cy="344869"/>
          </a:xfrm>
          <a:custGeom>
            <a:avLst/>
            <a:gdLst>
              <a:gd name="connsiteX0" fmla="*/ 0 w 362018"/>
              <a:gd name="connsiteY0" fmla="*/ 256809 h 513617"/>
              <a:gd name="connsiteX1" fmla="*/ 181009 w 362018"/>
              <a:gd name="connsiteY1" fmla="*/ 0 h 513617"/>
              <a:gd name="connsiteX2" fmla="*/ 362018 w 362018"/>
              <a:gd name="connsiteY2" fmla="*/ 256809 h 513617"/>
              <a:gd name="connsiteX3" fmla="*/ 181009 w 362018"/>
              <a:gd name="connsiteY3" fmla="*/ 513618 h 513617"/>
              <a:gd name="connsiteX4" fmla="*/ 0 w 362018"/>
              <a:gd name="connsiteY4" fmla="*/ 256809 h 513617"/>
              <a:gd name="connsiteX0" fmla="*/ 0 w 362018"/>
              <a:gd name="connsiteY0" fmla="*/ 256809 h 513618"/>
              <a:gd name="connsiteX1" fmla="*/ 181009 w 362018"/>
              <a:gd name="connsiteY1" fmla="*/ 0 h 513618"/>
              <a:gd name="connsiteX2" fmla="*/ 362018 w 362018"/>
              <a:gd name="connsiteY2" fmla="*/ 256809 h 513618"/>
              <a:gd name="connsiteX3" fmla="*/ 181009 w 362018"/>
              <a:gd name="connsiteY3" fmla="*/ 513618 h 513618"/>
              <a:gd name="connsiteX4" fmla="*/ 0 w 362018"/>
              <a:gd name="connsiteY4" fmla="*/ 256809 h 513618"/>
              <a:gd name="connsiteX0" fmla="*/ 0 w 362018"/>
              <a:gd name="connsiteY0" fmla="*/ 256809 h 513618"/>
              <a:gd name="connsiteX1" fmla="*/ 181009 w 362018"/>
              <a:gd name="connsiteY1" fmla="*/ 0 h 513618"/>
              <a:gd name="connsiteX2" fmla="*/ 362018 w 362018"/>
              <a:gd name="connsiteY2" fmla="*/ 256809 h 513618"/>
              <a:gd name="connsiteX3" fmla="*/ 181009 w 362018"/>
              <a:gd name="connsiteY3" fmla="*/ 513618 h 513618"/>
              <a:gd name="connsiteX4" fmla="*/ 0 w 362018"/>
              <a:gd name="connsiteY4" fmla="*/ 256809 h 513618"/>
              <a:gd name="connsiteX0" fmla="*/ 0 w 362018"/>
              <a:gd name="connsiteY0" fmla="*/ 256809 h 513618"/>
              <a:gd name="connsiteX1" fmla="*/ 181009 w 362018"/>
              <a:gd name="connsiteY1" fmla="*/ 0 h 513618"/>
              <a:gd name="connsiteX2" fmla="*/ 362018 w 362018"/>
              <a:gd name="connsiteY2" fmla="*/ 256809 h 513618"/>
              <a:gd name="connsiteX3" fmla="*/ 181009 w 362018"/>
              <a:gd name="connsiteY3" fmla="*/ 513618 h 513618"/>
              <a:gd name="connsiteX4" fmla="*/ 0 w 362018"/>
              <a:gd name="connsiteY4" fmla="*/ 256809 h 513618"/>
              <a:gd name="connsiteX0" fmla="*/ 0 w 362018"/>
              <a:gd name="connsiteY0" fmla="*/ 256809 h 288909"/>
              <a:gd name="connsiteX1" fmla="*/ 181009 w 362018"/>
              <a:gd name="connsiteY1" fmla="*/ 0 h 288909"/>
              <a:gd name="connsiteX2" fmla="*/ 362018 w 362018"/>
              <a:gd name="connsiteY2" fmla="*/ 256809 h 288909"/>
              <a:gd name="connsiteX3" fmla="*/ 0 w 362018"/>
              <a:gd name="connsiteY3" fmla="*/ 256809 h 288909"/>
            </a:gdLst>
            <a:ahLst/>
            <a:cxnLst>
              <a:cxn ang="0">
                <a:pos x="connsiteX0" y="connsiteY0"/>
              </a:cxn>
              <a:cxn ang="0">
                <a:pos x="connsiteX1" y="connsiteY1"/>
              </a:cxn>
              <a:cxn ang="0">
                <a:pos x="connsiteX2" y="connsiteY2"/>
              </a:cxn>
              <a:cxn ang="0">
                <a:pos x="connsiteX3" y="connsiteY3"/>
              </a:cxn>
            </a:cxnLst>
            <a:rect l="l" t="t" r="r" b="b"/>
            <a:pathLst>
              <a:path w="362018" h="288909">
                <a:moveTo>
                  <a:pt x="0" y="256809"/>
                </a:moveTo>
                <a:cubicBezTo>
                  <a:pt x="0" y="114977"/>
                  <a:pt x="81040" y="0"/>
                  <a:pt x="181009" y="0"/>
                </a:cubicBezTo>
                <a:cubicBezTo>
                  <a:pt x="280978" y="0"/>
                  <a:pt x="362018" y="114977"/>
                  <a:pt x="362018" y="256809"/>
                </a:cubicBezTo>
                <a:cubicBezTo>
                  <a:pt x="331850" y="299610"/>
                  <a:pt x="30168" y="299610"/>
                  <a:pt x="0" y="256809"/>
                </a:cubicBezTo>
                <a:close/>
              </a:path>
            </a:pathLst>
          </a:custGeom>
          <a:solidFill>
            <a:schemeClr val="accent6">
              <a:lumMod val="20000"/>
              <a:lumOff val="80000"/>
            </a:schemeClr>
          </a:solid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3885B4B-5355-444F-A561-0FB1ADA920B2}"/>
              </a:ext>
            </a:extLst>
          </p:cNvPr>
          <p:cNvSpPr/>
          <p:nvPr/>
        </p:nvSpPr>
        <p:spPr>
          <a:xfrm>
            <a:off x="6346268" y="4961997"/>
            <a:ext cx="244127" cy="248255"/>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7905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6E99099-9187-1343-903F-42ABE1B3C109}"/>
              </a:ext>
            </a:extLst>
          </p:cNvPr>
          <p:cNvSpPr/>
          <p:nvPr/>
        </p:nvSpPr>
        <p:spPr>
          <a:xfrm>
            <a:off x="8686446" y="2499493"/>
            <a:ext cx="2144056" cy="3521077"/>
          </a:xfrm>
          <a:prstGeom prst="rect">
            <a:avLst/>
          </a:prstGeom>
          <a:solidFill>
            <a:schemeClr val="bg1">
              <a:lumMod val="95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1F05CB-FBD3-7641-B328-5F248993E590}"/>
              </a:ext>
            </a:extLst>
          </p:cNvPr>
          <p:cNvSpPr/>
          <p:nvPr/>
        </p:nvSpPr>
        <p:spPr>
          <a:xfrm>
            <a:off x="481781" y="372610"/>
            <a:ext cx="11103415" cy="114569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4</a:t>
            </a:fld>
            <a:endParaRPr lang="en-US"/>
          </a:p>
        </p:txBody>
      </p:sp>
      <p:sp>
        <p:nvSpPr>
          <p:cNvPr id="16" name="TextBox 15">
            <a:extLst>
              <a:ext uri="{FF2B5EF4-FFF2-40B4-BE49-F238E27FC236}">
                <a16:creationId xmlns:a16="http://schemas.microsoft.com/office/drawing/2014/main" id="{BCF15E57-D371-E745-85EA-351CF7BE7102}"/>
              </a:ext>
            </a:extLst>
          </p:cNvPr>
          <p:cNvSpPr txBox="1"/>
          <p:nvPr/>
        </p:nvSpPr>
        <p:spPr>
          <a:xfrm>
            <a:off x="663338" y="400617"/>
            <a:ext cx="10923182" cy="1077218"/>
          </a:xfrm>
          <a:prstGeom prst="rect">
            <a:avLst/>
          </a:prstGeom>
          <a:noFill/>
        </p:spPr>
        <p:txBody>
          <a:bodyPr wrap="square" rtlCol="0">
            <a:spAutoFit/>
          </a:bodyPr>
          <a:lstStyle/>
          <a:p>
            <a:r>
              <a:rPr lang="en-US" sz="1600" b="1" dirty="0"/>
              <a:t>Problem #2</a:t>
            </a:r>
            <a:r>
              <a:rPr lang="en-US" sz="1600" dirty="0"/>
              <a:t>: Teams typically use </a:t>
            </a:r>
            <a:r>
              <a:rPr lang="en-US" sz="1600" b="1" dirty="0"/>
              <a:t>one configuration </a:t>
            </a:r>
            <a:r>
              <a:rPr lang="en-US" sz="1600" dirty="0"/>
              <a:t>for the life of a service/app. This configuration may result in sub-optimal performance when the app is faced with different workloads or needs that change over time.  The problem is more pronounced in non-microservice apps where each server handles multiple request types, which are still common for our customers to be porting to Kubernetes.</a:t>
            </a:r>
          </a:p>
        </p:txBody>
      </p:sp>
      <p:sp>
        <p:nvSpPr>
          <p:cNvPr id="36" name="Rectangle 35">
            <a:extLst>
              <a:ext uri="{FF2B5EF4-FFF2-40B4-BE49-F238E27FC236}">
                <a16:creationId xmlns:a16="http://schemas.microsoft.com/office/drawing/2014/main" id="{BDCC43E9-4F6B-9C4E-A555-F764542802C0}"/>
              </a:ext>
            </a:extLst>
          </p:cNvPr>
          <p:cNvSpPr/>
          <p:nvPr/>
        </p:nvSpPr>
        <p:spPr>
          <a:xfrm>
            <a:off x="4795111" y="2499493"/>
            <a:ext cx="2144056" cy="3518133"/>
          </a:xfrm>
          <a:prstGeom prst="rect">
            <a:avLst/>
          </a:prstGeom>
          <a:solidFill>
            <a:schemeClr val="accent6">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F551074-2904-0649-BE61-C0302AA349C7}"/>
              </a:ext>
            </a:extLst>
          </p:cNvPr>
          <p:cNvSpPr/>
          <p:nvPr/>
        </p:nvSpPr>
        <p:spPr>
          <a:xfrm>
            <a:off x="6939167" y="2499493"/>
            <a:ext cx="1743776" cy="3509889"/>
          </a:xfrm>
          <a:prstGeom prst="rect">
            <a:avLst/>
          </a:prstGeom>
          <a:solidFill>
            <a:schemeClr val="accent2">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0901A55-090C-EB46-B8A4-3E734B42F3FB}"/>
              </a:ext>
            </a:extLst>
          </p:cNvPr>
          <p:cNvSpPr/>
          <p:nvPr/>
        </p:nvSpPr>
        <p:spPr>
          <a:xfrm>
            <a:off x="7341326" y="3820889"/>
            <a:ext cx="2020389" cy="1967526"/>
          </a:xfrm>
          <a:prstGeom prst="ellipse">
            <a:avLst/>
          </a:prstGeom>
          <a:solidFill>
            <a:schemeClr val="bg1"/>
          </a:solid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601A5981-9F55-1B42-8738-3F3D5C5AF515}"/>
              </a:ext>
            </a:extLst>
          </p:cNvPr>
          <p:cNvSpPr/>
          <p:nvPr/>
        </p:nvSpPr>
        <p:spPr>
          <a:xfrm>
            <a:off x="5499463" y="2378621"/>
            <a:ext cx="2020389" cy="1967526"/>
          </a:xfrm>
          <a:prstGeom prst="ellipse">
            <a:avLst/>
          </a:prstGeom>
          <a:solidFill>
            <a:schemeClr val="bg1"/>
          </a:solid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CF00616E-5FAE-DD4F-9864-D721816609C4}"/>
              </a:ext>
            </a:extLst>
          </p:cNvPr>
          <p:cNvSpPr/>
          <p:nvPr/>
        </p:nvSpPr>
        <p:spPr>
          <a:xfrm>
            <a:off x="2656170" y="2499493"/>
            <a:ext cx="2144056" cy="3521077"/>
          </a:xfrm>
          <a:prstGeom prst="rect">
            <a:avLst/>
          </a:prstGeom>
          <a:solidFill>
            <a:schemeClr val="accent5">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6B13D56-0222-BB40-9525-5D261398E76E}"/>
              </a:ext>
            </a:extLst>
          </p:cNvPr>
          <p:cNvSpPr/>
          <p:nvPr/>
        </p:nvSpPr>
        <p:spPr>
          <a:xfrm>
            <a:off x="1010192" y="2499493"/>
            <a:ext cx="1643977" cy="3532264"/>
          </a:xfrm>
          <a:prstGeom prst="rect">
            <a:avLst/>
          </a:prstGeom>
          <a:solidFill>
            <a:schemeClr val="accent4">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75DB3C14-3BF4-5844-8556-F82093E11BC4}"/>
              </a:ext>
            </a:extLst>
          </p:cNvPr>
          <p:cNvCxnSpPr>
            <a:cxnSpLocks/>
          </p:cNvCxnSpPr>
          <p:nvPr/>
        </p:nvCxnSpPr>
        <p:spPr>
          <a:xfrm flipV="1">
            <a:off x="1010194" y="6013601"/>
            <a:ext cx="10483717" cy="4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B3F5B4A-F20F-374E-B8F7-7BEA061BBFDD}"/>
              </a:ext>
            </a:extLst>
          </p:cNvPr>
          <p:cNvSpPr txBox="1"/>
          <p:nvPr/>
        </p:nvSpPr>
        <p:spPr>
          <a:xfrm>
            <a:off x="10967536" y="6013601"/>
            <a:ext cx="471604" cy="276999"/>
          </a:xfrm>
          <a:prstGeom prst="rect">
            <a:avLst/>
          </a:prstGeom>
          <a:noFill/>
        </p:spPr>
        <p:txBody>
          <a:bodyPr wrap="none" rtlCol="0">
            <a:spAutoFit/>
          </a:bodyPr>
          <a:lstStyle/>
          <a:p>
            <a:r>
              <a:rPr lang="en-US" sz="1200" dirty="0"/>
              <a:t>time</a:t>
            </a:r>
          </a:p>
        </p:txBody>
      </p:sp>
      <p:sp>
        <p:nvSpPr>
          <p:cNvPr id="49" name="Freeform 48">
            <a:extLst>
              <a:ext uri="{FF2B5EF4-FFF2-40B4-BE49-F238E27FC236}">
                <a16:creationId xmlns:a16="http://schemas.microsoft.com/office/drawing/2014/main" id="{C1C85024-C55A-7C42-89D7-2CF4661CADB6}"/>
              </a:ext>
            </a:extLst>
          </p:cNvPr>
          <p:cNvSpPr/>
          <p:nvPr/>
        </p:nvSpPr>
        <p:spPr>
          <a:xfrm>
            <a:off x="1010194" y="2833330"/>
            <a:ext cx="9821832" cy="2809864"/>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34010"/>
              <a:gd name="connsiteX1" fmla="*/ 1254034 w 9840686"/>
              <a:gd name="connsiteY1" fmla="*/ 2254705 h 2934010"/>
              <a:gd name="connsiteX2" fmla="*/ 1872343 w 9840686"/>
              <a:gd name="connsiteY2" fmla="*/ 2933974 h 2934010"/>
              <a:gd name="connsiteX3" fmla="*/ 2958671 w 9840686"/>
              <a:gd name="connsiteY3" fmla="*/ 2221667 h 2934010"/>
              <a:gd name="connsiteX4" fmla="*/ 3614057 w 9840686"/>
              <a:gd name="connsiteY4" fmla="*/ 2385334 h 2934010"/>
              <a:gd name="connsiteX5" fmla="*/ 3936275 w 9840686"/>
              <a:gd name="connsiteY5" fmla="*/ 1784442 h 2934010"/>
              <a:gd name="connsiteX6" fmla="*/ 4249783 w 9840686"/>
              <a:gd name="connsiteY6" fmla="*/ 2245996 h 2934010"/>
              <a:gd name="connsiteX7" fmla="*/ 4911635 w 9840686"/>
              <a:gd name="connsiteY7" fmla="*/ 86271 h 2934010"/>
              <a:gd name="connsiteX8" fmla="*/ 5582195 w 9840686"/>
              <a:gd name="connsiteY8" fmla="*/ 434614 h 2934010"/>
              <a:gd name="connsiteX9" fmla="*/ 5913120 w 9840686"/>
              <a:gd name="connsiteY9" fmla="*/ 495571 h 2934010"/>
              <a:gd name="connsiteX10" fmla="*/ 6200503 w 9840686"/>
              <a:gd name="connsiteY10" fmla="*/ 539116 h 2934010"/>
              <a:gd name="connsiteX11" fmla="*/ 6418218 w 9840686"/>
              <a:gd name="connsiteY11" fmla="*/ 1845402 h 2934010"/>
              <a:gd name="connsiteX12" fmla="*/ 6844937 w 9840686"/>
              <a:gd name="connsiteY12" fmla="*/ 2785928 h 2934010"/>
              <a:gd name="connsiteX13" fmla="*/ 7445828 w 9840686"/>
              <a:gd name="connsiteY13" fmla="*/ 2176328 h 2934010"/>
              <a:gd name="connsiteX14" fmla="*/ 7898675 w 9840686"/>
              <a:gd name="connsiteY14" fmla="*/ 2481128 h 2934010"/>
              <a:gd name="connsiteX15" fmla="*/ 8665029 w 9840686"/>
              <a:gd name="connsiteY15" fmla="*/ 1349013 h 2934010"/>
              <a:gd name="connsiteX16" fmla="*/ 9474926 w 9840686"/>
              <a:gd name="connsiteY16" fmla="*/ 2254705 h 2934010"/>
              <a:gd name="connsiteX17" fmla="*/ 9840686 w 9840686"/>
              <a:gd name="connsiteY17" fmla="*/ 2097951 h 2934010"/>
              <a:gd name="connsiteX0" fmla="*/ 0 w 9840686"/>
              <a:gd name="connsiteY0" fmla="*/ 2473020 h 2908485"/>
              <a:gd name="connsiteX1" fmla="*/ 1254034 w 9840686"/>
              <a:gd name="connsiteY1" fmla="*/ 2229180 h 2908485"/>
              <a:gd name="connsiteX2" fmla="*/ 1872343 w 9840686"/>
              <a:gd name="connsiteY2" fmla="*/ 2908449 h 2908485"/>
              <a:gd name="connsiteX3" fmla="*/ 2958671 w 9840686"/>
              <a:gd name="connsiteY3" fmla="*/ 2196142 h 2908485"/>
              <a:gd name="connsiteX4" fmla="*/ 3614057 w 9840686"/>
              <a:gd name="connsiteY4" fmla="*/ 2359809 h 2908485"/>
              <a:gd name="connsiteX5" fmla="*/ 3936275 w 9840686"/>
              <a:gd name="connsiteY5" fmla="*/ 1758917 h 2908485"/>
              <a:gd name="connsiteX6" fmla="*/ 4805964 w 9840686"/>
              <a:gd name="connsiteY6" fmla="*/ 1815118 h 2908485"/>
              <a:gd name="connsiteX7" fmla="*/ 4911635 w 9840686"/>
              <a:gd name="connsiteY7" fmla="*/ 60746 h 2908485"/>
              <a:gd name="connsiteX8" fmla="*/ 5582195 w 9840686"/>
              <a:gd name="connsiteY8" fmla="*/ 409089 h 2908485"/>
              <a:gd name="connsiteX9" fmla="*/ 5913120 w 9840686"/>
              <a:gd name="connsiteY9" fmla="*/ 470046 h 2908485"/>
              <a:gd name="connsiteX10" fmla="*/ 6200503 w 9840686"/>
              <a:gd name="connsiteY10" fmla="*/ 513591 h 2908485"/>
              <a:gd name="connsiteX11" fmla="*/ 6418218 w 9840686"/>
              <a:gd name="connsiteY11" fmla="*/ 1819877 h 2908485"/>
              <a:gd name="connsiteX12" fmla="*/ 6844937 w 9840686"/>
              <a:gd name="connsiteY12" fmla="*/ 2760403 h 2908485"/>
              <a:gd name="connsiteX13" fmla="*/ 7445828 w 9840686"/>
              <a:gd name="connsiteY13" fmla="*/ 2150803 h 2908485"/>
              <a:gd name="connsiteX14" fmla="*/ 7898675 w 9840686"/>
              <a:gd name="connsiteY14" fmla="*/ 2455603 h 2908485"/>
              <a:gd name="connsiteX15" fmla="*/ 8665029 w 9840686"/>
              <a:gd name="connsiteY15" fmla="*/ 1323488 h 2908485"/>
              <a:gd name="connsiteX16" fmla="*/ 9474926 w 9840686"/>
              <a:gd name="connsiteY16" fmla="*/ 2229180 h 2908485"/>
              <a:gd name="connsiteX17" fmla="*/ 9840686 w 9840686"/>
              <a:gd name="connsiteY17" fmla="*/ 2072426 h 2908485"/>
              <a:gd name="connsiteX0" fmla="*/ 0 w 9840686"/>
              <a:gd name="connsiteY0" fmla="*/ 2473020 h 2908485"/>
              <a:gd name="connsiteX1" fmla="*/ 1254034 w 9840686"/>
              <a:gd name="connsiteY1" fmla="*/ 2229180 h 2908485"/>
              <a:gd name="connsiteX2" fmla="*/ 1872343 w 9840686"/>
              <a:gd name="connsiteY2" fmla="*/ 2908449 h 2908485"/>
              <a:gd name="connsiteX3" fmla="*/ 2958671 w 9840686"/>
              <a:gd name="connsiteY3" fmla="*/ 2196142 h 2908485"/>
              <a:gd name="connsiteX4" fmla="*/ 3614057 w 9840686"/>
              <a:gd name="connsiteY4" fmla="*/ 2359809 h 2908485"/>
              <a:gd name="connsiteX5" fmla="*/ 4039970 w 9840686"/>
              <a:gd name="connsiteY5" fmla="*/ 1900319 h 2908485"/>
              <a:gd name="connsiteX6" fmla="*/ 4805964 w 9840686"/>
              <a:gd name="connsiteY6" fmla="*/ 1815118 h 2908485"/>
              <a:gd name="connsiteX7" fmla="*/ 4911635 w 9840686"/>
              <a:gd name="connsiteY7" fmla="*/ 60746 h 2908485"/>
              <a:gd name="connsiteX8" fmla="*/ 5582195 w 9840686"/>
              <a:gd name="connsiteY8" fmla="*/ 409089 h 2908485"/>
              <a:gd name="connsiteX9" fmla="*/ 5913120 w 9840686"/>
              <a:gd name="connsiteY9" fmla="*/ 470046 h 2908485"/>
              <a:gd name="connsiteX10" fmla="*/ 6200503 w 9840686"/>
              <a:gd name="connsiteY10" fmla="*/ 513591 h 2908485"/>
              <a:gd name="connsiteX11" fmla="*/ 6418218 w 9840686"/>
              <a:gd name="connsiteY11" fmla="*/ 1819877 h 2908485"/>
              <a:gd name="connsiteX12" fmla="*/ 6844937 w 9840686"/>
              <a:gd name="connsiteY12" fmla="*/ 2760403 h 2908485"/>
              <a:gd name="connsiteX13" fmla="*/ 7445828 w 9840686"/>
              <a:gd name="connsiteY13" fmla="*/ 2150803 h 2908485"/>
              <a:gd name="connsiteX14" fmla="*/ 7898675 w 9840686"/>
              <a:gd name="connsiteY14" fmla="*/ 2455603 h 2908485"/>
              <a:gd name="connsiteX15" fmla="*/ 8665029 w 9840686"/>
              <a:gd name="connsiteY15" fmla="*/ 1323488 h 2908485"/>
              <a:gd name="connsiteX16" fmla="*/ 9474926 w 9840686"/>
              <a:gd name="connsiteY16" fmla="*/ 2229180 h 2908485"/>
              <a:gd name="connsiteX17" fmla="*/ 9840686 w 9840686"/>
              <a:gd name="connsiteY17" fmla="*/ 2072426 h 2908485"/>
              <a:gd name="connsiteX0" fmla="*/ 0 w 9840686"/>
              <a:gd name="connsiteY0" fmla="*/ 2199685 h 2635150"/>
              <a:gd name="connsiteX1" fmla="*/ 1254034 w 9840686"/>
              <a:gd name="connsiteY1" fmla="*/ 1955845 h 2635150"/>
              <a:gd name="connsiteX2" fmla="*/ 1872343 w 9840686"/>
              <a:gd name="connsiteY2" fmla="*/ 2635114 h 2635150"/>
              <a:gd name="connsiteX3" fmla="*/ 2958671 w 9840686"/>
              <a:gd name="connsiteY3" fmla="*/ 1922807 h 2635150"/>
              <a:gd name="connsiteX4" fmla="*/ 3614057 w 9840686"/>
              <a:gd name="connsiteY4" fmla="*/ 2086474 h 2635150"/>
              <a:gd name="connsiteX5" fmla="*/ 4039970 w 9840686"/>
              <a:gd name="connsiteY5" fmla="*/ 1626984 h 2635150"/>
              <a:gd name="connsiteX6" fmla="*/ 4805964 w 9840686"/>
              <a:gd name="connsiteY6" fmla="*/ 1541783 h 2635150"/>
              <a:gd name="connsiteX7" fmla="*/ 5185012 w 9840686"/>
              <a:gd name="connsiteY7" fmla="*/ 98495 h 2635150"/>
              <a:gd name="connsiteX8" fmla="*/ 5582195 w 9840686"/>
              <a:gd name="connsiteY8" fmla="*/ 135754 h 2635150"/>
              <a:gd name="connsiteX9" fmla="*/ 5913120 w 9840686"/>
              <a:gd name="connsiteY9" fmla="*/ 196711 h 2635150"/>
              <a:gd name="connsiteX10" fmla="*/ 6200503 w 9840686"/>
              <a:gd name="connsiteY10" fmla="*/ 240256 h 2635150"/>
              <a:gd name="connsiteX11" fmla="*/ 6418218 w 9840686"/>
              <a:gd name="connsiteY11" fmla="*/ 1546542 h 2635150"/>
              <a:gd name="connsiteX12" fmla="*/ 6844937 w 9840686"/>
              <a:gd name="connsiteY12" fmla="*/ 2487068 h 2635150"/>
              <a:gd name="connsiteX13" fmla="*/ 7445828 w 9840686"/>
              <a:gd name="connsiteY13" fmla="*/ 1877468 h 2635150"/>
              <a:gd name="connsiteX14" fmla="*/ 7898675 w 9840686"/>
              <a:gd name="connsiteY14" fmla="*/ 2182268 h 2635150"/>
              <a:gd name="connsiteX15" fmla="*/ 8665029 w 9840686"/>
              <a:gd name="connsiteY15" fmla="*/ 1050153 h 2635150"/>
              <a:gd name="connsiteX16" fmla="*/ 9474926 w 9840686"/>
              <a:gd name="connsiteY16" fmla="*/ 1955845 h 2635150"/>
              <a:gd name="connsiteX17" fmla="*/ 9840686 w 9840686"/>
              <a:gd name="connsiteY17" fmla="*/ 1799091 h 2635150"/>
              <a:gd name="connsiteX0" fmla="*/ 0 w 9840686"/>
              <a:gd name="connsiteY0" fmla="*/ 2352826 h 2788291"/>
              <a:gd name="connsiteX1" fmla="*/ 1254034 w 9840686"/>
              <a:gd name="connsiteY1" fmla="*/ 2108986 h 2788291"/>
              <a:gd name="connsiteX2" fmla="*/ 1872343 w 9840686"/>
              <a:gd name="connsiteY2" fmla="*/ 2788255 h 2788291"/>
              <a:gd name="connsiteX3" fmla="*/ 2958671 w 9840686"/>
              <a:gd name="connsiteY3" fmla="*/ 2075948 h 2788291"/>
              <a:gd name="connsiteX4" fmla="*/ 3614057 w 9840686"/>
              <a:gd name="connsiteY4" fmla="*/ 2239615 h 2788291"/>
              <a:gd name="connsiteX5" fmla="*/ 4039970 w 9840686"/>
              <a:gd name="connsiteY5" fmla="*/ 1780125 h 2788291"/>
              <a:gd name="connsiteX6" fmla="*/ 4805964 w 9840686"/>
              <a:gd name="connsiteY6" fmla="*/ 1694924 h 2788291"/>
              <a:gd name="connsiteX7" fmla="*/ 5185012 w 9840686"/>
              <a:gd name="connsiteY7" fmla="*/ 72527 h 2788291"/>
              <a:gd name="connsiteX8" fmla="*/ 5582195 w 9840686"/>
              <a:gd name="connsiteY8" fmla="*/ 288895 h 2788291"/>
              <a:gd name="connsiteX9" fmla="*/ 5913120 w 9840686"/>
              <a:gd name="connsiteY9" fmla="*/ 349852 h 2788291"/>
              <a:gd name="connsiteX10" fmla="*/ 6200503 w 9840686"/>
              <a:gd name="connsiteY10" fmla="*/ 393397 h 2788291"/>
              <a:gd name="connsiteX11" fmla="*/ 6418218 w 9840686"/>
              <a:gd name="connsiteY11" fmla="*/ 1699683 h 2788291"/>
              <a:gd name="connsiteX12" fmla="*/ 6844937 w 9840686"/>
              <a:gd name="connsiteY12" fmla="*/ 2640209 h 2788291"/>
              <a:gd name="connsiteX13" fmla="*/ 7445828 w 9840686"/>
              <a:gd name="connsiteY13" fmla="*/ 2030609 h 2788291"/>
              <a:gd name="connsiteX14" fmla="*/ 7898675 w 9840686"/>
              <a:gd name="connsiteY14" fmla="*/ 2335409 h 2788291"/>
              <a:gd name="connsiteX15" fmla="*/ 8665029 w 9840686"/>
              <a:gd name="connsiteY15" fmla="*/ 1203294 h 2788291"/>
              <a:gd name="connsiteX16" fmla="*/ 9474926 w 9840686"/>
              <a:gd name="connsiteY16" fmla="*/ 2108986 h 2788291"/>
              <a:gd name="connsiteX17" fmla="*/ 9840686 w 9840686"/>
              <a:gd name="connsiteY17" fmla="*/ 1952232 h 2788291"/>
              <a:gd name="connsiteX0" fmla="*/ 0 w 9840686"/>
              <a:gd name="connsiteY0" fmla="*/ 2373719 h 2809184"/>
              <a:gd name="connsiteX1" fmla="*/ 1254034 w 9840686"/>
              <a:gd name="connsiteY1" fmla="*/ 2129879 h 2809184"/>
              <a:gd name="connsiteX2" fmla="*/ 1872343 w 9840686"/>
              <a:gd name="connsiteY2" fmla="*/ 2809148 h 2809184"/>
              <a:gd name="connsiteX3" fmla="*/ 2958671 w 9840686"/>
              <a:gd name="connsiteY3" fmla="*/ 2096841 h 2809184"/>
              <a:gd name="connsiteX4" fmla="*/ 3614057 w 9840686"/>
              <a:gd name="connsiteY4" fmla="*/ 2260508 h 2809184"/>
              <a:gd name="connsiteX5" fmla="*/ 4039970 w 9840686"/>
              <a:gd name="connsiteY5" fmla="*/ 1801018 h 2809184"/>
              <a:gd name="connsiteX6" fmla="*/ 4805964 w 9840686"/>
              <a:gd name="connsiteY6" fmla="*/ 1715817 h 2809184"/>
              <a:gd name="connsiteX7" fmla="*/ 5185012 w 9840686"/>
              <a:gd name="connsiteY7" fmla="*/ 93420 h 2809184"/>
              <a:gd name="connsiteX8" fmla="*/ 5610476 w 9840686"/>
              <a:gd name="connsiteY8" fmla="*/ 215520 h 2809184"/>
              <a:gd name="connsiteX9" fmla="*/ 5913120 w 9840686"/>
              <a:gd name="connsiteY9" fmla="*/ 370745 h 2809184"/>
              <a:gd name="connsiteX10" fmla="*/ 6200503 w 9840686"/>
              <a:gd name="connsiteY10" fmla="*/ 414290 h 2809184"/>
              <a:gd name="connsiteX11" fmla="*/ 6418218 w 9840686"/>
              <a:gd name="connsiteY11" fmla="*/ 1720576 h 2809184"/>
              <a:gd name="connsiteX12" fmla="*/ 6844937 w 9840686"/>
              <a:gd name="connsiteY12" fmla="*/ 2661102 h 2809184"/>
              <a:gd name="connsiteX13" fmla="*/ 7445828 w 9840686"/>
              <a:gd name="connsiteY13" fmla="*/ 2051502 h 2809184"/>
              <a:gd name="connsiteX14" fmla="*/ 7898675 w 9840686"/>
              <a:gd name="connsiteY14" fmla="*/ 2356302 h 2809184"/>
              <a:gd name="connsiteX15" fmla="*/ 8665029 w 9840686"/>
              <a:gd name="connsiteY15" fmla="*/ 1224187 h 2809184"/>
              <a:gd name="connsiteX16" fmla="*/ 9474926 w 9840686"/>
              <a:gd name="connsiteY16" fmla="*/ 2129879 h 2809184"/>
              <a:gd name="connsiteX17" fmla="*/ 9840686 w 9840686"/>
              <a:gd name="connsiteY17" fmla="*/ 1973125 h 2809184"/>
              <a:gd name="connsiteX0" fmla="*/ 0 w 9840686"/>
              <a:gd name="connsiteY0" fmla="*/ 2374399 h 2809864"/>
              <a:gd name="connsiteX1" fmla="*/ 1254034 w 9840686"/>
              <a:gd name="connsiteY1" fmla="*/ 2130559 h 2809864"/>
              <a:gd name="connsiteX2" fmla="*/ 1872343 w 9840686"/>
              <a:gd name="connsiteY2" fmla="*/ 2809828 h 2809864"/>
              <a:gd name="connsiteX3" fmla="*/ 2958671 w 9840686"/>
              <a:gd name="connsiteY3" fmla="*/ 2097521 h 2809864"/>
              <a:gd name="connsiteX4" fmla="*/ 3614057 w 9840686"/>
              <a:gd name="connsiteY4" fmla="*/ 2261188 h 2809864"/>
              <a:gd name="connsiteX5" fmla="*/ 4039970 w 9840686"/>
              <a:gd name="connsiteY5" fmla="*/ 1801698 h 2809864"/>
              <a:gd name="connsiteX6" fmla="*/ 4730549 w 9840686"/>
              <a:gd name="connsiteY6" fmla="*/ 1725924 h 2809864"/>
              <a:gd name="connsiteX7" fmla="*/ 5185012 w 9840686"/>
              <a:gd name="connsiteY7" fmla="*/ 94100 h 2809864"/>
              <a:gd name="connsiteX8" fmla="*/ 5610476 w 9840686"/>
              <a:gd name="connsiteY8" fmla="*/ 216200 h 2809864"/>
              <a:gd name="connsiteX9" fmla="*/ 5913120 w 9840686"/>
              <a:gd name="connsiteY9" fmla="*/ 371425 h 2809864"/>
              <a:gd name="connsiteX10" fmla="*/ 6200503 w 9840686"/>
              <a:gd name="connsiteY10" fmla="*/ 414970 h 2809864"/>
              <a:gd name="connsiteX11" fmla="*/ 6418218 w 9840686"/>
              <a:gd name="connsiteY11" fmla="*/ 1721256 h 2809864"/>
              <a:gd name="connsiteX12" fmla="*/ 6844937 w 9840686"/>
              <a:gd name="connsiteY12" fmla="*/ 2661782 h 2809864"/>
              <a:gd name="connsiteX13" fmla="*/ 7445828 w 9840686"/>
              <a:gd name="connsiteY13" fmla="*/ 2052182 h 2809864"/>
              <a:gd name="connsiteX14" fmla="*/ 7898675 w 9840686"/>
              <a:gd name="connsiteY14" fmla="*/ 2356982 h 2809864"/>
              <a:gd name="connsiteX15" fmla="*/ 8665029 w 9840686"/>
              <a:gd name="connsiteY15" fmla="*/ 1224867 h 2809864"/>
              <a:gd name="connsiteX16" fmla="*/ 9474926 w 9840686"/>
              <a:gd name="connsiteY16" fmla="*/ 2130559 h 2809864"/>
              <a:gd name="connsiteX17" fmla="*/ 9840686 w 9840686"/>
              <a:gd name="connsiteY17" fmla="*/ 1973805 h 2809864"/>
              <a:gd name="connsiteX0" fmla="*/ 0 w 9840686"/>
              <a:gd name="connsiteY0" fmla="*/ 2374399 h 2809864"/>
              <a:gd name="connsiteX1" fmla="*/ 1254034 w 9840686"/>
              <a:gd name="connsiteY1" fmla="*/ 2130559 h 2809864"/>
              <a:gd name="connsiteX2" fmla="*/ 1872343 w 9840686"/>
              <a:gd name="connsiteY2" fmla="*/ 2809828 h 2809864"/>
              <a:gd name="connsiteX3" fmla="*/ 2958671 w 9840686"/>
              <a:gd name="connsiteY3" fmla="*/ 2097521 h 2809864"/>
              <a:gd name="connsiteX4" fmla="*/ 3614057 w 9840686"/>
              <a:gd name="connsiteY4" fmla="*/ 2261188 h 2809864"/>
              <a:gd name="connsiteX5" fmla="*/ 4039970 w 9840686"/>
              <a:gd name="connsiteY5" fmla="*/ 1801698 h 2809864"/>
              <a:gd name="connsiteX6" fmla="*/ 4730549 w 9840686"/>
              <a:gd name="connsiteY6" fmla="*/ 1725924 h 2809864"/>
              <a:gd name="connsiteX7" fmla="*/ 5185012 w 9840686"/>
              <a:gd name="connsiteY7" fmla="*/ 94100 h 2809864"/>
              <a:gd name="connsiteX8" fmla="*/ 5610476 w 9840686"/>
              <a:gd name="connsiteY8" fmla="*/ 216200 h 2809864"/>
              <a:gd name="connsiteX9" fmla="*/ 5913120 w 9840686"/>
              <a:gd name="connsiteY9" fmla="*/ 371425 h 2809864"/>
              <a:gd name="connsiteX10" fmla="*/ 6200503 w 9840686"/>
              <a:gd name="connsiteY10" fmla="*/ 414970 h 2809864"/>
              <a:gd name="connsiteX11" fmla="*/ 6418218 w 9840686"/>
              <a:gd name="connsiteY11" fmla="*/ 1721256 h 2809864"/>
              <a:gd name="connsiteX12" fmla="*/ 6844937 w 9840686"/>
              <a:gd name="connsiteY12" fmla="*/ 2661782 h 2809864"/>
              <a:gd name="connsiteX13" fmla="*/ 7436401 w 9840686"/>
              <a:gd name="connsiteY13" fmla="*/ 2438681 h 2809864"/>
              <a:gd name="connsiteX14" fmla="*/ 7898675 w 9840686"/>
              <a:gd name="connsiteY14" fmla="*/ 2356982 h 2809864"/>
              <a:gd name="connsiteX15" fmla="*/ 8665029 w 9840686"/>
              <a:gd name="connsiteY15" fmla="*/ 1224867 h 2809864"/>
              <a:gd name="connsiteX16" fmla="*/ 9474926 w 9840686"/>
              <a:gd name="connsiteY16" fmla="*/ 2130559 h 2809864"/>
              <a:gd name="connsiteX17" fmla="*/ 9840686 w 9840686"/>
              <a:gd name="connsiteY17" fmla="*/ 1973805 h 2809864"/>
              <a:gd name="connsiteX0" fmla="*/ 0 w 9840686"/>
              <a:gd name="connsiteY0" fmla="*/ 2374399 h 2809864"/>
              <a:gd name="connsiteX1" fmla="*/ 1254034 w 9840686"/>
              <a:gd name="connsiteY1" fmla="*/ 2130559 h 2809864"/>
              <a:gd name="connsiteX2" fmla="*/ 1872343 w 9840686"/>
              <a:gd name="connsiteY2" fmla="*/ 2809828 h 2809864"/>
              <a:gd name="connsiteX3" fmla="*/ 2958671 w 9840686"/>
              <a:gd name="connsiteY3" fmla="*/ 2097521 h 2809864"/>
              <a:gd name="connsiteX4" fmla="*/ 3614057 w 9840686"/>
              <a:gd name="connsiteY4" fmla="*/ 2261188 h 2809864"/>
              <a:gd name="connsiteX5" fmla="*/ 4039970 w 9840686"/>
              <a:gd name="connsiteY5" fmla="*/ 1801698 h 2809864"/>
              <a:gd name="connsiteX6" fmla="*/ 4730549 w 9840686"/>
              <a:gd name="connsiteY6" fmla="*/ 1725924 h 2809864"/>
              <a:gd name="connsiteX7" fmla="*/ 5185012 w 9840686"/>
              <a:gd name="connsiteY7" fmla="*/ 94100 h 2809864"/>
              <a:gd name="connsiteX8" fmla="*/ 5610476 w 9840686"/>
              <a:gd name="connsiteY8" fmla="*/ 216200 h 2809864"/>
              <a:gd name="connsiteX9" fmla="*/ 5913120 w 9840686"/>
              <a:gd name="connsiteY9" fmla="*/ 371425 h 2809864"/>
              <a:gd name="connsiteX10" fmla="*/ 6200503 w 9840686"/>
              <a:gd name="connsiteY10" fmla="*/ 414970 h 2809864"/>
              <a:gd name="connsiteX11" fmla="*/ 6418218 w 9840686"/>
              <a:gd name="connsiteY11" fmla="*/ 1721256 h 2809864"/>
              <a:gd name="connsiteX12" fmla="*/ 6844937 w 9840686"/>
              <a:gd name="connsiteY12" fmla="*/ 2661782 h 2809864"/>
              <a:gd name="connsiteX13" fmla="*/ 7436401 w 9840686"/>
              <a:gd name="connsiteY13" fmla="*/ 2438681 h 2809864"/>
              <a:gd name="connsiteX14" fmla="*/ 7898675 w 9840686"/>
              <a:gd name="connsiteY14" fmla="*/ 2356982 h 2809864"/>
              <a:gd name="connsiteX15" fmla="*/ 8731017 w 9840686"/>
              <a:gd name="connsiteY15" fmla="*/ 1479391 h 2809864"/>
              <a:gd name="connsiteX16" fmla="*/ 9474926 w 9840686"/>
              <a:gd name="connsiteY16" fmla="*/ 2130559 h 2809864"/>
              <a:gd name="connsiteX17" fmla="*/ 9840686 w 9840686"/>
              <a:gd name="connsiteY17" fmla="*/ 1973805 h 2809864"/>
              <a:gd name="connsiteX0" fmla="*/ 0 w 9840686"/>
              <a:gd name="connsiteY0" fmla="*/ 2374399 h 2809864"/>
              <a:gd name="connsiteX1" fmla="*/ 1254034 w 9840686"/>
              <a:gd name="connsiteY1" fmla="*/ 2130559 h 2809864"/>
              <a:gd name="connsiteX2" fmla="*/ 1872343 w 9840686"/>
              <a:gd name="connsiteY2" fmla="*/ 2809828 h 2809864"/>
              <a:gd name="connsiteX3" fmla="*/ 2958671 w 9840686"/>
              <a:gd name="connsiteY3" fmla="*/ 2097521 h 2809864"/>
              <a:gd name="connsiteX4" fmla="*/ 3614057 w 9840686"/>
              <a:gd name="connsiteY4" fmla="*/ 2261188 h 2809864"/>
              <a:gd name="connsiteX5" fmla="*/ 4039970 w 9840686"/>
              <a:gd name="connsiteY5" fmla="*/ 1801698 h 2809864"/>
              <a:gd name="connsiteX6" fmla="*/ 4730549 w 9840686"/>
              <a:gd name="connsiteY6" fmla="*/ 1725924 h 2809864"/>
              <a:gd name="connsiteX7" fmla="*/ 5185012 w 9840686"/>
              <a:gd name="connsiteY7" fmla="*/ 94100 h 2809864"/>
              <a:gd name="connsiteX8" fmla="*/ 5610476 w 9840686"/>
              <a:gd name="connsiteY8" fmla="*/ 216200 h 2809864"/>
              <a:gd name="connsiteX9" fmla="*/ 5913120 w 9840686"/>
              <a:gd name="connsiteY9" fmla="*/ 371425 h 2809864"/>
              <a:gd name="connsiteX10" fmla="*/ 6200503 w 9840686"/>
              <a:gd name="connsiteY10" fmla="*/ 414970 h 2809864"/>
              <a:gd name="connsiteX11" fmla="*/ 6418218 w 9840686"/>
              <a:gd name="connsiteY11" fmla="*/ 1721256 h 2809864"/>
              <a:gd name="connsiteX12" fmla="*/ 6844937 w 9840686"/>
              <a:gd name="connsiteY12" fmla="*/ 2661782 h 2809864"/>
              <a:gd name="connsiteX13" fmla="*/ 7436401 w 9840686"/>
              <a:gd name="connsiteY13" fmla="*/ 2438681 h 2809864"/>
              <a:gd name="connsiteX14" fmla="*/ 7898675 w 9840686"/>
              <a:gd name="connsiteY14" fmla="*/ 2356982 h 2809864"/>
              <a:gd name="connsiteX15" fmla="*/ 8853566 w 9840686"/>
              <a:gd name="connsiteY15" fmla="*/ 2026146 h 2809864"/>
              <a:gd name="connsiteX16" fmla="*/ 9474926 w 9840686"/>
              <a:gd name="connsiteY16" fmla="*/ 2130559 h 2809864"/>
              <a:gd name="connsiteX17" fmla="*/ 9840686 w 9840686"/>
              <a:gd name="connsiteY17" fmla="*/ 1973805 h 2809864"/>
              <a:gd name="connsiteX0" fmla="*/ 0 w 9821832"/>
              <a:gd name="connsiteY0" fmla="*/ 2374399 h 2809864"/>
              <a:gd name="connsiteX1" fmla="*/ 1254034 w 9821832"/>
              <a:gd name="connsiteY1" fmla="*/ 2130559 h 2809864"/>
              <a:gd name="connsiteX2" fmla="*/ 1872343 w 9821832"/>
              <a:gd name="connsiteY2" fmla="*/ 2809828 h 2809864"/>
              <a:gd name="connsiteX3" fmla="*/ 2958671 w 9821832"/>
              <a:gd name="connsiteY3" fmla="*/ 2097521 h 2809864"/>
              <a:gd name="connsiteX4" fmla="*/ 3614057 w 9821832"/>
              <a:gd name="connsiteY4" fmla="*/ 2261188 h 2809864"/>
              <a:gd name="connsiteX5" fmla="*/ 4039970 w 9821832"/>
              <a:gd name="connsiteY5" fmla="*/ 1801698 h 2809864"/>
              <a:gd name="connsiteX6" fmla="*/ 4730549 w 9821832"/>
              <a:gd name="connsiteY6" fmla="*/ 1725924 h 2809864"/>
              <a:gd name="connsiteX7" fmla="*/ 5185012 w 9821832"/>
              <a:gd name="connsiteY7" fmla="*/ 94100 h 2809864"/>
              <a:gd name="connsiteX8" fmla="*/ 5610476 w 9821832"/>
              <a:gd name="connsiteY8" fmla="*/ 216200 h 2809864"/>
              <a:gd name="connsiteX9" fmla="*/ 5913120 w 9821832"/>
              <a:gd name="connsiteY9" fmla="*/ 371425 h 2809864"/>
              <a:gd name="connsiteX10" fmla="*/ 6200503 w 9821832"/>
              <a:gd name="connsiteY10" fmla="*/ 414970 h 2809864"/>
              <a:gd name="connsiteX11" fmla="*/ 6418218 w 9821832"/>
              <a:gd name="connsiteY11" fmla="*/ 1721256 h 2809864"/>
              <a:gd name="connsiteX12" fmla="*/ 6844937 w 9821832"/>
              <a:gd name="connsiteY12" fmla="*/ 2661782 h 2809864"/>
              <a:gd name="connsiteX13" fmla="*/ 7436401 w 9821832"/>
              <a:gd name="connsiteY13" fmla="*/ 2438681 h 2809864"/>
              <a:gd name="connsiteX14" fmla="*/ 7898675 w 9821832"/>
              <a:gd name="connsiteY14" fmla="*/ 2356982 h 2809864"/>
              <a:gd name="connsiteX15" fmla="*/ 8853566 w 9821832"/>
              <a:gd name="connsiteY15" fmla="*/ 2026146 h 2809864"/>
              <a:gd name="connsiteX16" fmla="*/ 9474926 w 9821832"/>
              <a:gd name="connsiteY16" fmla="*/ 2130559 h 2809864"/>
              <a:gd name="connsiteX17" fmla="*/ 9821832 w 9821832"/>
              <a:gd name="connsiteY17" fmla="*/ 2181195 h 2809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1832" h="2809864">
                <a:moveTo>
                  <a:pt x="0" y="2374399"/>
                </a:moveTo>
                <a:cubicBezTo>
                  <a:pt x="462280" y="2316342"/>
                  <a:pt x="941977" y="2057988"/>
                  <a:pt x="1254034" y="2130559"/>
                </a:cubicBezTo>
                <a:cubicBezTo>
                  <a:pt x="1566091" y="2203130"/>
                  <a:pt x="1588237" y="2815334"/>
                  <a:pt x="1872343" y="2809828"/>
                </a:cubicBezTo>
                <a:cubicBezTo>
                  <a:pt x="2156449" y="2804322"/>
                  <a:pt x="2677095" y="2084458"/>
                  <a:pt x="2958671" y="2097521"/>
                </a:cubicBezTo>
                <a:cubicBezTo>
                  <a:pt x="3240247" y="2110584"/>
                  <a:pt x="3433840" y="2310492"/>
                  <a:pt x="3614057" y="2261188"/>
                </a:cubicBezTo>
                <a:cubicBezTo>
                  <a:pt x="3794274" y="2211884"/>
                  <a:pt x="3853888" y="1890909"/>
                  <a:pt x="4039970" y="1801698"/>
                </a:cubicBezTo>
                <a:cubicBezTo>
                  <a:pt x="4226052" y="1712487"/>
                  <a:pt x="4539709" y="2010524"/>
                  <a:pt x="4730549" y="1725924"/>
                </a:cubicBezTo>
                <a:cubicBezTo>
                  <a:pt x="4921389" y="1441324"/>
                  <a:pt x="5038358" y="345721"/>
                  <a:pt x="5185012" y="94100"/>
                </a:cubicBezTo>
                <a:cubicBezTo>
                  <a:pt x="5331666" y="-157521"/>
                  <a:pt x="5489125" y="169979"/>
                  <a:pt x="5610476" y="216200"/>
                </a:cubicBezTo>
                <a:cubicBezTo>
                  <a:pt x="5731827" y="262421"/>
                  <a:pt x="5814782" y="338297"/>
                  <a:pt x="5913120" y="371425"/>
                </a:cubicBezTo>
                <a:cubicBezTo>
                  <a:pt x="6011458" y="404553"/>
                  <a:pt x="6116320" y="189998"/>
                  <a:pt x="6200503" y="414970"/>
                </a:cubicBezTo>
                <a:cubicBezTo>
                  <a:pt x="6284686" y="639942"/>
                  <a:pt x="6310812" y="1346787"/>
                  <a:pt x="6418218" y="1721256"/>
                </a:cubicBezTo>
                <a:cubicBezTo>
                  <a:pt x="6525624" y="2095725"/>
                  <a:pt x="6675240" y="2542211"/>
                  <a:pt x="6844937" y="2661782"/>
                </a:cubicBezTo>
                <a:cubicBezTo>
                  <a:pt x="7014634" y="2781353"/>
                  <a:pt x="7260778" y="2489481"/>
                  <a:pt x="7436401" y="2438681"/>
                </a:cubicBezTo>
                <a:cubicBezTo>
                  <a:pt x="7612024" y="2387881"/>
                  <a:pt x="7662481" y="2425738"/>
                  <a:pt x="7898675" y="2356982"/>
                </a:cubicBezTo>
                <a:cubicBezTo>
                  <a:pt x="8134869" y="2288226"/>
                  <a:pt x="8582149" y="1994214"/>
                  <a:pt x="8853566" y="2026146"/>
                </a:cubicBezTo>
                <a:cubicBezTo>
                  <a:pt x="9124983" y="2058078"/>
                  <a:pt x="9278983" y="2005736"/>
                  <a:pt x="9474926" y="2130559"/>
                </a:cubicBezTo>
                <a:cubicBezTo>
                  <a:pt x="9670869" y="2255382"/>
                  <a:pt x="9757243" y="2316177"/>
                  <a:pt x="9821832" y="218119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6BFC71F3-2D99-8D4B-9D78-60878BF044D8}"/>
              </a:ext>
            </a:extLst>
          </p:cNvPr>
          <p:cNvCxnSpPr>
            <a:cxnSpLocks/>
          </p:cNvCxnSpPr>
          <p:nvPr/>
        </p:nvCxnSpPr>
        <p:spPr>
          <a:xfrm>
            <a:off x="1029727" y="3054494"/>
            <a:ext cx="9834570"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5AEEF91-EECC-8843-AB29-1E081AE68B96}"/>
              </a:ext>
            </a:extLst>
          </p:cNvPr>
          <p:cNvCxnSpPr>
            <a:cxnSpLocks/>
          </p:cNvCxnSpPr>
          <p:nvPr/>
        </p:nvCxnSpPr>
        <p:spPr>
          <a:xfrm flipV="1">
            <a:off x="1010194" y="1773022"/>
            <a:ext cx="0" cy="424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7A53665-6BE6-7A48-8827-5D41D3CD82EA}"/>
              </a:ext>
            </a:extLst>
          </p:cNvPr>
          <p:cNvSpPr txBox="1"/>
          <p:nvPr/>
        </p:nvSpPr>
        <p:spPr>
          <a:xfrm rot="16200000">
            <a:off x="206677" y="3527600"/>
            <a:ext cx="1190326" cy="276999"/>
          </a:xfrm>
          <a:prstGeom prst="rect">
            <a:avLst/>
          </a:prstGeom>
          <a:noFill/>
        </p:spPr>
        <p:txBody>
          <a:bodyPr wrap="none" rtlCol="0">
            <a:spAutoFit/>
          </a:bodyPr>
          <a:lstStyle/>
          <a:p>
            <a:r>
              <a:rPr lang="en-US" sz="1200" dirty="0"/>
              <a:t>Request volume</a:t>
            </a:r>
          </a:p>
        </p:txBody>
      </p:sp>
      <p:sp>
        <p:nvSpPr>
          <p:cNvPr id="53" name="Freeform 52">
            <a:extLst>
              <a:ext uri="{FF2B5EF4-FFF2-40B4-BE49-F238E27FC236}">
                <a16:creationId xmlns:a16="http://schemas.microsoft.com/office/drawing/2014/main" id="{6414CF83-4D0D-6A4C-B223-36DD9ADF7432}"/>
              </a:ext>
            </a:extLst>
          </p:cNvPr>
          <p:cNvSpPr/>
          <p:nvPr/>
        </p:nvSpPr>
        <p:spPr>
          <a:xfrm>
            <a:off x="1017848" y="3549117"/>
            <a:ext cx="9832695" cy="1954115"/>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99827"/>
              <a:gd name="connsiteX1" fmla="*/ 1018901 w 9823268"/>
              <a:gd name="connsiteY1" fmla="*/ 2087367 h 2399827"/>
              <a:gd name="connsiteX2" fmla="*/ 1663337 w 9823268"/>
              <a:gd name="connsiteY2" fmla="*/ 2313790 h 2399827"/>
              <a:gd name="connsiteX3" fmla="*/ 2759898 w 9823268"/>
              <a:gd name="connsiteY3" fmla="*/ 472960 h 2399827"/>
              <a:gd name="connsiteX4" fmla="*/ 3457302 w 9823268"/>
              <a:gd name="connsiteY4" fmla="*/ 1651939 h 2399827"/>
              <a:gd name="connsiteX5" fmla="*/ 3744686 w 9823268"/>
              <a:gd name="connsiteY5" fmla="*/ 1765150 h 2399827"/>
              <a:gd name="connsiteX6" fmla="*/ 4153988 w 9823268"/>
              <a:gd name="connsiteY6" fmla="*/ 1721606 h 2399827"/>
              <a:gd name="connsiteX7" fmla="*/ 4702628 w 9823268"/>
              <a:gd name="connsiteY7" fmla="*/ 406613 h 2399827"/>
              <a:gd name="connsiteX8" fmla="*/ 5190309 w 9823268"/>
              <a:gd name="connsiteY8" fmla="*/ 32145 h 2399827"/>
              <a:gd name="connsiteX9" fmla="*/ 5747656 w 9823268"/>
              <a:gd name="connsiteY9" fmla="*/ 6015 h 2399827"/>
              <a:gd name="connsiteX10" fmla="*/ 6156959 w 9823268"/>
              <a:gd name="connsiteY10" fmla="*/ 363069 h 2399827"/>
              <a:gd name="connsiteX11" fmla="*/ 6365966 w 9823268"/>
              <a:gd name="connsiteY11" fmla="*/ 1660647 h 2399827"/>
              <a:gd name="connsiteX12" fmla="*/ 6714307 w 9823268"/>
              <a:gd name="connsiteY12" fmla="*/ 2052533 h 2399827"/>
              <a:gd name="connsiteX13" fmla="*/ 7228113 w 9823268"/>
              <a:gd name="connsiteY13" fmla="*/ 1826110 h 2399827"/>
              <a:gd name="connsiteX14" fmla="*/ 7698377 w 9823268"/>
              <a:gd name="connsiteY14" fmla="*/ 1974155 h 2399827"/>
              <a:gd name="connsiteX15" fmla="*/ 8386354 w 9823268"/>
              <a:gd name="connsiteY15" fmla="*/ 1286178 h 2399827"/>
              <a:gd name="connsiteX16" fmla="*/ 9257211 w 9823268"/>
              <a:gd name="connsiteY16" fmla="*/ 1704190 h 2399827"/>
              <a:gd name="connsiteX17" fmla="*/ 9823268 w 9823268"/>
              <a:gd name="connsiteY17" fmla="*/ 1817402 h 2399827"/>
              <a:gd name="connsiteX0" fmla="*/ 0 w 9832695"/>
              <a:gd name="connsiteY0" fmla="*/ 1774038 h 2404645"/>
              <a:gd name="connsiteX1" fmla="*/ 1028328 w 9832695"/>
              <a:gd name="connsiteY1" fmla="*/ 2087367 h 2404645"/>
              <a:gd name="connsiteX2" fmla="*/ 1672764 w 9832695"/>
              <a:gd name="connsiteY2" fmla="*/ 2313790 h 2404645"/>
              <a:gd name="connsiteX3" fmla="*/ 2769325 w 9832695"/>
              <a:gd name="connsiteY3" fmla="*/ 472960 h 2404645"/>
              <a:gd name="connsiteX4" fmla="*/ 3466729 w 9832695"/>
              <a:gd name="connsiteY4" fmla="*/ 1651939 h 2404645"/>
              <a:gd name="connsiteX5" fmla="*/ 3754113 w 9832695"/>
              <a:gd name="connsiteY5" fmla="*/ 1765150 h 2404645"/>
              <a:gd name="connsiteX6" fmla="*/ 4163415 w 9832695"/>
              <a:gd name="connsiteY6" fmla="*/ 1721606 h 2404645"/>
              <a:gd name="connsiteX7" fmla="*/ 4712055 w 9832695"/>
              <a:gd name="connsiteY7" fmla="*/ 406613 h 2404645"/>
              <a:gd name="connsiteX8" fmla="*/ 5199736 w 9832695"/>
              <a:gd name="connsiteY8" fmla="*/ 32145 h 2404645"/>
              <a:gd name="connsiteX9" fmla="*/ 5757083 w 9832695"/>
              <a:gd name="connsiteY9" fmla="*/ 6015 h 2404645"/>
              <a:gd name="connsiteX10" fmla="*/ 6166386 w 9832695"/>
              <a:gd name="connsiteY10" fmla="*/ 363069 h 2404645"/>
              <a:gd name="connsiteX11" fmla="*/ 6375393 w 9832695"/>
              <a:gd name="connsiteY11" fmla="*/ 1660647 h 2404645"/>
              <a:gd name="connsiteX12" fmla="*/ 6723734 w 9832695"/>
              <a:gd name="connsiteY12" fmla="*/ 2052533 h 2404645"/>
              <a:gd name="connsiteX13" fmla="*/ 7237540 w 9832695"/>
              <a:gd name="connsiteY13" fmla="*/ 1826110 h 2404645"/>
              <a:gd name="connsiteX14" fmla="*/ 7707804 w 9832695"/>
              <a:gd name="connsiteY14" fmla="*/ 1974155 h 2404645"/>
              <a:gd name="connsiteX15" fmla="*/ 8395781 w 9832695"/>
              <a:gd name="connsiteY15" fmla="*/ 1286178 h 2404645"/>
              <a:gd name="connsiteX16" fmla="*/ 9266638 w 9832695"/>
              <a:gd name="connsiteY16" fmla="*/ 1704190 h 2404645"/>
              <a:gd name="connsiteX17" fmla="*/ 9832695 w 9832695"/>
              <a:gd name="connsiteY17" fmla="*/ 1817402 h 2404645"/>
              <a:gd name="connsiteX0" fmla="*/ 0 w 9832695"/>
              <a:gd name="connsiteY0" fmla="*/ 1774038 h 2404645"/>
              <a:gd name="connsiteX1" fmla="*/ 1028328 w 9832695"/>
              <a:gd name="connsiteY1" fmla="*/ 2087367 h 2404645"/>
              <a:gd name="connsiteX2" fmla="*/ 1672764 w 9832695"/>
              <a:gd name="connsiteY2" fmla="*/ 2313790 h 2404645"/>
              <a:gd name="connsiteX3" fmla="*/ 2769325 w 9832695"/>
              <a:gd name="connsiteY3" fmla="*/ 472960 h 2404645"/>
              <a:gd name="connsiteX4" fmla="*/ 3466729 w 9832695"/>
              <a:gd name="connsiteY4" fmla="*/ 1651939 h 2404645"/>
              <a:gd name="connsiteX5" fmla="*/ 3744686 w 9832695"/>
              <a:gd name="connsiteY5" fmla="*/ 1529480 h 2404645"/>
              <a:gd name="connsiteX6" fmla="*/ 4163415 w 9832695"/>
              <a:gd name="connsiteY6" fmla="*/ 1721606 h 2404645"/>
              <a:gd name="connsiteX7" fmla="*/ 4712055 w 9832695"/>
              <a:gd name="connsiteY7" fmla="*/ 406613 h 2404645"/>
              <a:gd name="connsiteX8" fmla="*/ 5199736 w 9832695"/>
              <a:gd name="connsiteY8" fmla="*/ 32145 h 2404645"/>
              <a:gd name="connsiteX9" fmla="*/ 5757083 w 9832695"/>
              <a:gd name="connsiteY9" fmla="*/ 6015 h 2404645"/>
              <a:gd name="connsiteX10" fmla="*/ 6166386 w 9832695"/>
              <a:gd name="connsiteY10" fmla="*/ 363069 h 2404645"/>
              <a:gd name="connsiteX11" fmla="*/ 6375393 w 9832695"/>
              <a:gd name="connsiteY11" fmla="*/ 1660647 h 2404645"/>
              <a:gd name="connsiteX12" fmla="*/ 6723734 w 9832695"/>
              <a:gd name="connsiteY12" fmla="*/ 2052533 h 2404645"/>
              <a:gd name="connsiteX13" fmla="*/ 7237540 w 9832695"/>
              <a:gd name="connsiteY13" fmla="*/ 1826110 h 2404645"/>
              <a:gd name="connsiteX14" fmla="*/ 7707804 w 9832695"/>
              <a:gd name="connsiteY14" fmla="*/ 1974155 h 2404645"/>
              <a:gd name="connsiteX15" fmla="*/ 8395781 w 9832695"/>
              <a:gd name="connsiteY15" fmla="*/ 1286178 h 2404645"/>
              <a:gd name="connsiteX16" fmla="*/ 9266638 w 9832695"/>
              <a:gd name="connsiteY16" fmla="*/ 1704190 h 2404645"/>
              <a:gd name="connsiteX17" fmla="*/ 9832695 w 9832695"/>
              <a:gd name="connsiteY17" fmla="*/ 1817402 h 2404645"/>
              <a:gd name="connsiteX0" fmla="*/ 0 w 9832695"/>
              <a:gd name="connsiteY0" fmla="*/ 1774038 h 2404645"/>
              <a:gd name="connsiteX1" fmla="*/ 1028328 w 9832695"/>
              <a:gd name="connsiteY1" fmla="*/ 2087367 h 2404645"/>
              <a:gd name="connsiteX2" fmla="*/ 1672764 w 9832695"/>
              <a:gd name="connsiteY2" fmla="*/ 2313790 h 2404645"/>
              <a:gd name="connsiteX3" fmla="*/ 2769325 w 9832695"/>
              <a:gd name="connsiteY3" fmla="*/ 472960 h 2404645"/>
              <a:gd name="connsiteX4" fmla="*/ 3466729 w 9832695"/>
              <a:gd name="connsiteY4" fmla="*/ 1293721 h 2404645"/>
              <a:gd name="connsiteX5" fmla="*/ 3744686 w 9832695"/>
              <a:gd name="connsiteY5" fmla="*/ 1529480 h 2404645"/>
              <a:gd name="connsiteX6" fmla="*/ 4163415 w 9832695"/>
              <a:gd name="connsiteY6" fmla="*/ 1721606 h 2404645"/>
              <a:gd name="connsiteX7" fmla="*/ 4712055 w 9832695"/>
              <a:gd name="connsiteY7" fmla="*/ 406613 h 2404645"/>
              <a:gd name="connsiteX8" fmla="*/ 5199736 w 9832695"/>
              <a:gd name="connsiteY8" fmla="*/ 32145 h 2404645"/>
              <a:gd name="connsiteX9" fmla="*/ 5757083 w 9832695"/>
              <a:gd name="connsiteY9" fmla="*/ 6015 h 2404645"/>
              <a:gd name="connsiteX10" fmla="*/ 6166386 w 9832695"/>
              <a:gd name="connsiteY10" fmla="*/ 363069 h 2404645"/>
              <a:gd name="connsiteX11" fmla="*/ 6375393 w 9832695"/>
              <a:gd name="connsiteY11" fmla="*/ 1660647 h 2404645"/>
              <a:gd name="connsiteX12" fmla="*/ 6723734 w 9832695"/>
              <a:gd name="connsiteY12" fmla="*/ 2052533 h 2404645"/>
              <a:gd name="connsiteX13" fmla="*/ 7237540 w 9832695"/>
              <a:gd name="connsiteY13" fmla="*/ 1826110 h 2404645"/>
              <a:gd name="connsiteX14" fmla="*/ 7707804 w 9832695"/>
              <a:gd name="connsiteY14" fmla="*/ 1974155 h 2404645"/>
              <a:gd name="connsiteX15" fmla="*/ 8395781 w 9832695"/>
              <a:gd name="connsiteY15" fmla="*/ 1286178 h 2404645"/>
              <a:gd name="connsiteX16" fmla="*/ 9266638 w 9832695"/>
              <a:gd name="connsiteY16" fmla="*/ 1704190 h 2404645"/>
              <a:gd name="connsiteX17" fmla="*/ 9832695 w 9832695"/>
              <a:gd name="connsiteY17" fmla="*/ 1817402 h 2404645"/>
              <a:gd name="connsiteX0" fmla="*/ 0 w 9832695"/>
              <a:gd name="connsiteY0" fmla="*/ 1774038 h 2404645"/>
              <a:gd name="connsiteX1" fmla="*/ 1028328 w 9832695"/>
              <a:gd name="connsiteY1" fmla="*/ 2087367 h 2404645"/>
              <a:gd name="connsiteX2" fmla="*/ 1672764 w 9832695"/>
              <a:gd name="connsiteY2" fmla="*/ 2313790 h 2404645"/>
              <a:gd name="connsiteX3" fmla="*/ 2769325 w 9832695"/>
              <a:gd name="connsiteY3" fmla="*/ 472960 h 2404645"/>
              <a:gd name="connsiteX4" fmla="*/ 3466729 w 9832695"/>
              <a:gd name="connsiteY4" fmla="*/ 1293721 h 2404645"/>
              <a:gd name="connsiteX5" fmla="*/ 3763539 w 9832695"/>
              <a:gd name="connsiteY5" fmla="*/ 1331517 h 2404645"/>
              <a:gd name="connsiteX6" fmla="*/ 4163415 w 9832695"/>
              <a:gd name="connsiteY6" fmla="*/ 1721606 h 2404645"/>
              <a:gd name="connsiteX7" fmla="*/ 4712055 w 9832695"/>
              <a:gd name="connsiteY7" fmla="*/ 406613 h 2404645"/>
              <a:gd name="connsiteX8" fmla="*/ 5199736 w 9832695"/>
              <a:gd name="connsiteY8" fmla="*/ 32145 h 2404645"/>
              <a:gd name="connsiteX9" fmla="*/ 5757083 w 9832695"/>
              <a:gd name="connsiteY9" fmla="*/ 6015 h 2404645"/>
              <a:gd name="connsiteX10" fmla="*/ 6166386 w 9832695"/>
              <a:gd name="connsiteY10" fmla="*/ 363069 h 2404645"/>
              <a:gd name="connsiteX11" fmla="*/ 6375393 w 9832695"/>
              <a:gd name="connsiteY11" fmla="*/ 1660647 h 2404645"/>
              <a:gd name="connsiteX12" fmla="*/ 6723734 w 9832695"/>
              <a:gd name="connsiteY12" fmla="*/ 2052533 h 2404645"/>
              <a:gd name="connsiteX13" fmla="*/ 7237540 w 9832695"/>
              <a:gd name="connsiteY13" fmla="*/ 1826110 h 2404645"/>
              <a:gd name="connsiteX14" fmla="*/ 7707804 w 9832695"/>
              <a:gd name="connsiteY14" fmla="*/ 1974155 h 2404645"/>
              <a:gd name="connsiteX15" fmla="*/ 8395781 w 9832695"/>
              <a:gd name="connsiteY15" fmla="*/ 1286178 h 2404645"/>
              <a:gd name="connsiteX16" fmla="*/ 9266638 w 9832695"/>
              <a:gd name="connsiteY16" fmla="*/ 1704190 h 2404645"/>
              <a:gd name="connsiteX17" fmla="*/ 9832695 w 9832695"/>
              <a:gd name="connsiteY17" fmla="*/ 1817402 h 2404645"/>
              <a:gd name="connsiteX0" fmla="*/ 0 w 9832695"/>
              <a:gd name="connsiteY0" fmla="*/ 1774038 h 2404645"/>
              <a:gd name="connsiteX1" fmla="*/ 1028328 w 9832695"/>
              <a:gd name="connsiteY1" fmla="*/ 2087367 h 2404645"/>
              <a:gd name="connsiteX2" fmla="*/ 1672764 w 9832695"/>
              <a:gd name="connsiteY2" fmla="*/ 2313790 h 2404645"/>
              <a:gd name="connsiteX3" fmla="*/ 2769325 w 9832695"/>
              <a:gd name="connsiteY3" fmla="*/ 472960 h 2404645"/>
              <a:gd name="connsiteX4" fmla="*/ 3466729 w 9832695"/>
              <a:gd name="connsiteY4" fmla="*/ 1293721 h 2404645"/>
              <a:gd name="connsiteX5" fmla="*/ 3763539 w 9832695"/>
              <a:gd name="connsiteY5" fmla="*/ 1331517 h 2404645"/>
              <a:gd name="connsiteX6" fmla="*/ 4144561 w 9832695"/>
              <a:gd name="connsiteY6" fmla="*/ 1155997 h 2404645"/>
              <a:gd name="connsiteX7" fmla="*/ 4712055 w 9832695"/>
              <a:gd name="connsiteY7" fmla="*/ 406613 h 2404645"/>
              <a:gd name="connsiteX8" fmla="*/ 5199736 w 9832695"/>
              <a:gd name="connsiteY8" fmla="*/ 32145 h 2404645"/>
              <a:gd name="connsiteX9" fmla="*/ 5757083 w 9832695"/>
              <a:gd name="connsiteY9" fmla="*/ 6015 h 2404645"/>
              <a:gd name="connsiteX10" fmla="*/ 6166386 w 9832695"/>
              <a:gd name="connsiteY10" fmla="*/ 363069 h 2404645"/>
              <a:gd name="connsiteX11" fmla="*/ 6375393 w 9832695"/>
              <a:gd name="connsiteY11" fmla="*/ 1660647 h 2404645"/>
              <a:gd name="connsiteX12" fmla="*/ 6723734 w 9832695"/>
              <a:gd name="connsiteY12" fmla="*/ 2052533 h 2404645"/>
              <a:gd name="connsiteX13" fmla="*/ 7237540 w 9832695"/>
              <a:gd name="connsiteY13" fmla="*/ 1826110 h 2404645"/>
              <a:gd name="connsiteX14" fmla="*/ 7707804 w 9832695"/>
              <a:gd name="connsiteY14" fmla="*/ 1974155 h 2404645"/>
              <a:gd name="connsiteX15" fmla="*/ 8395781 w 9832695"/>
              <a:gd name="connsiteY15" fmla="*/ 1286178 h 2404645"/>
              <a:gd name="connsiteX16" fmla="*/ 9266638 w 9832695"/>
              <a:gd name="connsiteY16" fmla="*/ 1704190 h 2404645"/>
              <a:gd name="connsiteX17" fmla="*/ 9832695 w 9832695"/>
              <a:gd name="connsiteY17" fmla="*/ 1817402 h 2404645"/>
              <a:gd name="connsiteX0" fmla="*/ 0 w 9832695"/>
              <a:gd name="connsiteY0" fmla="*/ 1769902 h 2400509"/>
              <a:gd name="connsiteX1" fmla="*/ 1028328 w 9832695"/>
              <a:gd name="connsiteY1" fmla="*/ 2083231 h 2400509"/>
              <a:gd name="connsiteX2" fmla="*/ 1672764 w 9832695"/>
              <a:gd name="connsiteY2" fmla="*/ 2309654 h 2400509"/>
              <a:gd name="connsiteX3" fmla="*/ 2769325 w 9832695"/>
              <a:gd name="connsiteY3" fmla="*/ 468824 h 2400509"/>
              <a:gd name="connsiteX4" fmla="*/ 3466729 w 9832695"/>
              <a:gd name="connsiteY4" fmla="*/ 1289585 h 2400509"/>
              <a:gd name="connsiteX5" fmla="*/ 3763539 w 9832695"/>
              <a:gd name="connsiteY5" fmla="*/ 1327381 h 2400509"/>
              <a:gd name="connsiteX6" fmla="*/ 4144561 w 9832695"/>
              <a:gd name="connsiteY6" fmla="*/ 1151861 h 2400509"/>
              <a:gd name="connsiteX7" fmla="*/ 4712055 w 9832695"/>
              <a:gd name="connsiteY7" fmla="*/ 402477 h 2400509"/>
              <a:gd name="connsiteX8" fmla="*/ 5331711 w 9832695"/>
              <a:gd name="connsiteY8" fmla="*/ 461642 h 2400509"/>
              <a:gd name="connsiteX9" fmla="*/ 5757083 w 9832695"/>
              <a:gd name="connsiteY9" fmla="*/ 1879 h 2400509"/>
              <a:gd name="connsiteX10" fmla="*/ 6166386 w 9832695"/>
              <a:gd name="connsiteY10" fmla="*/ 358933 h 2400509"/>
              <a:gd name="connsiteX11" fmla="*/ 6375393 w 9832695"/>
              <a:gd name="connsiteY11" fmla="*/ 1656511 h 2400509"/>
              <a:gd name="connsiteX12" fmla="*/ 6723734 w 9832695"/>
              <a:gd name="connsiteY12" fmla="*/ 2048397 h 2400509"/>
              <a:gd name="connsiteX13" fmla="*/ 7237540 w 9832695"/>
              <a:gd name="connsiteY13" fmla="*/ 1821974 h 2400509"/>
              <a:gd name="connsiteX14" fmla="*/ 7707804 w 9832695"/>
              <a:gd name="connsiteY14" fmla="*/ 1970019 h 2400509"/>
              <a:gd name="connsiteX15" fmla="*/ 8395781 w 9832695"/>
              <a:gd name="connsiteY15" fmla="*/ 1282042 h 2400509"/>
              <a:gd name="connsiteX16" fmla="*/ 9266638 w 9832695"/>
              <a:gd name="connsiteY16" fmla="*/ 1700054 h 2400509"/>
              <a:gd name="connsiteX17" fmla="*/ 9832695 w 9832695"/>
              <a:gd name="connsiteY17" fmla="*/ 1813266 h 2400509"/>
              <a:gd name="connsiteX0" fmla="*/ 0 w 9832695"/>
              <a:gd name="connsiteY0" fmla="*/ 1769902 h 2400509"/>
              <a:gd name="connsiteX1" fmla="*/ 1028328 w 9832695"/>
              <a:gd name="connsiteY1" fmla="*/ 2083231 h 2400509"/>
              <a:gd name="connsiteX2" fmla="*/ 1672764 w 9832695"/>
              <a:gd name="connsiteY2" fmla="*/ 2309654 h 2400509"/>
              <a:gd name="connsiteX3" fmla="*/ 2769325 w 9832695"/>
              <a:gd name="connsiteY3" fmla="*/ 468824 h 2400509"/>
              <a:gd name="connsiteX4" fmla="*/ 3466729 w 9832695"/>
              <a:gd name="connsiteY4" fmla="*/ 1289585 h 2400509"/>
              <a:gd name="connsiteX5" fmla="*/ 3763539 w 9832695"/>
              <a:gd name="connsiteY5" fmla="*/ 1327381 h 2400509"/>
              <a:gd name="connsiteX6" fmla="*/ 4144561 w 9832695"/>
              <a:gd name="connsiteY6" fmla="*/ 1151861 h 2400509"/>
              <a:gd name="connsiteX7" fmla="*/ 4683775 w 9832695"/>
              <a:gd name="connsiteY7" fmla="*/ 845536 h 2400509"/>
              <a:gd name="connsiteX8" fmla="*/ 5331711 w 9832695"/>
              <a:gd name="connsiteY8" fmla="*/ 461642 h 2400509"/>
              <a:gd name="connsiteX9" fmla="*/ 5757083 w 9832695"/>
              <a:gd name="connsiteY9" fmla="*/ 1879 h 2400509"/>
              <a:gd name="connsiteX10" fmla="*/ 6166386 w 9832695"/>
              <a:gd name="connsiteY10" fmla="*/ 358933 h 2400509"/>
              <a:gd name="connsiteX11" fmla="*/ 6375393 w 9832695"/>
              <a:gd name="connsiteY11" fmla="*/ 1656511 h 2400509"/>
              <a:gd name="connsiteX12" fmla="*/ 6723734 w 9832695"/>
              <a:gd name="connsiteY12" fmla="*/ 2048397 h 2400509"/>
              <a:gd name="connsiteX13" fmla="*/ 7237540 w 9832695"/>
              <a:gd name="connsiteY13" fmla="*/ 1821974 h 2400509"/>
              <a:gd name="connsiteX14" fmla="*/ 7707804 w 9832695"/>
              <a:gd name="connsiteY14" fmla="*/ 1970019 h 2400509"/>
              <a:gd name="connsiteX15" fmla="*/ 8395781 w 9832695"/>
              <a:gd name="connsiteY15" fmla="*/ 1282042 h 2400509"/>
              <a:gd name="connsiteX16" fmla="*/ 9266638 w 9832695"/>
              <a:gd name="connsiteY16" fmla="*/ 1700054 h 2400509"/>
              <a:gd name="connsiteX17" fmla="*/ 9832695 w 9832695"/>
              <a:gd name="connsiteY17" fmla="*/ 1813266 h 2400509"/>
              <a:gd name="connsiteX0" fmla="*/ 0 w 9832695"/>
              <a:gd name="connsiteY0" fmla="*/ 1470771 h 2101378"/>
              <a:gd name="connsiteX1" fmla="*/ 1028328 w 9832695"/>
              <a:gd name="connsiteY1" fmla="*/ 1784100 h 2101378"/>
              <a:gd name="connsiteX2" fmla="*/ 1672764 w 9832695"/>
              <a:gd name="connsiteY2" fmla="*/ 2010523 h 2101378"/>
              <a:gd name="connsiteX3" fmla="*/ 2769325 w 9832695"/>
              <a:gd name="connsiteY3" fmla="*/ 169693 h 2101378"/>
              <a:gd name="connsiteX4" fmla="*/ 3466729 w 9832695"/>
              <a:gd name="connsiteY4" fmla="*/ 990454 h 2101378"/>
              <a:gd name="connsiteX5" fmla="*/ 3763539 w 9832695"/>
              <a:gd name="connsiteY5" fmla="*/ 1028250 h 2101378"/>
              <a:gd name="connsiteX6" fmla="*/ 4144561 w 9832695"/>
              <a:gd name="connsiteY6" fmla="*/ 852730 h 2101378"/>
              <a:gd name="connsiteX7" fmla="*/ 4683775 w 9832695"/>
              <a:gd name="connsiteY7" fmla="*/ 546405 h 2101378"/>
              <a:gd name="connsiteX8" fmla="*/ 5331711 w 9832695"/>
              <a:gd name="connsiteY8" fmla="*/ 162511 h 2101378"/>
              <a:gd name="connsiteX9" fmla="*/ 5785363 w 9832695"/>
              <a:gd name="connsiteY9" fmla="*/ 211796 h 2101378"/>
              <a:gd name="connsiteX10" fmla="*/ 6166386 w 9832695"/>
              <a:gd name="connsiteY10" fmla="*/ 59802 h 2101378"/>
              <a:gd name="connsiteX11" fmla="*/ 6375393 w 9832695"/>
              <a:gd name="connsiteY11" fmla="*/ 1357380 h 2101378"/>
              <a:gd name="connsiteX12" fmla="*/ 6723734 w 9832695"/>
              <a:gd name="connsiteY12" fmla="*/ 1749266 h 2101378"/>
              <a:gd name="connsiteX13" fmla="*/ 7237540 w 9832695"/>
              <a:gd name="connsiteY13" fmla="*/ 1522843 h 2101378"/>
              <a:gd name="connsiteX14" fmla="*/ 7707804 w 9832695"/>
              <a:gd name="connsiteY14" fmla="*/ 1670888 h 2101378"/>
              <a:gd name="connsiteX15" fmla="*/ 8395781 w 9832695"/>
              <a:gd name="connsiteY15" fmla="*/ 982911 h 2101378"/>
              <a:gd name="connsiteX16" fmla="*/ 9266638 w 9832695"/>
              <a:gd name="connsiteY16" fmla="*/ 1400923 h 2101378"/>
              <a:gd name="connsiteX17" fmla="*/ 9832695 w 9832695"/>
              <a:gd name="connsiteY17" fmla="*/ 1514135 h 2101378"/>
              <a:gd name="connsiteX0" fmla="*/ 0 w 9832695"/>
              <a:gd name="connsiteY0" fmla="*/ 1333943 h 1964550"/>
              <a:gd name="connsiteX1" fmla="*/ 1028328 w 9832695"/>
              <a:gd name="connsiteY1" fmla="*/ 1647272 h 1964550"/>
              <a:gd name="connsiteX2" fmla="*/ 1672764 w 9832695"/>
              <a:gd name="connsiteY2" fmla="*/ 1873695 h 1964550"/>
              <a:gd name="connsiteX3" fmla="*/ 2769325 w 9832695"/>
              <a:gd name="connsiteY3" fmla="*/ 32865 h 1964550"/>
              <a:gd name="connsiteX4" fmla="*/ 3466729 w 9832695"/>
              <a:gd name="connsiteY4" fmla="*/ 853626 h 1964550"/>
              <a:gd name="connsiteX5" fmla="*/ 3763539 w 9832695"/>
              <a:gd name="connsiteY5" fmla="*/ 891422 h 1964550"/>
              <a:gd name="connsiteX6" fmla="*/ 4144561 w 9832695"/>
              <a:gd name="connsiteY6" fmla="*/ 715902 h 1964550"/>
              <a:gd name="connsiteX7" fmla="*/ 4683775 w 9832695"/>
              <a:gd name="connsiteY7" fmla="*/ 409577 h 1964550"/>
              <a:gd name="connsiteX8" fmla="*/ 5331711 w 9832695"/>
              <a:gd name="connsiteY8" fmla="*/ 25683 h 1964550"/>
              <a:gd name="connsiteX9" fmla="*/ 5785363 w 9832695"/>
              <a:gd name="connsiteY9" fmla="*/ 74968 h 1964550"/>
              <a:gd name="connsiteX10" fmla="*/ 6147532 w 9832695"/>
              <a:gd name="connsiteY10" fmla="*/ 394314 h 1964550"/>
              <a:gd name="connsiteX11" fmla="*/ 6375393 w 9832695"/>
              <a:gd name="connsiteY11" fmla="*/ 1220552 h 1964550"/>
              <a:gd name="connsiteX12" fmla="*/ 6723734 w 9832695"/>
              <a:gd name="connsiteY12" fmla="*/ 1612438 h 1964550"/>
              <a:gd name="connsiteX13" fmla="*/ 7237540 w 9832695"/>
              <a:gd name="connsiteY13" fmla="*/ 1386015 h 1964550"/>
              <a:gd name="connsiteX14" fmla="*/ 7707804 w 9832695"/>
              <a:gd name="connsiteY14" fmla="*/ 1534060 h 1964550"/>
              <a:gd name="connsiteX15" fmla="*/ 8395781 w 9832695"/>
              <a:gd name="connsiteY15" fmla="*/ 846083 h 1964550"/>
              <a:gd name="connsiteX16" fmla="*/ 9266638 w 9832695"/>
              <a:gd name="connsiteY16" fmla="*/ 1264095 h 1964550"/>
              <a:gd name="connsiteX17" fmla="*/ 9832695 w 9832695"/>
              <a:gd name="connsiteY17" fmla="*/ 1377307 h 1964550"/>
              <a:gd name="connsiteX0" fmla="*/ 0 w 9832695"/>
              <a:gd name="connsiteY0" fmla="*/ 1323508 h 1954115"/>
              <a:gd name="connsiteX1" fmla="*/ 1028328 w 9832695"/>
              <a:gd name="connsiteY1" fmla="*/ 1636837 h 1954115"/>
              <a:gd name="connsiteX2" fmla="*/ 1672764 w 9832695"/>
              <a:gd name="connsiteY2" fmla="*/ 1863260 h 1954115"/>
              <a:gd name="connsiteX3" fmla="*/ 2769325 w 9832695"/>
              <a:gd name="connsiteY3" fmla="*/ 22430 h 1954115"/>
              <a:gd name="connsiteX4" fmla="*/ 3466729 w 9832695"/>
              <a:gd name="connsiteY4" fmla="*/ 843191 h 1954115"/>
              <a:gd name="connsiteX5" fmla="*/ 3763539 w 9832695"/>
              <a:gd name="connsiteY5" fmla="*/ 880987 h 1954115"/>
              <a:gd name="connsiteX6" fmla="*/ 4144561 w 9832695"/>
              <a:gd name="connsiteY6" fmla="*/ 705467 h 1954115"/>
              <a:gd name="connsiteX7" fmla="*/ 4683775 w 9832695"/>
              <a:gd name="connsiteY7" fmla="*/ 399142 h 1954115"/>
              <a:gd name="connsiteX8" fmla="*/ 5190309 w 9832695"/>
              <a:gd name="connsiteY8" fmla="*/ 62382 h 1954115"/>
              <a:gd name="connsiteX9" fmla="*/ 5785363 w 9832695"/>
              <a:gd name="connsiteY9" fmla="*/ 64533 h 1954115"/>
              <a:gd name="connsiteX10" fmla="*/ 6147532 w 9832695"/>
              <a:gd name="connsiteY10" fmla="*/ 383879 h 1954115"/>
              <a:gd name="connsiteX11" fmla="*/ 6375393 w 9832695"/>
              <a:gd name="connsiteY11" fmla="*/ 1210117 h 1954115"/>
              <a:gd name="connsiteX12" fmla="*/ 6723734 w 9832695"/>
              <a:gd name="connsiteY12" fmla="*/ 1602003 h 1954115"/>
              <a:gd name="connsiteX13" fmla="*/ 7237540 w 9832695"/>
              <a:gd name="connsiteY13" fmla="*/ 1375580 h 1954115"/>
              <a:gd name="connsiteX14" fmla="*/ 7707804 w 9832695"/>
              <a:gd name="connsiteY14" fmla="*/ 1523625 h 1954115"/>
              <a:gd name="connsiteX15" fmla="*/ 8395781 w 9832695"/>
              <a:gd name="connsiteY15" fmla="*/ 835648 h 1954115"/>
              <a:gd name="connsiteX16" fmla="*/ 9266638 w 9832695"/>
              <a:gd name="connsiteY16" fmla="*/ 1253660 h 1954115"/>
              <a:gd name="connsiteX17" fmla="*/ 9832695 w 9832695"/>
              <a:gd name="connsiteY17" fmla="*/ 1366872 h 1954115"/>
              <a:gd name="connsiteX0" fmla="*/ 0 w 9832695"/>
              <a:gd name="connsiteY0" fmla="*/ 1323508 h 1954115"/>
              <a:gd name="connsiteX1" fmla="*/ 1028328 w 9832695"/>
              <a:gd name="connsiteY1" fmla="*/ 1636837 h 1954115"/>
              <a:gd name="connsiteX2" fmla="*/ 1672764 w 9832695"/>
              <a:gd name="connsiteY2" fmla="*/ 1863260 h 1954115"/>
              <a:gd name="connsiteX3" fmla="*/ 2769325 w 9832695"/>
              <a:gd name="connsiteY3" fmla="*/ 22430 h 1954115"/>
              <a:gd name="connsiteX4" fmla="*/ 3466729 w 9832695"/>
              <a:gd name="connsiteY4" fmla="*/ 843191 h 1954115"/>
              <a:gd name="connsiteX5" fmla="*/ 3763539 w 9832695"/>
              <a:gd name="connsiteY5" fmla="*/ 880987 h 1954115"/>
              <a:gd name="connsiteX6" fmla="*/ 4144561 w 9832695"/>
              <a:gd name="connsiteY6" fmla="*/ 705467 h 1954115"/>
              <a:gd name="connsiteX7" fmla="*/ 4683775 w 9832695"/>
              <a:gd name="connsiteY7" fmla="*/ 399142 h 1954115"/>
              <a:gd name="connsiteX8" fmla="*/ 5190309 w 9832695"/>
              <a:gd name="connsiteY8" fmla="*/ 62382 h 1954115"/>
              <a:gd name="connsiteX9" fmla="*/ 5785363 w 9832695"/>
              <a:gd name="connsiteY9" fmla="*/ 64533 h 1954115"/>
              <a:gd name="connsiteX10" fmla="*/ 6147532 w 9832695"/>
              <a:gd name="connsiteY10" fmla="*/ 383879 h 1954115"/>
              <a:gd name="connsiteX11" fmla="*/ 6375393 w 9832695"/>
              <a:gd name="connsiteY11" fmla="*/ 1276105 h 1954115"/>
              <a:gd name="connsiteX12" fmla="*/ 6723734 w 9832695"/>
              <a:gd name="connsiteY12" fmla="*/ 1602003 h 1954115"/>
              <a:gd name="connsiteX13" fmla="*/ 7237540 w 9832695"/>
              <a:gd name="connsiteY13" fmla="*/ 1375580 h 1954115"/>
              <a:gd name="connsiteX14" fmla="*/ 7707804 w 9832695"/>
              <a:gd name="connsiteY14" fmla="*/ 1523625 h 1954115"/>
              <a:gd name="connsiteX15" fmla="*/ 8395781 w 9832695"/>
              <a:gd name="connsiteY15" fmla="*/ 835648 h 1954115"/>
              <a:gd name="connsiteX16" fmla="*/ 9266638 w 9832695"/>
              <a:gd name="connsiteY16" fmla="*/ 1253660 h 1954115"/>
              <a:gd name="connsiteX17" fmla="*/ 9832695 w 9832695"/>
              <a:gd name="connsiteY17" fmla="*/ 1366872 h 1954115"/>
              <a:gd name="connsiteX0" fmla="*/ 0 w 9832695"/>
              <a:gd name="connsiteY0" fmla="*/ 1323508 h 1954115"/>
              <a:gd name="connsiteX1" fmla="*/ 1028328 w 9832695"/>
              <a:gd name="connsiteY1" fmla="*/ 1636837 h 1954115"/>
              <a:gd name="connsiteX2" fmla="*/ 1672764 w 9832695"/>
              <a:gd name="connsiteY2" fmla="*/ 1863260 h 1954115"/>
              <a:gd name="connsiteX3" fmla="*/ 2769325 w 9832695"/>
              <a:gd name="connsiteY3" fmla="*/ 22430 h 1954115"/>
              <a:gd name="connsiteX4" fmla="*/ 3466729 w 9832695"/>
              <a:gd name="connsiteY4" fmla="*/ 843191 h 1954115"/>
              <a:gd name="connsiteX5" fmla="*/ 3763539 w 9832695"/>
              <a:gd name="connsiteY5" fmla="*/ 880987 h 1954115"/>
              <a:gd name="connsiteX6" fmla="*/ 4144561 w 9832695"/>
              <a:gd name="connsiteY6" fmla="*/ 705467 h 1954115"/>
              <a:gd name="connsiteX7" fmla="*/ 4683775 w 9832695"/>
              <a:gd name="connsiteY7" fmla="*/ 399142 h 1954115"/>
              <a:gd name="connsiteX8" fmla="*/ 5190309 w 9832695"/>
              <a:gd name="connsiteY8" fmla="*/ 62382 h 1954115"/>
              <a:gd name="connsiteX9" fmla="*/ 5785363 w 9832695"/>
              <a:gd name="connsiteY9" fmla="*/ 64533 h 1954115"/>
              <a:gd name="connsiteX10" fmla="*/ 6147532 w 9832695"/>
              <a:gd name="connsiteY10" fmla="*/ 383879 h 1954115"/>
              <a:gd name="connsiteX11" fmla="*/ 6375393 w 9832695"/>
              <a:gd name="connsiteY11" fmla="*/ 1276105 h 1954115"/>
              <a:gd name="connsiteX12" fmla="*/ 6723734 w 9832695"/>
              <a:gd name="connsiteY12" fmla="*/ 1602003 h 1954115"/>
              <a:gd name="connsiteX13" fmla="*/ 7218687 w 9832695"/>
              <a:gd name="connsiteY13" fmla="*/ 1658384 h 1954115"/>
              <a:gd name="connsiteX14" fmla="*/ 7707804 w 9832695"/>
              <a:gd name="connsiteY14" fmla="*/ 1523625 h 1954115"/>
              <a:gd name="connsiteX15" fmla="*/ 8395781 w 9832695"/>
              <a:gd name="connsiteY15" fmla="*/ 835648 h 1954115"/>
              <a:gd name="connsiteX16" fmla="*/ 9266638 w 9832695"/>
              <a:gd name="connsiteY16" fmla="*/ 1253660 h 1954115"/>
              <a:gd name="connsiteX17" fmla="*/ 9832695 w 9832695"/>
              <a:gd name="connsiteY17" fmla="*/ 1366872 h 1954115"/>
              <a:gd name="connsiteX0" fmla="*/ 0 w 9832695"/>
              <a:gd name="connsiteY0" fmla="*/ 1323508 h 1954115"/>
              <a:gd name="connsiteX1" fmla="*/ 1028328 w 9832695"/>
              <a:gd name="connsiteY1" fmla="*/ 1636837 h 1954115"/>
              <a:gd name="connsiteX2" fmla="*/ 1672764 w 9832695"/>
              <a:gd name="connsiteY2" fmla="*/ 1863260 h 1954115"/>
              <a:gd name="connsiteX3" fmla="*/ 2769325 w 9832695"/>
              <a:gd name="connsiteY3" fmla="*/ 22430 h 1954115"/>
              <a:gd name="connsiteX4" fmla="*/ 3466729 w 9832695"/>
              <a:gd name="connsiteY4" fmla="*/ 843191 h 1954115"/>
              <a:gd name="connsiteX5" fmla="*/ 3763539 w 9832695"/>
              <a:gd name="connsiteY5" fmla="*/ 880987 h 1954115"/>
              <a:gd name="connsiteX6" fmla="*/ 4144561 w 9832695"/>
              <a:gd name="connsiteY6" fmla="*/ 705467 h 1954115"/>
              <a:gd name="connsiteX7" fmla="*/ 4683775 w 9832695"/>
              <a:gd name="connsiteY7" fmla="*/ 399142 h 1954115"/>
              <a:gd name="connsiteX8" fmla="*/ 5190309 w 9832695"/>
              <a:gd name="connsiteY8" fmla="*/ 62382 h 1954115"/>
              <a:gd name="connsiteX9" fmla="*/ 5785363 w 9832695"/>
              <a:gd name="connsiteY9" fmla="*/ 64533 h 1954115"/>
              <a:gd name="connsiteX10" fmla="*/ 6147532 w 9832695"/>
              <a:gd name="connsiteY10" fmla="*/ 383879 h 1954115"/>
              <a:gd name="connsiteX11" fmla="*/ 6375393 w 9832695"/>
              <a:gd name="connsiteY11" fmla="*/ 1276105 h 1954115"/>
              <a:gd name="connsiteX12" fmla="*/ 6723734 w 9832695"/>
              <a:gd name="connsiteY12" fmla="*/ 1602003 h 1954115"/>
              <a:gd name="connsiteX13" fmla="*/ 7218687 w 9832695"/>
              <a:gd name="connsiteY13" fmla="*/ 1658384 h 1954115"/>
              <a:gd name="connsiteX14" fmla="*/ 7707804 w 9832695"/>
              <a:gd name="connsiteY14" fmla="*/ 1523625 h 1954115"/>
              <a:gd name="connsiteX15" fmla="*/ 8480622 w 9832695"/>
              <a:gd name="connsiteY15" fmla="*/ 1646353 h 1954115"/>
              <a:gd name="connsiteX16" fmla="*/ 9266638 w 9832695"/>
              <a:gd name="connsiteY16" fmla="*/ 1253660 h 1954115"/>
              <a:gd name="connsiteX17" fmla="*/ 9832695 w 9832695"/>
              <a:gd name="connsiteY17" fmla="*/ 1366872 h 1954115"/>
              <a:gd name="connsiteX0" fmla="*/ 0 w 9832695"/>
              <a:gd name="connsiteY0" fmla="*/ 1323508 h 1954115"/>
              <a:gd name="connsiteX1" fmla="*/ 1028328 w 9832695"/>
              <a:gd name="connsiteY1" fmla="*/ 1636837 h 1954115"/>
              <a:gd name="connsiteX2" fmla="*/ 1672764 w 9832695"/>
              <a:gd name="connsiteY2" fmla="*/ 1863260 h 1954115"/>
              <a:gd name="connsiteX3" fmla="*/ 2769325 w 9832695"/>
              <a:gd name="connsiteY3" fmla="*/ 22430 h 1954115"/>
              <a:gd name="connsiteX4" fmla="*/ 3466729 w 9832695"/>
              <a:gd name="connsiteY4" fmla="*/ 843191 h 1954115"/>
              <a:gd name="connsiteX5" fmla="*/ 3763539 w 9832695"/>
              <a:gd name="connsiteY5" fmla="*/ 880987 h 1954115"/>
              <a:gd name="connsiteX6" fmla="*/ 4144561 w 9832695"/>
              <a:gd name="connsiteY6" fmla="*/ 705467 h 1954115"/>
              <a:gd name="connsiteX7" fmla="*/ 4683775 w 9832695"/>
              <a:gd name="connsiteY7" fmla="*/ 399142 h 1954115"/>
              <a:gd name="connsiteX8" fmla="*/ 5190309 w 9832695"/>
              <a:gd name="connsiteY8" fmla="*/ 62382 h 1954115"/>
              <a:gd name="connsiteX9" fmla="*/ 5785363 w 9832695"/>
              <a:gd name="connsiteY9" fmla="*/ 64533 h 1954115"/>
              <a:gd name="connsiteX10" fmla="*/ 6147532 w 9832695"/>
              <a:gd name="connsiteY10" fmla="*/ 383879 h 1954115"/>
              <a:gd name="connsiteX11" fmla="*/ 6375393 w 9832695"/>
              <a:gd name="connsiteY11" fmla="*/ 1276105 h 1954115"/>
              <a:gd name="connsiteX12" fmla="*/ 6723734 w 9832695"/>
              <a:gd name="connsiteY12" fmla="*/ 1602003 h 1954115"/>
              <a:gd name="connsiteX13" fmla="*/ 7218687 w 9832695"/>
              <a:gd name="connsiteY13" fmla="*/ 1658384 h 1954115"/>
              <a:gd name="connsiteX14" fmla="*/ 7707804 w 9832695"/>
              <a:gd name="connsiteY14" fmla="*/ 1523625 h 1954115"/>
              <a:gd name="connsiteX15" fmla="*/ 8480622 w 9832695"/>
              <a:gd name="connsiteY15" fmla="*/ 1646353 h 1954115"/>
              <a:gd name="connsiteX16" fmla="*/ 9266638 w 9832695"/>
              <a:gd name="connsiteY16" fmla="*/ 1489330 h 1954115"/>
              <a:gd name="connsiteX17" fmla="*/ 9832695 w 9832695"/>
              <a:gd name="connsiteY17" fmla="*/ 1366872 h 19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32695" h="1954115">
                <a:moveTo>
                  <a:pt x="0" y="1323508"/>
                </a:moveTo>
                <a:cubicBezTo>
                  <a:pt x="462280" y="1265451"/>
                  <a:pt x="749534" y="1546878"/>
                  <a:pt x="1028328" y="1636837"/>
                </a:cubicBezTo>
                <a:cubicBezTo>
                  <a:pt x="1307122" y="1726796"/>
                  <a:pt x="1382598" y="2132328"/>
                  <a:pt x="1672764" y="1863260"/>
                </a:cubicBezTo>
                <a:cubicBezTo>
                  <a:pt x="1962930" y="1594192"/>
                  <a:pt x="2470331" y="192441"/>
                  <a:pt x="2769325" y="22430"/>
                </a:cubicBezTo>
                <a:cubicBezTo>
                  <a:pt x="3068319" y="-147581"/>
                  <a:pt x="3301027" y="700098"/>
                  <a:pt x="3466729" y="843191"/>
                </a:cubicBezTo>
                <a:cubicBezTo>
                  <a:pt x="3632431" y="986284"/>
                  <a:pt x="3650567" y="903941"/>
                  <a:pt x="3763539" y="880987"/>
                </a:cubicBezTo>
                <a:cubicBezTo>
                  <a:pt x="3876511" y="858033"/>
                  <a:pt x="3991188" y="785774"/>
                  <a:pt x="4144561" y="705467"/>
                </a:cubicBezTo>
                <a:cubicBezTo>
                  <a:pt x="4297934" y="625160"/>
                  <a:pt x="4509484" y="506323"/>
                  <a:pt x="4683775" y="399142"/>
                </a:cubicBezTo>
                <a:cubicBezTo>
                  <a:pt x="4858066" y="291961"/>
                  <a:pt x="5006711" y="118150"/>
                  <a:pt x="5190309" y="62382"/>
                </a:cubicBezTo>
                <a:cubicBezTo>
                  <a:pt x="5373907" y="6614"/>
                  <a:pt x="5625826" y="10950"/>
                  <a:pt x="5785363" y="64533"/>
                </a:cubicBezTo>
                <a:cubicBezTo>
                  <a:pt x="5944900" y="118116"/>
                  <a:pt x="6049194" y="181950"/>
                  <a:pt x="6147532" y="383879"/>
                </a:cubicBezTo>
                <a:cubicBezTo>
                  <a:pt x="6245870" y="585808"/>
                  <a:pt x="6279359" y="1073084"/>
                  <a:pt x="6375393" y="1276105"/>
                </a:cubicBezTo>
                <a:cubicBezTo>
                  <a:pt x="6471427" y="1479126"/>
                  <a:pt x="6583185" y="1538290"/>
                  <a:pt x="6723734" y="1602003"/>
                </a:cubicBezTo>
                <a:cubicBezTo>
                  <a:pt x="6864283" y="1665716"/>
                  <a:pt x="7054676" y="1671447"/>
                  <a:pt x="7218687" y="1658384"/>
                </a:cubicBezTo>
                <a:cubicBezTo>
                  <a:pt x="7382698" y="1645321"/>
                  <a:pt x="7497482" y="1525630"/>
                  <a:pt x="7707804" y="1523625"/>
                </a:cubicBezTo>
                <a:cubicBezTo>
                  <a:pt x="7918126" y="1521620"/>
                  <a:pt x="8220816" y="1652069"/>
                  <a:pt x="8480622" y="1646353"/>
                </a:cubicBezTo>
                <a:cubicBezTo>
                  <a:pt x="8740428" y="1640637"/>
                  <a:pt x="9027152" y="1400793"/>
                  <a:pt x="9266638" y="1489330"/>
                </a:cubicBezTo>
                <a:cubicBezTo>
                  <a:pt x="9506124" y="1577867"/>
                  <a:pt x="9768106" y="1501854"/>
                  <a:pt x="9832695" y="1366872"/>
                </a:cubicBezTo>
              </a:path>
            </a:pathLst>
          </a:cu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Freeform 53">
            <a:extLst>
              <a:ext uri="{FF2B5EF4-FFF2-40B4-BE49-F238E27FC236}">
                <a16:creationId xmlns:a16="http://schemas.microsoft.com/office/drawing/2014/main" id="{AB9DB48A-F5F7-0849-B071-2BD9ACC77605}"/>
              </a:ext>
            </a:extLst>
          </p:cNvPr>
          <p:cNvSpPr/>
          <p:nvPr/>
        </p:nvSpPr>
        <p:spPr>
          <a:xfrm>
            <a:off x="1006758" y="3302512"/>
            <a:ext cx="9842122" cy="1551006"/>
          </a:xfrm>
          <a:custGeom>
            <a:avLst/>
            <a:gdLst>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679475 w 9840686"/>
              <a:gd name="connsiteY10" fmla="*/ 1713193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620000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421189 w 9840686"/>
              <a:gd name="connsiteY14" fmla="*/ 1356141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4737"/>
              <a:gd name="connsiteX1" fmla="*/ 1236617 w 9840686"/>
              <a:gd name="connsiteY1" fmla="*/ 2392461 h 2934737"/>
              <a:gd name="connsiteX2" fmla="*/ 1872343 w 9840686"/>
              <a:gd name="connsiteY2" fmla="*/ 2871433 h 2934737"/>
              <a:gd name="connsiteX3" fmla="*/ 2969623 w 9840686"/>
              <a:gd name="connsiteY3" fmla="*/ 772667 h 2934737"/>
              <a:gd name="connsiteX4" fmla="*/ 3614057 w 9840686"/>
              <a:gd name="connsiteY4" fmla="*/ 2322793 h 2934737"/>
              <a:gd name="connsiteX5" fmla="*/ 3988526 w 9840686"/>
              <a:gd name="connsiteY5" fmla="*/ 1704484 h 2934737"/>
              <a:gd name="connsiteX6" fmla="*/ 4249783 w 9840686"/>
              <a:gd name="connsiteY6" fmla="*/ 2183455 h 2934737"/>
              <a:gd name="connsiteX7" fmla="*/ 4911635 w 9840686"/>
              <a:gd name="connsiteY7" fmla="*/ 23730 h 2934737"/>
              <a:gd name="connsiteX8" fmla="*/ 5704115 w 9840686"/>
              <a:gd name="connsiteY8" fmla="*/ 990381 h 2934737"/>
              <a:gd name="connsiteX9" fmla="*/ 6061166 w 9840686"/>
              <a:gd name="connsiteY9" fmla="*/ 328530 h 2934737"/>
              <a:gd name="connsiteX10" fmla="*/ 6418218 w 9840686"/>
              <a:gd name="connsiteY10" fmla="*/ 1782861 h 2934737"/>
              <a:gd name="connsiteX11" fmla="*/ 6844937 w 9840686"/>
              <a:gd name="connsiteY11" fmla="*/ 2723387 h 2934737"/>
              <a:gd name="connsiteX12" fmla="*/ 7445828 w 9840686"/>
              <a:gd name="connsiteY12" fmla="*/ 2113787 h 2934737"/>
              <a:gd name="connsiteX13" fmla="*/ 7898675 w 9840686"/>
              <a:gd name="connsiteY13" fmla="*/ 2418587 h 2934737"/>
              <a:gd name="connsiteX14" fmla="*/ 8665029 w 9840686"/>
              <a:gd name="connsiteY14" fmla="*/ 1286472 h 2934737"/>
              <a:gd name="connsiteX15" fmla="*/ 9474926 w 9840686"/>
              <a:gd name="connsiteY15" fmla="*/ 2192164 h 2934737"/>
              <a:gd name="connsiteX16" fmla="*/ 9840686 w 9840686"/>
              <a:gd name="connsiteY16" fmla="*/ 2035410 h 2934737"/>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88526 w 9840686"/>
              <a:gd name="connsiteY5" fmla="*/ 1704484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35238"/>
              <a:gd name="connsiteX1" fmla="*/ 1236617 w 9840686"/>
              <a:gd name="connsiteY1" fmla="*/ 2392461 h 2935238"/>
              <a:gd name="connsiteX2" fmla="*/ 1872343 w 9840686"/>
              <a:gd name="connsiteY2" fmla="*/ 2871433 h 2935238"/>
              <a:gd name="connsiteX3" fmla="*/ 2873829 w 9840686"/>
              <a:gd name="connsiteY3" fmla="*/ 763959 h 2935238"/>
              <a:gd name="connsiteX4" fmla="*/ 3614057 w 9840686"/>
              <a:gd name="connsiteY4" fmla="*/ 2322793 h 2935238"/>
              <a:gd name="connsiteX5" fmla="*/ 3936275 w 9840686"/>
              <a:gd name="connsiteY5" fmla="*/ 1721901 h 2935238"/>
              <a:gd name="connsiteX6" fmla="*/ 4249783 w 9840686"/>
              <a:gd name="connsiteY6" fmla="*/ 2183455 h 2935238"/>
              <a:gd name="connsiteX7" fmla="*/ 4911635 w 9840686"/>
              <a:gd name="connsiteY7" fmla="*/ 23730 h 2935238"/>
              <a:gd name="connsiteX8" fmla="*/ 5704115 w 9840686"/>
              <a:gd name="connsiteY8" fmla="*/ 990381 h 2935238"/>
              <a:gd name="connsiteX9" fmla="*/ 6061166 w 9840686"/>
              <a:gd name="connsiteY9" fmla="*/ 328530 h 2935238"/>
              <a:gd name="connsiteX10" fmla="*/ 6418218 w 9840686"/>
              <a:gd name="connsiteY10" fmla="*/ 1782861 h 2935238"/>
              <a:gd name="connsiteX11" fmla="*/ 6844937 w 9840686"/>
              <a:gd name="connsiteY11" fmla="*/ 2723387 h 2935238"/>
              <a:gd name="connsiteX12" fmla="*/ 7445828 w 9840686"/>
              <a:gd name="connsiteY12" fmla="*/ 2113787 h 2935238"/>
              <a:gd name="connsiteX13" fmla="*/ 7898675 w 9840686"/>
              <a:gd name="connsiteY13" fmla="*/ 2418587 h 2935238"/>
              <a:gd name="connsiteX14" fmla="*/ 8665029 w 9840686"/>
              <a:gd name="connsiteY14" fmla="*/ 1286472 h 2935238"/>
              <a:gd name="connsiteX15" fmla="*/ 9474926 w 9840686"/>
              <a:gd name="connsiteY15" fmla="*/ 2192164 h 2935238"/>
              <a:gd name="connsiteX16" fmla="*/ 9840686 w 9840686"/>
              <a:gd name="connsiteY16" fmla="*/ 2035410 h 2935238"/>
              <a:gd name="connsiteX0" fmla="*/ 0 w 9840686"/>
              <a:gd name="connsiteY0" fmla="*/ 2436004 h 2913575"/>
              <a:gd name="connsiteX1" fmla="*/ 1254034 w 9840686"/>
              <a:gd name="connsiteY1" fmla="*/ 2192164 h 2913575"/>
              <a:gd name="connsiteX2" fmla="*/ 1872343 w 9840686"/>
              <a:gd name="connsiteY2" fmla="*/ 2871433 h 2913575"/>
              <a:gd name="connsiteX3" fmla="*/ 2873829 w 9840686"/>
              <a:gd name="connsiteY3" fmla="*/ 763959 h 2913575"/>
              <a:gd name="connsiteX4" fmla="*/ 3614057 w 9840686"/>
              <a:gd name="connsiteY4" fmla="*/ 2322793 h 2913575"/>
              <a:gd name="connsiteX5" fmla="*/ 3936275 w 9840686"/>
              <a:gd name="connsiteY5" fmla="*/ 1721901 h 2913575"/>
              <a:gd name="connsiteX6" fmla="*/ 4249783 w 9840686"/>
              <a:gd name="connsiteY6" fmla="*/ 2183455 h 2913575"/>
              <a:gd name="connsiteX7" fmla="*/ 4911635 w 9840686"/>
              <a:gd name="connsiteY7" fmla="*/ 23730 h 2913575"/>
              <a:gd name="connsiteX8" fmla="*/ 5704115 w 9840686"/>
              <a:gd name="connsiteY8" fmla="*/ 990381 h 2913575"/>
              <a:gd name="connsiteX9" fmla="*/ 6061166 w 9840686"/>
              <a:gd name="connsiteY9" fmla="*/ 328530 h 2913575"/>
              <a:gd name="connsiteX10" fmla="*/ 6418218 w 9840686"/>
              <a:gd name="connsiteY10" fmla="*/ 1782861 h 2913575"/>
              <a:gd name="connsiteX11" fmla="*/ 6844937 w 9840686"/>
              <a:gd name="connsiteY11" fmla="*/ 2723387 h 2913575"/>
              <a:gd name="connsiteX12" fmla="*/ 7445828 w 9840686"/>
              <a:gd name="connsiteY12" fmla="*/ 2113787 h 2913575"/>
              <a:gd name="connsiteX13" fmla="*/ 7898675 w 9840686"/>
              <a:gd name="connsiteY13" fmla="*/ 2418587 h 2913575"/>
              <a:gd name="connsiteX14" fmla="*/ 8665029 w 9840686"/>
              <a:gd name="connsiteY14" fmla="*/ 1286472 h 2913575"/>
              <a:gd name="connsiteX15" fmla="*/ 9474926 w 9840686"/>
              <a:gd name="connsiteY15" fmla="*/ 2192164 h 2913575"/>
              <a:gd name="connsiteX16" fmla="*/ 9840686 w 9840686"/>
              <a:gd name="connsiteY16" fmla="*/ 2035410 h 2913575"/>
              <a:gd name="connsiteX0" fmla="*/ 0 w 9840686"/>
              <a:gd name="connsiteY0" fmla="*/ 2436031 h 2913602"/>
              <a:gd name="connsiteX1" fmla="*/ 1254034 w 9840686"/>
              <a:gd name="connsiteY1" fmla="*/ 2192191 h 2913602"/>
              <a:gd name="connsiteX2" fmla="*/ 1872343 w 9840686"/>
              <a:gd name="connsiteY2" fmla="*/ 2871460 h 2913602"/>
              <a:gd name="connsiteX3" fmla="*/ 2873829 w 9840686"/>
              <a:gd name="connsiteY3" fmla="*/ 763986 h 2913602"/>
              <a:gd name="connsiteX4" fmla="*/ 3614057 w 9840686"/>
              <a:gd name="connsiteY4" fmla="*/ 2322820 h 2913602"/>
              <a:gd name="connsiteX5" fmla="*/ 3936275 w 9840686"/>
              <a:gd name="connsiteY5" fmla="*/ 1721928 h 2913602"/>
              <a:gd name="connsiteX6" fmla="*/ 4249783 w 9840686"/>
              <a:gd name="connsiteY6" fmla="*/ 2183482 h 2913602"/>
              <a:gd name="connsiteX7" fmla="*/ 4911635 w 9840686"/>
              <a:gd name="connsiteY7" fmla="*/ 23757 h 2913602"/>
              <a:gd name="connsiteX8" fmla="*/ 5704115 w 9840686"/>
              <a:gd name="connsiteY8" fmla="*/ 990408 h 2913602"/>
              <a:gd name="connsiteX9" fmla="*/ 6209212 w 9840686"/>
              <a:gd name="connsiteY9" fmla="*/ 337265 h 2913602"/>
              <a:gd name="connsiteX10" fmla="*/ 6418218 w 9840686"/>
              <a:gd name="connsiteY10" fmla="*/ 1782888 h 2913602"/>
              <a:gd name="connsiteX11" fmla="*/ 6844937 w 9840686"/>
              <a:gd name="connsiteY11" fmla="*/ 2723414 h 2913602"/>
              <a:gd name="connsiteX12" fmla="*/ 7445828 w 9840686"/>
              <a:gd name="connsiteY12" fmla="*/ 2113814 h 2913602"/>
              <a:gd name="connsiteX13" fmla="*/ 7898675 w 9840686"/>
              <a:gd name="connsiteY13" fmla="*/ 2418614 h 2913602"/>
              <a:gd name="connsiteX14" fmla="*/ 8665029 w 9840686"/>
              <a:gd name="connsiteY14" fmla="*/ 1286499 h 2913602"/>
              <a:gd name="connsiteX15" fmla="*/ 9474926 w 9840686"/>
              <a:gd name="connsiteY15" fmla="*/ 2192191 h 2913602"/>
              <a:gd name="connsiteX16" fmla="*/ 9840686 w 9840686"/>
              <a:gd name="connsiteY16" fmla="*/ 2035437 h 2913602"/>
              <a:gd name="connsiteX0" fmla="*/ 0 w 9840686"/>
              <a:gd name="connsiteY0" fmla="*/ 2435569 h 2913140"/>
              <a:gd name="connsiteX1" fmla="*/ 1254034 w 9840686"/>
              <a:gd name="connsiteY1" fmla="*/ 2191729 h 2913140"/>
              <a:gd name="connsiteX2" fmla="*/ 1872343 w 9840686"/>
              <a:gd name="connsiteY2" fmla="*/ 2870998 h 2913140"/>
              <a:gd name="connsiteX3" fmla="*/ 2873829 w 9840686"/>
              <a:gd name="connsiteY3" fmla="*/ 763524 h 2913140"/>
              <a:gd name="connsiteX4" fmla="*/ 3614057 w 9840686"/>
              <a:gd name="connsiteY4" fmla="*/ 2322358 h 2913140"/>
              <a:gd name="connsiteX5" fmla="*/ 3936275 w 9840686"/>
              <a:gd name="connsiteY5" fmla="*/ 1721466 h 2913140"/>
              <a:gd name="connsiteX6" fmla="*/ 4249783 w 9840686"/>
              <a:gd name="connsiteY6" fmla="*/ 2183020 h 2913140"/>
              <a:gd name="connsiteX7" fmla="*/ 4911635 w 9840686"/>
              <a:gd name="connsiteY7" fmla="*/ 23295 h 2913140"/>
              <a:gd name="connsiteX8" fmla="*/ 5564778 w 9840686"/>
              <a:gd name="connsiteY8" fmla="*/ 998655 h 2913140"/>
              <a:gd name="connsiteX9" fmla="*/ 6209212 w 9840686"/>
              <a:gd name="connsiteY9" fmla="*/ 336803 h 2913140"/>
              <a:gd name="connsiteX10" fmla="*/ 6418218 w 9840686"/>
              <a:gd name="connsiteY10" fmla="*/ 1782426 h 2913140"/>
              <a:gd name="connsiteX11" fmla="*/ 6844937 w 9840686"/>
              <a:gd name="connsiteY11" fmla="*/ 2722952 h 2913140"/>
              <a:gd name="connsiteX12" fmla="*/ 7445828 w 9840686"/>
              <a:gd name="connsiteY12" fmla="*/ 2113352 h 2913140"/>
              <a:gd name="connsiteX13" fmla="*/ 7898675 w 9840686"/>
              <a:gd name="connsiteY13" fmla="*/ 2418152 h 2913140"/>
              <a:gd name="connsiteX14" fmla="*/ 8665029 w 9840686"/>
              <a:gd name="connsiteY14" fmla="*/ 1286037 h 2913140"/>
              <a:gd name="connsiteX15" fmla="*/ 9474926 w 9840686"/>
              <a:gd name="connsiteY15" fmla="*/ 2191729 h 2913140"/>
              <a:gd name="connsiteX16" fmla="*/ 9840686 w 9840686"/>
              <a:gd name="connsiteY16" fmla="*/ 2034975 h 2913140"/>
              <a:gd name="connsiteX0" fmla="*/ 0 w 9840686"/>
              <a:gd name="connsiteY0" fmla="*/ 2434520 h 2912091"/>
              <a:gd name="connsiteX1" fmla="*/ 1254034 w 9840686"/>
              <a:gd name="connsiteY1" fmla="*/ 2190680 h 2912091"/>
              <a:gd name="connsiteX2" fmla="*/ 1872343 w 9840686"/>
              <a:gd name="connsiteY2" fmla="*/ 2869949 h 2912091"/>
              <a:gd name="connsiteX3" fmla="*/ 2873829 w 9840686"/>
              <a:gd name="connsiteY3" fmla="*/ 762475 h 2912091"/>
              <a:gd name="connsiteX4" fmla="*/ 3614057 w 9840686"/>
              <a:gd name="connsiteY4" fmla="*/ 2321309 h 2912091"/>
              <a:gd name="connsiteX5" fmla="*/ 3936275 w 9840686"/>
              <a:gd name="connsiteY5" fmla="*/ 1720417 h 2912091"/>
              <a:gd name="connsiteX6" fmla="*/ 4249783 w 9840686"/>
              <a:gd name="connsiteY6" fmla="*/ 2181971 h 2912091"/>
              <a:gd name="connsiteX7" fmla="*/ 4911635 w 9840686"/>
              <a:gd name="connsiteY7" fmla="*/ 22246 h 2912091"/>
              <a:gd name="connsiteX8" fmla="*/ 5564778 w 9840686"/>
              <a:gd name="connsiteY8" fmla="*/ 997606 h 2912091"/>
              <a:gd name="connsiteX9" fmla="*/ 6209212 w 9840686"/>
              <a:gd name="connsiteY9" fmla="*/ 335754 h 2912091"/>
              <a:gd name="connsiteX10" fmla="*/ 6418218 w 9840686"/>
              <a:gd name="connsiteY10" fmla="*/ 1781377 h 2912091"/>
              <a:gd name="connsiteX11" fmla="*/ 6844937 w 9840686"/>
              <a:gd name="connsiteY11" fmla="*/ 2721903 h 2912091"/>
              <a:gd name="connsiteX12" fmla="*/ 7445828 w 9840686"/>
              <a:gd name="connsiteY12" fmla="*/ 2112303 h 2912091"/>
              <a:gd name="connsiteX13" fmla="*/ 7898675 w 9840686"/>
              <a:gd name="connsiteY13" fmla="*/ 2417103 h 2912091"/>
              <a:gd name="connsiteX14" fmla="*/ 8665029 w 9840686"/>
              <a:gd name="connsiteY14" fmla="*/ 1284988 h 2912091"/>
              <a:gd name="connsiteX15" fmla="*/ 9474926 w 9840686"/>
              <a:gd name="connsiteY15" fmla="*/ 2190680 h 2912091"/>
              <a:gd name="connsiteX16" fmla="*/ 9840686 w 9840686"/>
              <a:gd name="connsiteY16" fmla="*/ 2033926 h 2912091"/>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6185 h 2913756"/>
              <a:gd name="connsiteX1" fmla="*/ 1254034 w 9840686"/>
              <a:gd name="connsiteY1" fmla="*/ 2192345 h 2913756"/>
              <a:gd name="connsiteX2" fmla="*/ 1872343 w 9840686"/>
              <a:gd name="connsiteY2" fmla="*/ 2871614 h 2913756"/>
              <a:gd name="connsiteX3" fmla="*/ 2873829 w 9840686"/>
              <a:gd name="connsiteY3" fmla="*/ 764140 h 2913756"/>
              <a:gd name="connsiteX4" fmla="*/ 3614057 w 9840686"/>
              <a:gd name="connsiteY4" fmla="*/ 2322974 h 2913756"/>
              <a:gd name="connsiteX5" fmla="*/ 3936275 w 9840686"/>
              <a:gd name="connsiteY5" fmla="*/ 1722082 h 2913756"/>
              <a:gd name="connsiteX6" fmla="*/ 4249783 w 9840686"/>
              <a:gd name="connsiteY6" fmla="*/ 2183636 h 2913756"/>
              <a:gd name="connsiteX7" fmla="*/ 4911635 w 9840686"/>
              <a:gd name="connsiteY7" fmla="*/ 23911 h 2913756"/>
              <a:gd name="connsiteX8" fmla="*/ 5564778 w 9840686"/>
              <a:gd name="connsiteY8" fmla="*/ 999271 h 2913756"/>
              <a:gd name="connsiteX9" fmla="*/ 6026332 w 9840686"/>
              <a:gd name="connsiteY9" fmla="*/ 537716 h 2913756"/>
              <a:gd name="connsiteX10" fmla="*/ 6418218 w 9840686"/>
              <a:gd name="connsiteY10" fmla="*/ 1783042 h 2913756"/>
              <a:gd name="connsiteX11" fmla="*/ 6844937 w 9840686"/>
              <a:gd name="connsiteY11" fmla="*/ 2723568 h 2913756"/>
              <a:gd name="connsiteX12" fmla="*/ 7445828 w 9840686"/>
              <a:gd name="connsiteY12" fmla="*/ 2113968 h 2913756"/>
              <a:gd name="connsiteX13" fmla="*/ 7898675 w 9840686"/>
              <a:gd name="connsiteY13" fmla="*/ 2418768 h 2913756"/>
              <a:gd name="connsiteX14" fmla="*/ 8665029 w 9840686"/>
              <a:gd name="connsiteY14" fmla="*/ 1286653 h 2913756"/>
              <a:gd name="connsiteX15" fmla="*/ 9474926 w 9840686"/>
              <a:gd name="connsiteY15" fmla="*/ 2192345 h 2913756"/>
              <a:gd name="connsiteX16" fmla="*/ 9840686 w 9840686"/>
              <a:gd name="connsiteY16" fmla="*/ 2035591 h 2913756"/>
              <a:gd name="connsiteX0" fmla="*/ 0 w 9840686"/>
              <a:gd name="connsiteY0" fmla="*/ 2437096 h 2914667"/>
              <a:gd name="connsiteX1" fmla="*/ 1254034 w 9840686"/>
              <a:gd name="connsiteY1" fmla="*/ 2193256 h 2914667"/>
              <a:gd name="connsiteX2" fmla="*/ 1872343 w 9840686"/>
              <a:gd name="connsiteY2" fmla="*/ 2872525 h 2914667"/>
              <a:gd name="connsiteX3" fmla="*/ 2873829 w 9840686"/>
              <a:gd name="connsiteY3" fmla="*/ 765051 h 2914667"/>
              <a:gd name="connsiteX4" fmla="*/ 3614057 w 9840686"/>
              <a:gd name="connsiteY4" fmla="*/ 2323885 h 2914667"/>
              <a:gd name="connsiteX5" fmla="*/ 3936275 w 9840686"/>
              <a:gd name="connsiteY5" fmla="*/ 1722993 h 2914667"/>
              <a:gd name="connsiteX6" fmla="*/ 4249783 w 9840686"/>
              <a:gd name="connsiteY6" fmla="*/ 2184547 h 2914667"/>
              <a:gd name="connsiteX7" fmla="*/ 4911635 w 9840686"/>
              <a:gd name="connsiteY7" fmla="*/ 24822 h 2914667"/>
              <a:gd name="connsiteX8" fmla="*/ 5564778 w 9840686"/>
              <a:gd name="connsiteY8" fmla="*/ 1000182 h 2914667"/>
              <a:gd name="connsiteX9" fmla="*/ 6148252 w 9840686"/>
              <a:gd name="connsiteY9" fmla="*/ 817301 h 2914667"/>
              <a:gd name="connsiteX10" fmla="*/ 6418218 w 9840686"/>
              <a:gd name="connsiteY10" fmla="*/ 1783953 h 2914667"/>
              <a:gd name="connsiteX11" fmla="*/ 6844937 w 9840686"/>
              <a:gd name="connsiteY11" fmla="*/ 2724479 h 2914667"/>
              <a:gd name="connsiteX12" fmla="*/ 7445828 w 9840686"/>
              <a:gd name="connsiteY12" fmla="*/ 2114879 h 2914667"/>
              <a:gd name="connsiteX13" fmla="*/ 7898675 w 9840686"/>
              <a:gd name="connsiteY13" fmla="*/ 2419679 h 2914667"/>
              <a:gd name="connsiteX14" fmla="*/ 8665029 w 9840686"/>
              <a:gd name="connsiteY14" fmla="*/ 1287564 h 2914667"/>
              <a:gd name="connsiteX15" fmla="*/ 9474926 w 9840686"/>
              <a:gd name="connsiteY15" fmla="*/ 2193256 h 2914667"/>
              <a:gd name="connsiteX16" fmla="*/ 9840686 w 9840686"/>
              <a:gd name="connsiteY16" fmla="*/ 2036502 h 2914667"/>
              <a:gd name="connsiteX0" fmla="*/ 0 w 9840686"/>
              <a:gd name="connsiteY0" fmla="*/ 2461246 h 2938817"/>
              <a:gd name="connsiteX1" fmla="*/ 1254034 w 9840686"/>
              <a:gd name="connsiteY1" fmla="*/ 2217406 h 2938817"/>
              <a:gd name="connsiteX2" fmla="*/ 1872343 w 9840686"/>
              <a:gd name="connsiteY2" fmla="*/ 2896675 h 2938817"/>
              <a:gd name="connsiteX3" fmla="*/ 2873829 w 9840686"/>
              <a:gd name="connsiteY3" fmla="*/ 789201 h 2938817"/>
              <a:gd name="connsiteX4" fmla="*/ 3614057 w 9840686"/>
              <a:gd name="connsiteY4" fmla="*/ 2348035 h 2938817"/>
              <a:gd name="connsiteX5" fmla="*/ 3936275 w 9840686"/>
              <a:gd name="connsiteY5" fmla="*/ 1747143 h 2938817"/>
              <a:gd name="connsiteX6" fmla="*/ 4249783 w 9840686"/>
              <a:gd name="connsiteY6" fmla="*/ 2208697 h 2938817"/>
              <a:gd name="connsiteX7" fmla="*/ 4911635 w 9840686"/>
              <a:gd name="connsiteY7" fmla="*/ 48972 h 2938817"/>
              <a:gd name="connsiteX8" fmla="*/ 5582195 w 9840686"/>
              <a:gd name="connsiteY8" fmla="*/ 710823 h 2938817"/>
              <a:gd name="connsiteX9" fmla="*/ 6148252 w 9840686"/>
              <a:gd name="connsiteY9" fmla="*/ 841451 h 2938817"/>
              <a:gd name="connsiteX10" fmla="*/ 6418218 w 9840686"/>
              <a:gd name="connsiteY10" fmla="*/ 1808103 h 2938817"/>
              <a:gd name="connsiteX11" fmla="*/ 6844937 w 9840686"/>
              <a:gd name="connsiteY11" fmla="*/ 2748629 h 2938817"/>
              <a:gd name="connsiteX12" fmla="*/ 7445828 w 9840686"/>
              <a:gd name="connsiteY12" fmla="*/ 2139029 h 2938817"/>
              <a:gd name="connsiteX13" fmla="*/ 7898675 w 9840686"/>
              <a:gd name="connsiteY13" fmla="*/ 2443829 h 2938817"/>
              <a:gd name="connsiteX14" fmla="*/ 8665029 w 9840686"/>
              <a:gd name="connsiteY14" fmla="*/ 1311714 h 2938817"/>
              <a:gd name="connsiteX15" fmla="*/ 9474926 w 9840686"/>
              <a:gd name="connsiteY15" fmla="*/ 2217406 h 2938817"/>
              <a:gd name="connsiteX16" fmla="*/ 9840686 w 9840686"/>
              <a:gd name="connsiteY16" fmla="*/ 2060652 h 2938817"/>
              <a:gd name="connsiteX0" fmla="*/ 0 w 9840686"/>
              <a:gd name="connsiteY0" fmla="*/ 2458651 h 2936222"/>
              <a:gd name="connsiteX1" fmla="*/ 1254034 w 9840686"/>
              <a:gd name="connsiteY1" fmla="*/ 2214811 h 2936222"/>
              <a:gd name="connsiteX2" fmla="*/ 1872343 w 9840686"/>
              <a:gd name="connsiteY2" fmla="*/ 2894080 h 2936222"/>
              <a:gd name="connsiteX3" fmla="*/ 2873829 w 9840686"/>
              <a:gd name="connsiteY3" fmla="*/ 786606 h 2936222"/>
              <a:gd name="connsiteX4" fmla="*/ 3614057 w 9840686"/>
              <a:gd name="connsiteY4" fmla="*/ 2345440 h 2936222"/>
              <a:gd name="connsiteX5" fmla="*/ 3936275 w 9840686"/>
              <a:gd name="connsiteY5" fmla="*/ 1744548 h 2936222"/>
              <a:gd name="connsiteX6" fmla="*/ 4249783 w 9840686"/>
              <a:gd name="connsiteY6" fmla="*/ 2206102 h 2936222"/>
              <a:gd name="connsiteX7" fmla="*/ 4911635 w 9840686"/>
              <a:gd name="connsiteY7" fmla="*/ 46377 h 2936222"/>
              <a:gd name="connsiteX8" fmla="*/ 5582195 w 9840686"/>
              <a:gd name="connsiteY8" fmla="*/ 708228 h 2936222"/>
              <a:gd name="connsiteX9" fmla="*/ 6200503 w 9840686"/>
              <a:gd name="connsiteY9" fmla="*/ 499222 h 2936222"/>
              <a:gd name="connsiteX10" fmla="*/ 6418218 w 9840686"/>
              <a:gd name="connsiteY10" fmla="*/ 1805508 h 2936222"/>
              <a:gd name="connsiteX11" fmla="*/ 6844937 w 9840686"/>
              <a:gd name="connsiteY11" fmla="*/ 2746034 h 2936222"/>
              <a:gd name="connsiteX12" fmla="*/ 7445828 w 9840686"/>
              <a:gd name="connsiteY12" fmla="*/ 2136434 h 2936222"/>
              <a:gd name="connsiteX13" fmla="*/ 7898675 w 9840686"/>
              <a:gd name="connsiteY13" fmla="*/ 2441234 h 2936222"/>
              <a:gd name="connsiteX14" fmla="*/ 8665029 w 9840686"/>
              <a:gd name="connsiteY14" fmla="*/ 1309119 h 2936222"/>
              <a:gd name="connsiteX15" fmla="*/ 9474926 w 9840686"/>
              <a:gd name="connsiteY15" fmla="*/ 2214811 h 2936222"/>
              <a:gd name="connsiteX16" fmla="*/ 9840686 w 9840686"/>
              <a:gd name="connsiteY16" fmla="*/ 2058057 h 2936222"/>
              <a:gd name="connsiteX0" fmla="*/ 0 w 9840686"/>
              <a:gd name="connsiteY0" fmla="*/ 2458150 h 2935721"/>
              <a:gd name="connsiteX1" fmla="*/ 1254034 w 9840686"/>
              <a:gd name="connsiteY1" fmla="*/ 2214310 h 2935721"/>
              <a:gd name="connsiteX2" fmla="*/ 1872343 w 9840686"/>
              <a:gd name="connsiteY2" fmla="*/ 2893579 h 2935721"/>
              <a:gd name="connsiteX3" fmla="*/ 2873829 w 9840686"/>
              <a:gd name="connsiteY3" fmla="*/ 786105 h 2935721"/>
              <a:gd name="connsiteX4" fmla="*/ 3614057 w 9840686"/>
              <a:gd name="connsiteY4" fmla="*/ 2344939 h 2935721"/>
              <a:gd name="connsiteX5" fmla="*/ 3936275 w 9840686"/>
              <a:gd name="connsiteY5" fmla="*/ 1744047 h 2935721"/>
              <a:gd name="connsiteX6" fmla="*/ 4249783 w 9840686"/>
              <a:gd name="connsiteY6" fmla="*/ 2205601 h 2935721"/>
              <a:gd name="connsiteX7" fmla="*/ 4911635 w 9840686"/>
              <a:gd name="connsiteY7" fmla="*/ 45876 h 2935721"/>
              <a:gd name="connsiteX8" fmla="*/ 5582195 w 9840686"/>
              <a:gd name="connsiteY8" fmla="*/ 707727 h 2935721"/>
              <a:gd name="connsiteX9" fmla="*/ 6000206 w 9840686"/>
              <a:gd name="connsiteY9" fmla="*/ 429050 h 2935721"/>
              <a:gd name="connsiteX10" fmla="*/ 6200503 w 9840686"/>
              <a:gd name="connsiteY10" fmla="*/ 498721 h 2935721"/>
              <a:gd name="connsiteX11" fmla="*/ 6418218 w 9840686"/>
              <a:gd name="connsiteY11" fmla="*/ 1805007 h 2935721"/>
              <a:gd name="connsiteX12" fmla="*/ 6844937 w 9840686"/>
              <a:gd name="connsiteY12" fmla="*/ 2745533 h 2935721"/>
              <a:gd name="connsiteX13" fmla="*/ 7445828 w 9840686"/>
              <a:gd name="connsiteY13" fmla="*/ 2135933 h 2935721"/>
              <a:gd name="connsiteX14" fmla="*/ 7898675 w 9840686"/>
              <a:gd name="connsiteY14" fmla="*/ 2440733 h 2935721"/>
              <a:gd name="connsiteX15" fmla="*/ 8665029 w 9840686"/>
              <a:gd name="connsiteY15" fmla="*/ 1308618 h 2935721"/>
              <a:gd name="connsiteX16" fmla="*/ 9474926 w 9840686"/>
              <a:gd name="connsiteY16" fmla="*/ 2214310 h 2935721"/>
              <a:gd name="connsiteX17" fmla="*/ 9840686 w 9840686"/>
              <a:gd name="connsiteY17" fmla="*/ 2057556 h 2935721"/>
              <a:gd name="connsiteX0" fmla="*/ 0 w 9840686"/>
              <a:gd name="connsiteY0" fmla="*/ 2498116 h 2975687"/>
              <a:gd name="connsiteX1" fmla="*/ 1254034 w 9840686"/>
              <a:gd name="connsiteY1" fmla="*/ 2254276 h 2975687"/>
              <a:gd name="connsiteX2" fmla="*/ 1872343 w 9840686"/>
              <a:gd name="connsiteY2" fmla="*/ 2933545 h 2975687"/>
              <a:gd name="connsiteX3" fmla="*/ 2873829 w 9840686"/>
              <a:gd name="connsiteY3" fmla="*/ 826071 h 2975687"/>
              <a:gd name="connsiteX4" fmla="*/ 3614057 w 9840686"/>
              <a:gd name="connsiteY4" fmla="*/ 2384905 h 2975687"/>
              <a:gd name="connsiteX5" fmla="*/ 3936275 w 9840686"/>
              <a:gd name="connsiteY5" fmla="*/ 1784013 h 2975687"/>
              <a:gd name="connsiteX6" fmla="*/ 4249783 w 9840686"/>
              <a:gd name="connsiteY6" fmla="*/ 2245567 h 2975687"/>
              <a:gd name="connsiteX7" fmla="*/ 4911635 w 9840686"/>
              <a:gd name="connsiteY7" fmla="*/ 85842 h 2975687"/>
              <a:gd name="connsiteX8" fmla="*/ 5582195 w 9840686"/>
              <a:gd name="connsiteY8" fmla="*/ 434185 h 2975687"/>
              <a:gd name="connsiteX9" fmla="*/ 6000206 w 9840686"/>
              <a:gd name="connsiteY9" fmla="*/ 469016 h 2975687"/>
              <a:gd name="connsiteX10" fmla="*/ 6200503 w 9840686"/>
              <a:gd name="connsiteY10" fmla="*/ 538687 h 2975687"/>
              <a:gd name="connsiteX11" fmla="*/ 6418218 w 9840686"/>
              <a:gd name="connsiteY11" fmla="*/ 1844973 h 2975687"/>
              <a:gd name="connsiteX12" fmla="*/ 6844937 w 9840686"/>
              <a:gd name="connsiteY12" fmla="*/ 2785499 h 2975687"/>
              <a:gd name="connsiteX13" fmla="*/ 7445828 w 9840686"/>
              <a:gd name="connsiteY13" fmla="*/ 2175899 h 2975687"/>
              <a:gd name="connsiteX14" fmla="*/ 7898675 w 9840686"/>
              <a:gd name="connsiteY14" fmla="*/ 2480699 h 2975687"/>
              <a:gd name="connsiteX15" fmla="*/ 8665029 w 9840686"/>
              <a:gd name="connsiteY15" fmla="*/ 1348584 h 2975687"/>
              <a:gd name="connsiteX16" fmla="*/ 9474926 w 9840686"/>
              <a:gd name="connsiteY16" fmla="*/ 2254276 h 2975687"/>
              <a:gd name="connsiteX17" fmla="*/ 9840686 w 9840686"/>
              <a:gd name="connsiteY17" fmla="*/ 2097522 h 2975687"/>
              <a:gd name="connsiteX0" fmla="*/ 0 w 9840686"/>
              <a:gd name="connsiteY0" fmla="*/ 2498545 h 2976116"/>
              <a:gd name="connsiteX1" fmla="*/ 1254034 w 9840686"/>
              <a:gd name="connsiteY1" fmla="*/ 2254705 h 2976116"/>
              <a:gd name="connsiteX2" fmla="*/ 1872343 w 9840686"/>
              <a:gd name="connsiteY2" fmla="*/ 2933974 h 2976116"/>
              <a:gd name="connsiteX3" fmla="*/ 2873829 w 9840686"/>
              <a:gd name="connsiteY3" fmla="*/ 826500 h 2976116"/>
              <a:gd name="connsiteX4" fmla="*/ 3614057 w 9840686"/>
              <a:gd name="connsiteY4" fmla="*/ 2385334 h 2976116"/>
              <a:gd name="connsiteX5" fmla="*/ 3936275 w 9840686"/>
              <a:gd name="connsiteY5" fmla="*/ 1784442 h 2976116"/>
              <a:gd name="connsiteX6" fmla="*/ 4249783 w 9840686"/>
              <a:gd name="connsiteY6" fmla="*/ 2245996 h 2976116"/>
              <a:gd name="connsiteX7" fmla="*/ 4911635 w 9840686"/>
              <a:gd name="connsiteY7" fmla="*/ 86271 h 2976116"/>
              <a:gd name="connsiteX8" fmla="*/ 5582195 w 9840686"/>
              <a:gd name="connsiteY8" fmla="*/ 434614 h 2976116"/>
              <a:gd name="connsiteX9" fmla="*/ 5913120 w 9840686"/>
              <a:gd name="connsiteY9" fmla="*/ 495571 h 2976116"/>
              <a:gd name="connsiteX10" fmla="*/ 6200503 w 9840686"/>
              <a:gd name="connsiteY10" fmla="*/ 539116 h 2976116"/>
              <a:gd name="connsiteX11" fmla="*/ 6418218 w 9840686"/>
              <a:gd name="connsiteY11" fmla="*/ 1845402 h 2976116"/>
              <a:gd name="connsiteX12" fmla="*/ 6844937 w 9840686"/>
              <a:gd name="connsiteY12" fmla="*/ 2785928 h 2976116"/>
              <a:gd name="connsiteX13" fmla="*/ 7445828 w 9840686"/>
              <a:gd name="connsiteY13" fmla="*/ 2176328 h 2976116"/>
              <a:gd name="connsiteX14" fmla="*/ 7898675 w 9840686"/>
              <a:gd name="connsiteY14" fmla="*/ 2481128 h 2976116"/>
              <a:gd name="connsiteX15" fmla="*/ 8665029 w 9840686"/>
              <a:gd name="connsiteY15" fmla="*/ 1349013 h 2976116"/>
              <a:gd name="connsiteX16" fmla="*/ 9474926 w 9840686"/>
              <a:gd name="connsiteY16" fmla="*/ 2254705 h 2976116"/>
              <a:gd name="connsiteX17" fmla="*/ 9840686 w 9840686"/>
              <a:gd name="connsiteY17" fmla="*/ 2097951 h 2976116"/>
              <a:gd name="connsiteX0" fmla="*/ 0 w 9840686"/>
              <a:gd name="connsiteY0" fmla="*/ 2498545 h 2995544"/>
              <a:gd name="connsiteX1" fmla="*/ 1236616 w 9840686"/>
              <a:gd name="connsiteY1" fmla="*/ 2437585 h 2995544"/>
              <a:gd name="connsiteX2" fmla="*/ 1872343 w 9840686"/>
              <a:gd name="connsiteY2" fmla="*/ 2933974 h 2995544"/>
              <a:gd name="connsiteX3" fmla="*/ 2873829 w 9840686"/>
              <a:gd name="connsiteY3" fmla="*/ 826500 h 2995544"/>
              <a:gd name="connsiteX4" fmla="*/ 3614057 w 9840686"/>
              <a:gd name="connsiteY4" fmla="*/ 2385334 h 2995544"/>
              <a:gd name="connsiteX5" fmla="*/ 3936275 w 9840686"/>
              <a:gd name="connsiteY5" fmla="*/ 1784442 h 2995544"/>
              <a:gd name="connsiteX6" fmla="*/ 4249783 w 9840686"/>
              <a:gd name="connsiteY6" fmla="*/ 2245996 h 2995544"/>
              <a:gd name="connsiteX7" fmla="*/ 4911635 w 9840686"/>
              <a:gd name="connsiteY7" fmla="*/ 86271 h 2995544"/>
              <a:gd name="connsiteX8" fmla="*/ 5582195 w 9840686"/>
              <a:gd name="connsiteY8" fmla="*/ 434614 h 2995544"/>
              <a:gd name="connsiteX9" fmla="*/ 5913120 w 9840686"/>
              <a:gd name="connsiteY9" fmla="*/ 495571 h 2995544"/>
              <a:gd name="connsiteX10" fmla="*/ 6200503 w 9840686"/>
              <a:gd name="connsiteY10" fmla="*/ 539116 h 2995544"/>
              <a:gd name="connsiteX11" fmla="*/ 6418218 w 9840686"/>
              <a:gd name="connsiteY11" fmla="*/ 1845402 h 2995544"/>
              <a:gd name="connsiteX12" fmla="*/ 6844937 w 9840686"/>
              <a:gd name="connsiteY12" fmla="*/ 2785928 h 2995544"/>
              <a:gd name="connsiteX13" fmla="*/ 7445828 w 9840686"/>
              <a:gd name="connsiteY13" fmla="*/ 2176328 h 2995544"/>
              <a:gd name="connsiteX14" fmla="*/ 7898675 w 9840686"/>
              <a:gd name="connsiteY14" fmla="*/ 2481128 h 2995544"/>
              <a:gd name="connsiteX15" fmla="*/ 8665029 w 9840686"/>
              <a:gd name="connsiteY15" fmla="*/ 1349013 h 2995544"/>
              <a:gd name="connsiteX16" fmla="*/ 9474926 w 9840686"/>
              <a:gd name="connsiteY16" fmla="*/ 2254705 h 2995544"/>
              <a:gd name="connsiteX17" fmla="*/ 9840686 w 9840686"/>
              <a:gd name="connsiteY17" fmla="*/ 2097951 h 2995544"/>
              <a:gd name="connsiteX0" fmla="*/ 0 w 9622971"/>
              <a:gd name="connsiteY0" fmla="*/ 2350499 h 2997194"/>
              <a:gd name="connsiteX1" fmla="*/ 1018901 w 9622971"/>
              <a:gd name="connsiteY1" fmla="*/ 2437585 h 2997194"/>
              <a:gd name="connsiteX2" fmla="*/ 1654628 w 9622971"/>
              <a:gd name="connsiteY2" fmla="*/ 2933974 h 2997194"/>
              <a:gd name="connsiteX3" fmla="*/ 2656114 w 9622971"/>
              <a:gd name="connsiteY3" fmla="*/ 826500 h 2997194"/>
              <a:gd name="connsiteX4" fmla="*/ 3396342 w 9622971"/>
              <a:gd name="connsiteY4" fmla="*/ 2385334 h 2997194"/>
              <a:gd name="connsiteX5" fmla="*/ 3718560 w 9622971"/>
              <a:gd name="connsiteY5" fmla="*/ 1784442 h 2997194"/>
              <a:gd name="connsiteX6" fmla="*/ 4032068 w 9622971"/>
              <a:gd name="connsiteY6" fmla="*/ 2245996 h 2997194"/>
              <a:gd name="connsiteX7" fmla="*/ 4693920 w 9622971"/>
              <a:gd name="connsiteY7" fmla="*/ 86271 h 2997194"/>
              <a:gd name="connsiteX8" fmla="*/ 5364480 w 9622971"/>
              <a:gd name="connsiteY8" fmla="*/ 434614 h 2997194"/>
              <a:gd name="connsiteX9" fmla="*/ 5695405 w 9622971"/>
              <a:gd name="connsiteY9" fmla="*/ 495571 h 2997194"/>
              <a:gd name="connsiteX10" fmla="*/ 5982788 w 9622971"/>
              <a:gd name="connsiteY10" fmla="*/ 539116 h 2997194"/>
              <a:gd name="connsiteX11" fmla="*/ 6200503 w 9622971"/>
              <a:gd name="connsiteY11" fmla="*/ 1845402 h 2997194"/>
              <a:gd name="connsiteX12" fmla="*/ 6627222 w 9622971"/>
              <a:gd name="connsiteY12" fmla="*/ 2785928 h 2997194"/>
              <a:gd name="connsiteX13" fmla="*/ 7228113 w 9622971"/>
              <a:gd name="connsiteY13" fmla="*/ 2176328 h 2997194"/>
              <a:gd name="connsiteX14" fmla="*/ 7680960 w 9622971"/>
              <a:gd name="connsiteY14" fmla="*/ 2481128 h 2997194"/>
              <a:gd name="connsiteX15" fmla="*/ 8447314 w 9622971"/>
              <a:gd name="connsiteY15" fmla="*/ 1349013 h 2997194"/>
              <a:gd name="connsiteX16" fmla="*/ 9257211 w 9622971"/>
              <a:gd name="connsiteY16" fmla="*/ 2254705 h 2997194"/>
              <a:gd name="connsiteX17" fmla="*/ 9622971 w 9622971"/>
              <a:gd name="connsiteY17" fmla="*/ 2097951 h 2997194"/>
              <a:gd name="connsiteX0" fmla="*/ 0 w 9622971"/>
              <a:gd name="connsiteY0" fmla="*/ 2350499 h 2789429"/>
              <a:gd name="connsiteX1" fmla="*/ 1018901 w 9622971"/>
              <a:gd name="connsiteY1" fmla="*/ 2437585 h 2789429"/>
              <a:gd name="connsiteX2" fmla="*/ 1663337 w 9622971"/>
              <a:gd name="connsiteY2" fmla="*/ 2664008 h 2789429"/>
              <a:gd name="connsiteX3" fmla="*/ 2656114 w 9622971"/>
              <a:gd name="connsiteY3" fmla="*/ 826500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718560 w 9622971"/>
              <a:gd name="connsiteY5" fmla="*/ 1784442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396342 w 9622971"/>
              <a:gd name="connsiteY4" fmla="*/ 2385334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622766 w 9622971"/>
              <a:gd name="connsiteY5" fmla="*/ 2010865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50499 h 2789429"/>
              <a:gd name="connsiteX1" fmla="*/ 1018901 w 9622971"/>
              <a:gd name="connsiteY1" fmla="*/ 2437585 h 2789429"/>
              <a:gd name="connsiteX2" fmla="*/ 1663337 w 9622971"/>
              <a:gd name="connsiteY2" fmla="*/ 2664008 h 2789429"/>
              <a:gd name="connsiteX3" fmla="*/ 2978331 w 9622971"/>
              <a:gd name="connsiteY3" fmla="*/ 748123 h 2789429"/>
              <a:gd name="connsiteX4" fmla="*/ 3457302 w 9622971"/>
              <a:gd name="connsiteY4" fmla="*/ 2002157 h 2789429"/>
              <a:gd name="connsiteX5" fmla="*/ 3744686 w 9622971"/>
              <a:gd name="connsiteY5" fmla="*/ 2115368 h 2789429"/>
              <a:gd name="connsiteX6" fmla="*/ 4032068 w 9622971"/>
              <a:gd name="connsiteY6" fmla="*/ 2245996 h 2789429"/>
              <a:gd name="connsiteX7" fmla="*/ 4693920 w 9622971"/>
              <a:gd name="connsiteY7" fmla="*/ 86271 h 2789429"/>
              <a:gd name="connsiteX8" fmla="*/ 5364480 w 9622971"/>
              <a:gd name="connsiteY8" fmla="*/ 434614 h 2789429"/>
              <a:gd name="connsiteX9" fmla="*/ 5695405 w 9622971"/>
              <a:gd name="connsiteY9" fmla="*/ 495571 h 2789429"/>
              <a:gd name="connsiteX10" fmla="*/ 5982788 w 9622971"/>
              <a:gd name="connsiteY10" fmla="*/ 539116 h 2789429"/>
              <a:gd name="connsiteX11" fmla="*/ 6200503 w 9622971"/>
              <a:gd name="connsiteY11" fmla="*/ 1845402 h 2789429"/>
              <a:gd name="connsiteX12" fmla="*/ 6627222 w 9622971"/>
              <a:gd name="connsiteY12" fmla="*/ 2785928 h 2789429"/>
              <a:gd name="connsiteX13" fmla="*/ 7228113 w 9622971"/>
              <a:gd name="connsiteY13" fmla="*/ 2176328 h 2789429"/>
              <a:gd name="connsiteX14" fmla="*/ 7680960 w 9622971"/>
              <a:gd name="connsiteY14" fmla="*/ 2481128 h 2789429"/>
              <a:gd name="connsiteX15" fmla="*/ 8447314 w 9622971"/>
              <a:gd name="connsiteY15" fmla="*/ 1349013 h 2789429"/>
              <a:gd name="connsiteX16" fmla="*/ 9257211 w 9622971"/>
              <a:gd name="connsiteY16" fmla="*/ 2254705 h 2789429"/>
              <a:gd name="connsiteX17" fmla="*/ 9622971 w 9622971"/>
              <a:gd name="connsiteY17" fmla="*/ 2097951 h 2789429"/>
              <a:gd name="connsiteX0" fmla="*/ 0 w 9622971"/>
              <a:gd name="connsiteY0" fmla="*/ 2339365 h 2778295"/>
              <a:gd name="connsiteX1" fmla="*/ 1018901 w 9622971"/>
              <a:gd name="connsiteY1" fmla="*/ 2426451 h 2778295"/>
              <a:gd name="connsiteX2" fmla="*/ 1663337 w 9622971"/>
              <a:gd name="connsiteY2" fmla="*/ 2652874 h 2778295"/>
              <a:gd name="connsiteX3" fmla="*/ 2978331 w 9622971"/>
              <a:gd name="connsiteY3" fmla="*/ 736989 h 2778295"/>
              <a:gd name="connsiteX4" fmla="*/ 3457302 w 9622971"/>
              <a:gd name="connsiteY4" fmla="*/ 1991023 h 2778295"/>
              <a:gd name="connsiteX5" fmla="*/ 3744686 w 9622971"/>
              <a:gd name="connsiteY5" fmla="*/ 2104234 h 2778295"/>
              <a:gd name="connsiteX6" fmla="*/ 4153988 w 9622971"/>
              <a:gd name="connsiteY6" fmla="*/ 2060690 h 2778295"/>
              <a:gd name="connsiteX7" fmla="*/ 4693920 w 9622971"/>
              <a:gd name="connsiteY7" fmla="*/ 75137 h 2778295"/>
              <a:gd name="connsiteX8" fmla="*/ 5364480 w 9622971"/>
              <a:gd name="connsiteY8" fmla="*/ 423480 h 2778295"/>
              <a:gd name="connsiteX9" fmla="*/ 5695405 w 9622971"/>
              <a:gd name="connsiteY9" fmla="*/ 484437 h 2778295"/>
              <a:gd name="connsiteX10" fmla="*/ 5982788 w 9622971"/>
              <a:gd name="connsiteY10" fmla="*/ 527982 h 2778295"/>
              <a:gd name="connsiteX11" fmla="*/ 6200503 w 9622971"/>
              <a:gd name="connsiteY11" fmla="*/ 1834268 h 2778295"/>
              <a:gd name="connsiteX12" fmla="*/ 6627222 w 9622971"/>
              <a:gd name="connsiteY12" fmla="*/ 2774794 h 2778295"/>
              <a:gd name="connsiteX13" fmla="*/ 7228113 w 9622971"/>
              <a:gd name="connsiteY13" fmla="*/ 2165194 h 2778295"/>
              <a:gd name="connsiteX14" fmla="*/ 7680960 w 9622971"/>
              <a:gd name="connsiteY14" fmla="*/ 2469994 h 2778295"/>
              <a:gd name="connsiteX15" fmla="*/ 8447314 w 9622971"/>
              <a:gd name="connsiteY15" fmla="*/ 1337879 h 2778295"/>
              <a:gd name="connsiteX16" fmla="*/ 9257211 w 9622971"/>
              <a:gd name="connsiteY16" fmla="*/ 2243571 h 2778295"/>
              <a:gd name="connsiteX17" fmla="*/ 9622971 w 9622971"/>
              <a:gd name="connsiteY17" fmla="*/ 2086817 h 2778295"/>
              <a:gd name="connsiteX0" fmla="*/ 0 w 9622971"/>
              <a:gd name="connsiteY0" fmla="*/ 2123896 h 2562826"/>
              <a:gd name="connsiteX1" fmla="*/ 1018901 w 9622971"/>
              <a:gd name="connsiteY1" fmla="*/ 2210982 h 2562826"/>
              <a:gd name="connsiteX2" fmla="*/ 1663337 w 9622971"/>
              <a:gd name="connsiteY2" fmla="*/ 2437405 h 2562826"/>
              <a:gd name="connsiteX3" fmla="*/ 2978331 w 9622971"/>
              <a:gd name="connsiteY3" fmla="*/ 521520 h 2562826"/>
              <a:gd name="connsiteX4" fmla="*/ 3457302 w 9622971"/>
              <a:gd name="connsiteY4" fmla="*/ 1775554 h 2562826"/>
              <a:gd name="connsiteX5" fmla="*/ 3744686 w 9622971"/>
              <a:gd name="connsiteY5" fmla="*/ 1888765 h 2562826"/>
              <a:gd name="connsiteX6" fmla="*/ 4153988 w 9622971"/>
              <a:gd name="connsiteY6" fmla="*/ 1845221 h 2562826"/>
              <a:gd name="connsiteX7" fmla="*/ 4702628 w 9622971"/>
              <a:gd name="connsiteY7" fmla="*/ 103508 h 2562826"/>
              <a:gd name="connsiteX8" fmla="*/ 5364480 w 9622971"/>
              <a:gd name="connsiteY8" fmla="*/ 208011 h 2562826"/>
              <a:gd name="connsiteX9" fmla="*/ 5695405 w 9622971"/>
              <a:gd name="connsiteY9" fmla="*/ 268968 h 2562826"/>
              <a:gd name="connsiteX10" fmla="*/ 5982788 w 9622971"/>
              <a:gd name="connsiteY10" fmla="*/ 312513 h 2562826"/>
              <a:gd name="connsiteX11" fmla="*/ 6200503 w 9622971"/>
              <a:gd name="connsiteY11" fmla="*/ 1618799 h 2562826"/>
              <a:gd name="connsiteX12" fmla="*/ 6627222 w 9622971"/>
              <a:gd name="connsiteY12" fmla="*/ 2559325 h 2562826"/>
              <a:gd name="connsiteX13" fmla="*/ 7228113 w 9622971"/>
              <a:gd name="connsiteY13" fmla="*/ 1949725 h 2562826"/>
              <a:gd name="connsiteX14" fmla="*/ 7680960 w 9622971"/>
              <a:gd name="connsiteY14" fmla="*/ 2254525 h 2562826"/>
              <a:gd name="connsiteX15" fmla="*/ 8447314 w 9622971"/>
              <a:gd name="connsiteY15" fmla="*/ 1122410 h 2562826"/>
              <a:gd name="connsiteX16" fmla="*/ 9257211 w 9622971"/>
              <a:gd name="connsiteY16" fmla="*/ 2028102 h 2562826"/>
              <a:gd name="connsiteX17" fmla="*/ 9622971 w 9622971"/>
              <a:gd name="connsiteY17" fmla="*/ 1871348 h 2562826"/>
              <a:gd name="connsiteX0" fmla="*/ 0 w 9622971"/>
              <a:gd name="connsiteY0" fmla="*/ 2195448 h 2634378"/>
              <a:gd name="connsiteX1" fmla="*/ 1018901 w 9622971"/>
              <a:gd name="connsiteY1" fmla="*/ 2282534 h 2634378"/>
              <a:gd name="connsiteX2" fmla="*/ 1663337 w 9622971"/>
              <a:gd name="connsiteY2" fmla="*/ 2508957 h 2634378"/>
              <a:gd name="connsiteX3" fmla="*/ 2978331 w 9622971"/>
              <a:gd name="connsiteY3" fmla="*/ 593072 h 2634378"/>
              <a:gd name="connsiteX4" fmla="*/ 3457302 w 9622971"/>
              <a:gd name="connsiteY4" fmla="*/ 1847106 h 2634378"/>
              <a:gd name="connsiteX5" fmla="*/ 3744686 w 9622971"/>
              <a:gd name="connsiteY5" fmla="*/ 1960317 h 2634378"/>
              <a:gd name="connsiteX6" fmla="*/ 4153988 w 9622971"/>
              <a:gd name="connsiteY6" fmla="*/ 1916773 h 2634378"/>
              <a:gd name="connsiteX7" fmla="*/ 4702628 w 9622971"/>
              <a:gd name="connsiteY7" fmla="*/ 175060 h 2634378"/>
              <a:gd name="connsiteX8" fmla="*/ 5416732 w 9622971"/>
              <a:gd name="connsiteY8" fmla="*/ 79266 h 2634378"/>
              <a:gd name="connsiteX9" fmla="*/ 5695405 w 9622971"/>
              <a:gd name="connsiteY9" fmla="*/ 340520 h 2634378"/>
              <a:gd name="connsiteX10" fmla="*/ 5982788 w 9622971"/>
              <a:gd name="connsiteY10" fmla="*/ 384065 h 2634378"/>
              <a:gd name="connsiteX11" fmla="*/ 6200503 w 9622971"/>
              <a:gd name="connsiteY11" fmla="*/ 1690351 h 2634378"/>
              <a:gd name="connsiteX12" fmla="*/ 6627222 w 9622971"/>
              <a:gd name="connsiteY12" fmla="*/ 2630877 h 2634378"/>
              <a:gd name="connsiteX13" fmla="*/ 7228113 w 9622971"/>
              <a:gd name="connsiteY13" fmla="*/ 2021277 h 2634378"/>
              <a:gd name="connsiteX14" fmla="*/ 7680960 w 9622971"/>
              <a:gd name="connsiteY14" fmla="*/ 2326077 h 2634378"/>
              <a:gd name="connsiteX15" fmla="*/ 8447314 w 9622971"/>
              <a:gd name="connsiteY15" fmla="*/ 1193962 h 2634378"/>
              <a:gd name="connsiteX16" fmla="*/ 9257211 w 9622971"/>
              <a:gd name="connsiteY16" fmla="*/ 2099654 h 2634378"/>
              <a:gd name="connsiteX17" fmla="*/ 9622971 w 9622971"/>
              <a:gd name="connsiteY17" fmla="*/ 1942900 h 263437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5982788 w 9622971"/>
              <a:gd name="connsiteY10" fmla="*/ 391325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41638"/>
              <a:gd name="connsiteX1" fmla="*/ 1018901 w 9622971"/>
              <a:gd name="connsiteY1" fmla="*/ 2289794 h 2641638"/>
              <a:gd name="connsiteX2" fmla="*/ 1663337 w 9622971"/>
              <a:gd name="connsiteY2" fmla="*/ 2516217 h 2641638"/>
              <a:gd name="connsiteX3" fmla="*/ 2978331 w 9622971"/>
              <a:gd name="connsiteY3" fmla="*/ 600332 h 2641638"/>
              <a:gd name="connsiteX4" fmla="*/ 3457302 w 9622971"/>
              <a:gd name="connsiteY4" fmla="*/ 1854366 h 2641638"/>
              <a:gd name="connsiteX5" fmla="*/ 3744686 w 9622971"/>
              <a:gd name="connsiteY5" fmla="*/ 1967577 h 2641638"/>
              <a:gd name="connsiteX6" fmla="*/ 4153988 w 9622971"/>
              <a:gd name="connsiteY6" fmla="*/ 1924033 h 2641638"/>
              <a:gd name="connsiteX7" fmla="*/ 4702628 w 9622971"/>
              <a:gd name="connsiteY7" fmla="*/ 182320 h 2641638"/>
              <a:gd name="connsiteX8" fmla="*/ 5416732 w 9622971"/>
              <a:gd name="connsiteY8" fmla="*/ 86526 h 2641638"/>
              <a:gd name="connsiteX9" fmla="*/ 5756365 w 9622971"/>
              <a:gd name="connsiteY9" fmla="*/ 478408 h 2641638"/>
              <a:gd name="connsiteX10" fmla="*/ 6156959 w 9622971"/>
              <a:gd name="connsiteY10" fmla="*/ 565496 h 2641638"/>
              <a:gd name="connsiteX11" fmla="*/ 6200503 w 9622971"/>
              <a:gd name="connsiteY11" fmla="*/ 1697611 h 2641638"/>
              <a:gd name="connsiteX12" fmla="*/ 6627222 w 9622971"/>
              <a:gd name="connsiteY12" fmla="*/ 2638137 h 2641638"/>
              <a:gd name="connsiteX13" fmla="*/ 7228113 w 9622971"/>
              <a:gd name="connsiteY13" fmla="*/ 2028537 h 2641638"/>
              <a:gd name="connsiteX14" fmla="*/ 7680960 w 9622971"/>
              <a:gd name="connsiteY14" fmla="*/ 2333337 h 2641638"/>
              <a:gd name="connsiteX15" fmla="*/ 8447314 w 9622971"/>
              <a:gd name="connsiteY15" fmla="*/ 1201222 h 2641638"/>
              <a:gd name="connsiteX16" fmla="*/ 9257211 w 9622971"/>
              <a:gd name="connsiteY16" fmla="*/ 2106914 h 2641638"/>
              <a:gd name="connsiteX17" fmla="*/ 9622971 w 9622971"/>
              <a:gd name="connsiteY17" fmla="*/ 1950160 h 2641638"/>
              <a:gd name="connsiteX0" fmla="*/ 0 w 9622971"/>
              <a:gd name="connsiteY0" fmla="*/ 2202708 h 2639079"/>
              <a:gd name="connsiteX1" fmla="*/ 1018901 w 9622971"/>
              <a:gd name="connsiteY1" fmla="*/ 2289794 h 2639079"/>
              <a:gd name="connsiteX2" fmla="*/ 1663337 w 9622971"/>
              <a:gd name="connsiteY2" fmla="*/ 2516217 h 2639079"/>
              <a:gd name="connsiteX3" fmla="*/ 2978331 w 9622971"/>
              <a:gd name="connsiteY3" fmla="*/ 600332 h 2639079"/>
              <a:gd name="connsiteX4" fmla="*/ 3457302 w 9622971"/>
              <a:gd name="connsiteY4" fmla="*/ 1854366 h 2639079"/>
              <a:gd name="connsiteX5" fmla="*/ 3744686 w 9622971"/>
              <a:gd name="connsiteY5" fmla="*/ 1967577 h 2639079"/>
              <a:gd name="connsiteX6" fmla="*/ 4153988 w 9622971"/>
              <a:gd name="connsiteY6" fmla="*/ 1924033 h 2639079"/>
              <a:gd name="connsiteX7" fmla="*/ 4702628 w 9622971"/>
              <a:gd name="connsiteY7" fmla="*/ 182320 h 2639079"/>
              <a:gd name="connsiteX8" fmla="*/ 5416732 w 9622971"/>
              <a:gd name="connsiteY8" fmla="*/ 86526 h 2639079"/>
              <a:gd name="connsiteX9" fmla="*/ 5756365 w 9622971"/>
              <a:gd name="connsiteY9" fmla="*/ 478408 h 2639079"/>
              <a:gd name="connsiteX10" fmla="*/ 6156959 w 9622971"/>
              <a:gd name="connsiteY10" fmla="*/ 565496 h 2639079"/>
              <a:gd name="connsiteX11" fmla="*/ 6365966 w 9622971"/>
              <a:gd name="connsiteY11" fmla="*/ 1863074 h 2639079"/>
              <a:gd name="connsiteX12" fmla="*/ 6627222 w 9622971"/>
              <a:gd name="connsiteY12" fmla="*/ 2638137 h 2639079"/>
              <a:gd name="connsiteX13" fmla="*/ 7228113 w 9622971"/>
              <a:gd name="connsiteY13" fmla="*/ 2028537 h 2639079"/>
              <a:gd name="connsiteX14" fmla="*/ 7680960 w 9622971"/>
              <a:gd name="connsiteY14" fmla="*/ 2333337 h 2639079"/>
              <a:gd name="connsiteX15" fmla="*/ 8447314 w 9622971"/>
              <a:gd name="connsiteY15" fmla="*/ 1201222 h 2639079"/>
              <a:gd name="connsiteX16" fmla="*/ 9257211 w 9622971"/>
              <a:gd name="connsiteY16" fmla="*/ 2106914 h 2639079"/>
              <a:gd name="connsiteX17" fmla="*/ 9622971 w 9622971"/>
              <a:gd name="connsiteY17" fmla="*/ 1950160 h 2639079"/>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80960 w 9622971"/>
              <a:gd name="connsiteY14" fmla="*/ 2333337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447314 w 9622971"/>
              <a:gd name="connsiteY15" fmla="*/ 1201222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2106914 h 2607384"/>
              <a:gd name="connsiteX17" fmla="*/ 9622971 w 9622971"/>
              <a:gd name="connsiteY17" fmla="*/ 1950160 h 2607384"/>
              <a:gd name="connsiteX0" fmla="*/ 0 w 9622971"/>
              <a:gd name="connsiteY0" fmla="*/ 2202708 h 2607384"/>
              <a:gd name="connsiteX1" fmla="*/ 1018901 w 9622971"/>
              <a:gd name="connsiteY1" fmla="*/ 2289794 h 2607384"/>
              <a:gd name="connsiteX2" fmla="*/ 1663337 w 9622971"/>
              <a:gd name="connsiteY2" fmla="*/ 2516217 h 2607384"/>
              <a:gd name="connsiteX3" fmla="*/ 2978331 w 9622971"/>
              <a:gd name="connsiteY3" fmla="*/ 600332 h 2607384"/>
              <a:gd name="connsiteX4" fmla="*/ 3457302 w 9622971"/>
              <a:gd name="connsiteY4" fmla="*/ 1854366 h 2607384"/>
              <a:gd name="connsiteX5" fmla="*/ 3744686 w 9622971"/>
              <a:gd name="connsiteY5" fmla="*/ 1967577 h 2607384"/>
              <a:gd name="connsiteX6" fmla="*/ 4153988 w 9622971"/>
              <a:gd name="connsiteY6" fmla="*/ 1924033 h 2607384"/>
              <a:gd name="connsiteX7" fmla="*/ 4702628 w 9622971"/>
              <a:gd name="connsiteY7" fmla="*/ 182320 h 2607384"/>
              <a:gd name="connsiteX8" fmla="*/ 5416732 w 9622971"/>
              <a:gd name="connsiteY8" fmla="*/ 86526 h 2607384"/>
              <a:gd name="connsiteX9" fmla="*/ 5756365 w 9622971"/>
              <a:gd name="connsiteY9" fmla="*/ 478408 h 2607384"/>
              <a:gd name="connsiteX10" fmla="*/ 6156959 w 9622971"/>
              <a:gd name="connsiteY10" fmla="*/ 565496 h 2607384"/>
              <a:gd name="connsiteX11" fmla="*/ 6365966 w 9622971"/>
              <a:gd name="connsiteY11" fmla="*/ 1863074 h 2607384"/>
              <a:gd name="connsiteX12" fmla="*/ 6714307 w 9622971"/>
              <a:gd name="connsiteY12" fmla="*/ 2254960 h 2607384"/>
              <a:gd name="connsiteX13" fmla="*/ 7228113 w 9622971"/>
              <a:gd name="connsiteY13" fmla="*/ 2028537 h 2607384"/>
              <a:gd name="connsiteX14" fmla="*/ 7698377 w 9622971"/>
              <a:gd name="connsiteY14" fmla="*/ 2176582 h 2607384"/>
              <a:gd name="connsiteX15" fmla="*/ 8386354 w 9622971"/>
              <a:gd name="connsiteY15" fmla="*/ 1488605 h 2607384"/>
              <a:gd name="connsiteX16" fmla="*/ 9257211 w 9622971"/>
              <a:gd name="connsiteY16" fmla="*/ 1906617 h 2607384"/>
              <a:gd name="connsiteX17" fmla="*/ 9622971 w 9622971"/>
              <a:gd name="connsiteY17" fmla="*/ 1950160 h 2607384"/>
              <a:gd name="connsiteX0" fmla="*/ 0 w 9823268"/>
              <a:gd name="connsiteY0" fmla="*/ 2202708 h 2607384"/>
              <a:gd name="connsiteX1" fmla="*/ 1018901 w 9823268"/>
              <a:gd name="connsiteY1" fmla="*/ 2289794 h 2607384"/>
              <a:gd name="connsiteX2" fmla="*/ 1663337 w 9823268"/>
              <a:gd name="connsiteY2" fmla="*/ 2516217 h 2607384"/>
              <a:gd name="connsiteX3" fmla="*/ 2978331 w 9823268"/>
              <a:gd name="connsiteY3" fmla="*/ 600332 h 2607384"/>
              <a:gd name="connsiteX4" fmla="*/ 3457302 w 9823268"/>
              <a:gd name="connsiteY4" fmla="*/ 1854366 h 2607384"/>
              <a:gd name="connsiteX5" fmla="*/ 3744686 w 9823268"/>
              <a:gd name="connsiteY5" fmla="*/ 1967577 h 2607384"/>
              <a:gd name="connsiteX6" fmla="*/ 4153988 w 9823268"/>
              <a:gd name="connsiteY6" fmla="*/ 1924033 h 2607384"/>
              <a:gd name="connsiteX7" fmla="*/ 4702628 w 9823268"/>
              <a:gd name="connsiteY7" fmla="*/ 182320 h 2607384"/>
              <a:gd name="connsiteX8" fmla="*/ 5416732 w 9823268"/>
              <a:gd name="connsiteY8" fmla="*/ 86526 h 2607384"/>
              <a:gd name="connsiteX9" fmla="*/ 5756365 w 9823268"/>
              <a:gd name="connsiteY9" fmla="*/ 478408 h 2607384"/>
              <a:gd name="connsiteX10" fmla="*/ 6156959 w 9823268"/>
              <a:gd name="connsiteY10" fmla="*/ 565496 h 2607384"/>
              <a:gd name="connsiteX11" fmla="*/ 6365966 w 9823268"/>
              <a:gd name="connsiteY11" fmla="*/ 1863074 h 2607384"/>
              <a:gd name="connsiteX12" fmla="*/ 6714307 w 9823268"/>
              <a:gd name="connsiteY12" fmla="*/ 2254960 h 2607384"/>
              <a:gd name="connsiteX13" fmla="*/ 7228113 w 9823268"/>
              <a:gd name="connsiteY13" fmla="*/ 2028537 h 2607384"/>
              <a:gd name="connsiteX14" fmla="*/ 7698377 w 9823268"/>
              <a:gd name="connsiteY14" fmla="*/ 2176582 h 2607384"/>
              <a:gd name="connsiteX15" fmla="*/ 8386354 w 9823268"/>
              <a:gd name="connsiteY15" fmla="*/ 1488605 h 2607384"/>
              <a:gd name="connsiteX16" fmla="*/ 9257211 w 9823268"/>
              <a:gd name="connsiteY16" fmla="*/ 1906617 h 2607384"/>
              <a:gd name="connsiteX17" fmla="*/ 9823268 w 9823268"/>
              <a:gd name="connsiteY17" fmla="*/ 2019829 h 2607384"/>
              <a:gd name="connsiteX0" fmla="*/ 0 w 9823268"/>
              <a:gd name="connsiteY0" fmla="*/ 2202708 h 2576381"/>
              <a:gd name="connsiteX1" fmla="*/ 1018901 w 9823268"/>
              <a:gd name="connsiteY1" fmla="*/ 2289794 h 2576381"/>
              <a:gd name="connsiteX2" fmla="*/ 1663337 w 9823268"/>
              <a:gd name="connsiteY2" fmla="*/ 2516217 h 2576381"/>
              <a:gd name="connsiteX3" fmla="*/ 2769325 w 9823268"/>
              <a:gd name="connsiteY3" fmla="*/ 1061886 h 2576381"/>
              <a:gd name="connsiteX4" fmla="*/ 3457302 w 9823268"/>
              <a:gd name="connsiteY4" fmla="*/ 1854366 h 2576381"/>
              <a:gd name="connsiteX5" fmla="*/ 3744686 w 9823268"/>
              <a:gd name="connsiteY5" fmla="*/ 1967577 h 2576381"/>
              <a:gd name="connsiteX6" fmla="*/ 4153988 w 9823268"/>
              <a:gd name="connsiteY6" fmla="*/ 1924033 h 2576381"/>
              <a:gd name="connsiteX7" fmla="*/ 4702628 w 9823268"/>
              <a:gd name="connsiteY7" fmla="*/ 182320 h 2576381"/>
              <a:gd name="connsiteX8" fmla="*/ 5416732 w 9823268"/>
              <a:gd name="connsiteY8" fmla="*/ 86526 h 2576381"/>
              <a:gd name="connsiteX9" fmla="*/ 5756365 w 9823268"/>
              <a:gd name="connsiteY9" fmla="*/ 478408 h 2576381"/>
              <a:gd name="connsiteX10" fmla="*/ 6156959 w 9823268"/>
              <a:gd name="connsiteY10" fmla="*/ 565496 h 2576381"/>
              <a:gd name="connsiteX11" fmla="*/ 6365966 w 9823268"/>
              <a:gd name="connsiteY11" fmla="*/ 1863074 h 2576381"/>
              <a:gd name="connsiteX12" fmla="*/ 6714307 w 9823268"/>
              <a:gd name="connsiteY12" fmla="*/ 2254960 h 2576381"/>
              <a:gd name="connsiteX13" fmla="*/ 7228113 w 9823268"/>
              <a:gd name="connsiteY13" fmla="*/ 2028537 h 2576381"/>
              <a:gd name="connsiteX14" fmla="*/ 7698377 w 9823268"/>
              <a:gd name="connsiteY14" fmla="*/ 2176582 h 2576381"/>
              <a:gd name="connsiteX15" fmla="*/ 8386354 w 9823268"/>
              <a:gd name="connsiteY15" fmla="*/ 1488605 h 2576381"/>
              <a:gd name="connsiteX16" fmla="*/ 9257211 w 9823268"/>
              <a:gd name="connsiteY16" fmla="*/ 1906617 h 2576381"/>
              <a:gd name="connsiteX17" fmla="*/ 9823268 w 9823268"/>
              <a:gd name="connsiteY17" fmla="*/ 2019829 h 2576381"/>
              <a:gd name="connsiteX0" fmla="*/ 0 w 9823268"/>
              <a:gd name="connsiteY0" fmla="*/ 2116951 h 2490624"/>
              <a:gd name="connsiteX1" fmla="*/ 1018901 w 9823268"/>
              <a:gd name="connsiteY1" fmla="*/ 2204037 h 2490624"/>
              <a:gd name="connsiteX2" fmla="*/ 1663337 w 9823268"/>
              <a:gd name="connsiteY2" fmla="*/ 2430460 h 2490624"/>
              <a:gd name="connsiteX3" fmla="*/ 2769325 w 9823268"/>
              <a:gd name="connsiteY3" fmla="*/ 976129 h 2490624"/>
              <a:gd name="connsiteX4" fmla="*/ 3457302 w 9823268"/>
              <a:gd name="connsiteY4" fmla="*/ 1768609 h 2490624"/>
              <a:gd name="connsiteX5" fmla="*/ 3744686 w 9823268"/>
              <a:gd name="connsiteY5" fmla="*/ 1881820 h 2490624"/>
              <a:gd name="connsiteX6" fmla="*/ 4153988 w 9823268"/>
              <a:gd name="connsiteY6" fmla="*/ 1838276 h 2490624"/>
              <a:gd name="connsiteX7" fmla="*/ 4702628 w 9823268"/>
              <a:gd name="connsiteY7" fmla="*/ 523283 h 2490624"/>
              <a:gd name="connsiteX8" fmla="*/ 5416732 w 9823268"/>
              <a:gd name="connsiteY8" fmla="*/ 769 h 2490624"/>
              <a:gd name="connsiteX9" fmla="*/ 5756365 w 9823268"/>
              <a:gd name="connsiteY9" fmla="*/ 392651 h 2490624"/>
              <a:gd name="connsiteX10" fmla="*/ 6156959 w 9823268"/>
              <a:gd name="connsiteY10" fmla="*/ 479739 h 2490624"/>
              <a:gd name="connsiteX11" fmla="*/ 6365966 w 9823268"/>
              <a:gd name="connsiteY11" fmla="*/ 1777317 h 2490624"/>
              <a:gd name="connsiteX12" fmla="*/ 6714307 w 9823268"/>
              <a:gd name="connsiteY12" fmla="*/ 2169203 h 2490624"/>
              <a:gd name="connsiteX13" fmla="*/ 7228113 w 9823268"/>
              <a:gd name="connsiteY13" fmla="*/ 1942780 h 2490624"/>
              <a:gd name="connsiteX14" fmla="*/ 7698377 w 9823268"/>
              <a:gd name="connsiteY14" fmla="*/ 2090825 h 2490624"/>
              <a:gd name="connsiteX15" fmla="*/ 8386354 w 9823268"/>
              <a:gd name="connsiteY15" fmla="*/ 1402848 h 2490624"/>
              <a:gd name="connsiteX16" fmla="*/ 9257211 w 9823268"/>
              <a:gd name="connsiteY16" fmla="*/ 1820860 h 2490624"/>
              <a:gd name="connsiteX17" fmla="*/ 9823268 w 9823268"/>
              <a:gd name="connsiteY17" fmla="*/ 1934072 h 2490624"/>
              <a:gd name="connsiteX0" fmla="*/ 0 w 9823268"/>
              <a:gd name="connsiteY0" fmla="*/ 1969267 h 2342940"/>
              <a:gd name="connsiteX1" fmla="*/ 1018901 w 9823268"/>
              <a:gd name="connsiteY1" fmla="*/ 2056353 h 2342940"/>
              <a:gd name="connsiteX2" fmla="*/ 1663337 w 9823268"/>
              <a:gd name="connsiteY2" fmla="*/ 2282776 h 2342940"/>
              <a:gd name="connsiteX3" fmla="*/ 2769325 w 9823268"/>
              <a:gd name="connsiteY3" fmla="*/ 828445 h 2342940"/>
              <a:gd name="connsiteX4" fmla="*/ 3457302 w 9823268"/>
              <a:gd name="connsiteY4" fmla="*/ 1620925 h 2342940"/>
              <a:gd name="connsiteX5" fmla="*/ 3744686 w 9823268"/>
              <a:gd name="connsiteY5" fmla="*/ 1734136 h 2342940"/>
              <a:gd name="connsiteX6" fmla="*/ 4153988 w 9823268"/>
              <a:gd name="connsiteY6" fmla="*/ 1690592 h 2342940"/>
              <a:gd name="connsiteX7" fmla="*/ 4702628 w 9823268"/>
              <a:gd name="connsiteY7" fmla="*/ 375599 h 2342940"/>
              <a:gd name="connsiteX8" fmla="*/ 5190309 w 9823268"/>
              <a:gd name="connsiteY8" fmla="*/ 1131 h 2342940"/>
              <a:gd name="connsiteX9" fmla="*/ 5756365 w 9823268"/>
              <a:gd name="connsiteY9" fmla="*/ 244967 h 2342940"/>
              <a:gd name="connsiteX10" fmla="*/ 6156959 w 9823268"/>
              <a:gd name="connsiteY10" fmla="*/ 332055 h 2342940"/>
              <a:gd name="connsiteX11" fmla="*/ 6365966 w 9823268"/>
              <a:gd name="connsiteY11" fmla="*/ 1629633 h 2342940"/>
              <a:gd name="connsiteX12" fmla="*/ 6714307 w 9823268"/>
              <a:gd name="connsiteY12" fmla="*/ 2021519 h 2342940"/>
              <a:gd name="connsiteX13" fmla="*/ 7228113 w 9823268"/>
              <a:gd name="connsiteY13" fmla="*/ 1795096 h 2342940"/>
              <a:gd name="connsiteX14" fmla="*/ 7698377 w 9823268"/>
              <a:gd name="connsiteY14" fmla="*/ 1943141 h 2342940"/>
              <a:gd name="connsiteX15" fmla="*/ 8386354 w 9823268"/>
              <a:gd name="connsiteY15" fmla="*/ 1255164 h 2342940"/>
              <a:gd name="connsiteX16" fmla="*/ 9257211 w 9823268"/>
              <a:gd name="connsiteY16" fmla="*/ 1673176 h 2342940"/>
              <a:gd name="connsiteX17" fmla="*/ 9823268 w 9823268"/>
              <a:gd name="connsiteY17" fmla="*/ 1786388 h 2342940"/>
              <a:gd name="connsiteX0" fmla="*/ 0 w 9823268"/>
              <a:gd name="connsiteY0" fmla="*/ 2000281 h 2373954"/>
              <a:gd name="connsiteX1" fmla="*/ 1018901 w 9823268"/>
              <a:gd name="connsiteY1" fmla="*/ 2087367 h 2373954"/>
              <a:gd name="connsiteX2" fmla="*/ 1663337 w 9823268"/>
              <a:gd name="connsiteY2" fmla="*/ 2313790 h 2373954"/>
              <a:gd name="connsiteX3" fmla="*/ 2769325 w 9823268"/>
              <a:gd name="connsiteY3" fmla="*/ 859459 h 2373954"/>
              <a:gd name="connsiteX4" fmla="*/ 3457302 w 9823268"/>
              <a:gd name="connsiteY4" fmla="*/ 1651939 h 2373954"/>
              <a:gd name="connsiteX5" fmla="*/ 3744686 w 9823268"/>
              <a:gd name="connsiteY5" fmla="*/ 1765150 h 2373954"/>
              <a:gd name="connsiteX6" fmla="*/ 4153988 w 9823268"/>
              <a:gd name="connsiteY6" fmla="*/ 1721606 h 2373954"/>
              <a:gd name="connsiteX7" fmla="*/ 4702628 w 9823268"/>
              <a:gd name="connsiteY7" fmla="*/ 406613 h 2373954"/>
              <a:gd name="connsiteX8" fmla="*/ 5190309 w 9823268"/>
              <a:gd name="connsiteY8" fmla="*/ 32145 h 2373954"/>
              <a:gd name="connsiteX9" fmla="*/ 5747656 w 9823268"/>
              <a:gd name="connsiteY9" fmla="*/ 6015 h 2373954"/>
              <a:gd name="connsiteX10" fmla="*/ 6156959 w 9823268"/>
              <a:gd name="connsiteY10" fmla="*/ 363069 h 2373954"/>
              <a:gd name="connsiteX11" fmla="*/ 6365966 w 9823268"/>
              <a:gd name="connsiteY11" fmla="*/ 1660647 h 2373954"/>
              <a:gd name="connsiteX12" fmla="*/ 6714307 w 9823268"/>
              <a:gd name="connsiteY12" fmla="*/ 2052533 h 2373954"/>
              <a:gd name="connsiteX13" fmla="*/ 7228113 w 9823268"/>
              <a:gd name="connsiteY13" fmla="*/ 1826110 h 2373954"/>
              <a:gd name="connsiteX14" fmla="*/ 7698377 w 9823268"/>
              <a:gd name="connsiteY14" fmla="*/ 1974155 h 2373954"/>
              <a:gd name="connsiteX15" fmla="*/ 8386354 w 9823268"/>
              <a:gd name="connsiteY15" fmla="*/ 1286178 h 2373954"/>
              <a:gd name="connsiteX16" fmla="*/ 9257211 w 9823268"/>
              <a:gd name="connsiteY16" fmla="*/ 1704190 h 2373954"/>
              <a:gd name="connsiteX17" fmla="*/ 9823268 w 9823268"/>
              <a:gd name="connsiteY17" fmla="*/ 1817402 h 2373954"/>
              <a:gd name="connsiteX0" fmla="*/ 0 w 9823268"/>
              <a:gd name="connsiteY0" fmla="*/ 2000281 h 2375534"/>
              <a:gd name="connsiteX1" fmla="*/ 1053735 w 9823268"/>
              <a:gd name="connsiteY1" fmla="*/ 2096075 h 2375534"/>
              <a:gd name="connsiteX2" fmla="*/ 1663337 w 9823268"/>
              <a:gd name="connsiteY2" fmla="*/ 2313790 h 2375534"/>
              <a:gd name="connsiteX3" fmla="*/ 2769325 w 9823268"/>
              <a:gd name="connsiteY3" fmla="*/ 859459 h 2375534"/>
              <a:gd name="connsiteX4" fmla="*/ 3457302 w 9823268"/>
              <a:gd name="connsiteY4" fmla="*/ 1651939 h 2375534"/>
              <a:gd name="connsiteX5" fmla="*/ 3744686 w 9823268"/>
              <a:gd name="connsiteY5" fmla="*/ 1765150 h 2375534"/>
              <a:gd name="connsiteX6" fmla="*/ 4153988 w 9823268"/>
              <a:gd name="connsiteY6" fmla="*/ 1721606 h 2375534"/>
              <a:gd name="connsiteX7" fmla="*/ 4702628 w 9823268"/>
              <a:gd name="connsiteY7" fmla="*/ 406613 h 2375534"/>
              <a:gd name="connsiteX8" fmla="*/ 5190309 w 9823268"/>
              <a:gd name="connsiteY8" fmla="*/ 32145 h 2375534"/>
              <a:gd name="connsiteX9" fmla="*/ 5747656 w 9823268"/>
              <a:gd name="connsiteY9" fmla="*/ 6015 h 2375534"/>
              <a:gd name="connsiteX10" fmla="*/ 6156959 w 9823268"/>
              <a:gd name="connsiteY10" fmla="*/ 363069 h 2375534"/>
              <a:gd name="connsiteX11" fmla="*/ 6365966 w 9823268"/>
              <a:gd name="connsiteY11" fmla="*/ 1660647 h 2375534"/>
              <a:gd name="connsiteX12" fmla="*/ 6714307 w 9823268"/>
              <a:gd name="connsiteY12" fmla="*/ 2052533 h 2375534"/>
              <a:gd name="connsiteX13" fmla="*/ 7228113 w 9823268"/>
              <a:gd name="connsiteY13" fmla="*/ 1826110 h 2375534"/>
              <a:gd name="connsiteX14" fmla="*/ 7698377 w 9823268"/>
              <a:gd name="connsiteY14" fmla="*/ 1974155 h 2375534"/>
              <a:gd name="connsiteX15" fmla="*/ 8386354 w 9823268"/>
              <a:gd name="connsiteY15" fmla="*/ 1286178 h 2375534"/>
              <a:gd name="connsiteX16" fmla="*/ 9257211 w 9823268"/>
              <a:gd name="connsiteY16" fmla="*/ 1704190 h 2375534"/>
              <a:gd name="connsiteX17" fmla="*/ 9823268 w 9823268"/>
              <a:gd name="connsiteY17" fmla="*/ 1817402 h 2375534"/>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4778"/>
              <a:gd name="connsiteX1" fmla="*/ 1053735 w 9823268"/>
              <a:gd name="connsiteY1" fmla="*/ 2096075 h 2204778"/>
              <a:gd name="connsiteX2" fmla="*/ 1776548 w 9823268"/>
              <a:gd name="connsiteY2" fmla="*/ 2113492 h 2204778"/>
              <a:gd name="connsiteX3" fmla="*/ 2769325 w 9823268"/>
              <a:gd name="connsiteY3" fmla="*/ 859459 h 2204778"/>
              <a:gd name="connsiteX4" fmla="*/ 3457302 w 9823268"/>
              <a:gd name="connsiteY4" fmla="*/ 1651939 h 2204778"/>
              <a:gd name="connsiteX5" fmla="*/ 3744686 w 9823268"/>
              <a:gd name="connsiteY5" fmla="*/ 1765150 h 2204778"/>
              <a:gd name="connsiteX6" fmla="*/ 4153988 w 9823268"/>
              <a:gd name="connsiteY6" fmla="*/ 1721606 h 2204778"/>
              <a:gd name="connsiteX7" fmla="*/ 4702628 w 9823268"/>
              <a:gd name="connsiteY7" fmla="*/ 406613 h 2204778"/>
              <a:gd name="connsiteX8" fmla="*/ 5190309 w 9823268"/>
              <a:gd name="connsiteY8" fmla="*/ 32145 h 2204778"/>
              <a:gd name="connsiteX9" fmla="*/ 5747656 w 9823268"/>
              <a:gd name="connsiteY9" fmla="*/ 6015 h 2204778"/>
              <a:gd name="connsiteX10" fmla="*/ 6156959 w 9823268"/>
              <a:gd name="connsiteY10" fmla="*/ 363069 h 2204778"/>
              <a:gd name="connsiteX11" fmla="*/ 6365966 w 9823268"/>
              <a:gd name="connsiteY11" fmla="*/ 1660647 h 2204778"/>
              <a:gd name="connsiteX12" fmla="*/ 6714307 w 9823268"/>
              <a:gd name="connsiteY12" fmla="*/ 2052533 h 2204778"/>
              <a:gd name="connsiteX13" fmla="*/ 7228113 w 9823268"/>
              <a:gd name="connsiteY13" fmla="*/ 1826110 h 2204778"/>
              <a:gd name="connsiteX14" fmla="*/ 7698377 w 9823268"/>
              <a:gd name="connsiteY14" fmla="*/ 1974155 h 2204778"/>
              <a:gd name="connsiteX15" fmla="*/ 8386354 w 9823268"/>
              <a:gd name="connsiteY15" fmla="*/ 1286178 h 2204778"/>
              <a:gd name="connsiteX16" fmla="*/ 9257211 w 9823268"/>
              <a:gd name="connsiteY16" fmla="*/ 1704190 h 2204778"/>
              <a:gd name="connsiteX17" fmla="*/ 9823268 w 9823268"/>
              <a:gd name="connsiteY17" fmla="*/ 1817402 h 2204778"/>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57302 w 9823268"/>
              <a:gd name="connsiteY4" fmla="*/ 16519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492136 w 9823268"/>
              <a:gd name="connsiteY4" fmla="*/ 1347139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200262"/>
              <a:gd name="connsiteX1" fmla="*/ 1053735 w 9823268"/>
              <a:gd name="connsiteY1" fmla="*/ 2096075 h 2200262"/>
              <a:gd name="connsiteX2" fmla="*/ 1776548 w 9823268"/>
              <a:gd name="connsiteY2" fmla="*/ 2113492 h 2200262"/>
              <a:gd name="connsiteX3" fmla="*/ 2577736 w 9823268"/>
              <a:gd name="connsiteY3" fmla="*/ 920419 h 2200262"/>
              <a:gd name="connsiteX4" fmla="*/ 3335382 w 9823268"/>
              <a:gd name="connsiteY4" fmla="*/ 1399390 h 2200262"/>
              <a:gd name="connsiteX5" fmla="*/ 3744686 w 9823268"/>
              <a:gd name="connsiteY5" fmla="*/ 1765150 h 2200262"/>
              <a:gd name="connsiteX6" fmla="*/ 4153988 w 9823268"/>
              <a:gd name="connsiteY6" fmla="*/ 1721606 h 2200262"/>
              <a:gd name="connsiteX7" fmla="*/ 4702628 w 9823268"/>
              <a:gd name="connsiteY7" fmla="*/ 406613 h 2200262"/>
              <a:gd name="connsiteX8" fmla="*/ 5190309 w 9823268"/>
              <a:gd name="connsiteY8" fmla="*/ 32145 h 2200262"/>
              <a:gd name="connsiteX9" fmla="*/ 5747656 w 9823268"/>
              <a:gd name="connsiteY9" fmla="*/ 6015 h 2200262"/>
              <a:gd name="connsiteX10" fmla="*/ 6156959 w 9823268"/>
              <a:gd name="connsiteY10" fmla="*/ 363069 h 2200262"/>
              <a:gd name="connsiteX11" fmla="*/ 6365966 w 9823268"/>
              <a:gd name="connsiteY11" fmla="*/ 1660647 h 2200262"/>
              <a:gd name="connsiteX12" fmla="*/ 6714307 w 9823268"/>
              <a:gd name="connsiteY12" fmla="*/ 2052533 h 2200262"/>
              <a:gd name="connsiteX13" fmla="*/ 7228113 w 9823268"/>
              <a:gd name="connsiteY13" fmla="*/ 1826110 h 2200262"/>
              <a:gd name="connsiteX14" fmla="*/ 7698377 w 9823268"/>
              <a:gd name="connsiteY14" fmla="*/ 1974155 h 2200262"/>
              <a:gd name="connsiteX15" fmla="*/ 8386354 w 9823268"/>
              <a:gd name="connsiteY15" fmla="*/ 1286178 h 2200262"/>
              <a:gd name="connsiteX16" fmla="*/ 9257211 w 9823268"/>
              <a:gd name="connsiteY16" fmla="*/ 1704190 h 2200262"/>
              <a:gd name="connsiteX17" fmla="*/ 9823268 w 9823268"/>
              <a:gd name="connsiteY17" fmla="*/ 1817402 h 2200262"/>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35382 w 9823268"/>
              <a:gd name="connsiteY4" fmla="*/ 1399390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153988 w 9823268"/>
              <a:gd name="connsiteY6" fmla="*/ 1721606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2000281 h 2199617"/>
              <a:gd name="connsiteX1" fmla="*/ 1053735 w 9823268"/>
              <a:gd name="connsiteY1" fmla="*/ 2096075 h 2199617"/>
              <a:gd name="connsiteX2" fmla="*/ 1776548 w 9823268"/>
              <a:gd name="connsiteY2" fmla="*/ 2113492 h 2199617"/>
              <a:gd name="connsiteX3" fmla="*/ 2290353 w 9823268"/>
              <a:gd name="connsiteY3" fmla="*/ 929127 h 2199617"/>
              <a:gd name="connsiteX4" fmla="*/ 3387634 w 9823268"/>
              <a:gd name="connsiteY4" fmla="*/ 1077173 h 2199617"/>
              <a:gd name="connsiteX5" fmla="*/ 3744686 w 9823268"/>
              <a:gd name="connsiteY5" fmla="*/ 1765150 h 2199617"/>
              <a:gd name="connsiteX6" fmla="*/ 4014651 w 9823268"/>
              <a:gd name="connsiteY6" fmla="*/ 1486475 h 2199617"/>
              <a:gd name="connsiteX7" fmla="*/ 4702628 w 9823268"/>
              <a:gd name="connsiteY7" fmla="*/ 406613 h 2199617"/>
              <a:gd name="connsiteX8" fmla="*/ 5190309 w 9823268"/>
              <a:gd name="connsiteY8" fmla="*/ 32145 h 2199617"/>
              <a:gd name="connsiteX9" fmla="*/ 5747656 w 9823268"/>
              <a:gd name="connsiteY9" fmla="*/ 6015 h 2199617"/>
              <a:gd name="connsiteX10" fmla="*/ 6156959 w 9823268"/>
              <a:gd name="connsiteY10" fmla="*/ 363069 h 2199617"/>
              <a:gd name="connsiteX11" fmla="*/ 6365966 w 9823268"/>
              <a:gd name="connsiteY11" fmla="*/ 1660647 h 2199617"/>
              <a:gd name="connsiteX12" fmla="*/ 6714307 w 9823268"/>
              <a:gd name="connsiteY12" fmla="*/ 2052533 h 2199617"/>
              <a:gd name="connsiteX13" fmla="*/ 7228113 w 9823268"/>
              <a:gd name="connsiteY13" fmla="*/ 1826110 h 2199617"/>
              <a:gd name="connsiteX14" fmla="*/ 7698377 w 9823268"/>
              <a:gd name="connsiteY14" fmla="*/ 1974155 h 2199617"/>
              <a:gd name="connsiteX15" fmla="*/ 8386354 w 9823268"/>
              <a:gd name="connsiteY15" fmla="*/ 1286178 h 2199617"/>
              <a:gd name="connsiteX16" fmla="*/ 9257211 w 9823268"/>
              <a:gd name="connsiteY16" fmla="*/ 1704190 h 2199617"/>
              <a:gd name="connsiteX17" fmla="*/ 9823268 w 9823268"/>
              <a:gd name="connsiteY17" fmla="*/ 1817402 h 2199617"/>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6156959 w 9823268"/>
              <a:gd name="connsiteY10" fmla="*/ 332896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365966 w 9823268"/>
              <a:gd name="connsiteY11" fmla="*/ 1630474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714307 w 9823268"/>
              <a:gd name="connsiteY12" fmla="*/ 20223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386354 w 9823268"/>
              <a:gd name="connsiteY15" fmla="*/ 1256005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57211 w 9823268"/>
              <a:gd name="connsiteY16" fmla="*/ 1674017 h 2169444"/>
              <a:gd name="connsiteX17" fmla="*/ 9823268 w 9823268"/>
              <a:gd name="connsiteY17" fmla="*/ 1787229 h 2169444"/>
              <a:gd name="connsiteX0" fmla="*/ 0 w 9823268"/>
              <a:gd name="connsiteY0" fmla="*/ 1970108 h 2169444"/>
              <a:gd name="connsiteX1" fmla="*/ 1053735 w 9823268"/>
              <a:gd name="connsiteY1" fmla="*/ 2065902 h 2169444"/>
              <a:gd name="connsiteX2" fmla="*/ 1776548 w 9823268"/>
              <a:gd name="connsiteY2" fmla="*/ 2083319 h 2169444"/>
              <a:gd name="connsiteX3" fmla="*/ 2290353 w 9823268"/>
              <a:gd name="connsiteY3" fmla="*/ 898954 h 2169444"/>
              <a:gd name="connsiteX4" fmla="*/ 3387634 w 9823268"/>
              <a:gd name="connsiteY4" fmla="*/ 1047000 h 2169444"/>
              <a:gd name="connsiteX5" fmla="*/ 3744686 w 9823268"/>
              <a:gd name="connsiteY5" fmla="*/ 1734977 h 2169444"/>
              <a:gd name="connsiteX6" fmla="*/ 4014651 w 9823268"/>
              <a:gd name="connsiteY6" fmla="*/ 1456302 h 2169444"/>
              <a:gd name="connsiteX7" fmla="*/ 4702628 w 9823268"/>
              <a:gd name="connsiteY7" fmla="*/ 376440 h 2169444"/>
              <a:gd name="connsiteX8" fmla="*/ 5190309 w 9823268"/>
              <a:gd name="connsiteY8" fmla="*/ 1972 h 2169444"/>
              <a:gd name="connsiteX9" fmla="*/ 5564776 w 9823268"/>
              <a:gd name="connsiteY9" fmla="*/ 210974 h 2169444"/>
              <a:gd name="connsiteX10" fmla="*/ 5982787 w 9823268"/>
              <a:gd name="connsiteY10" fmla="*/ 480942 h 2169444"/>
              <a:gd name="connsiteX11" fmla="*/ 6627223 w 9823268"/>
              <a:gd name="connsiteY11" fmla="*/ 1491137 h 2169444"/>
              <a:gd name="connsiteX12" fmla="*/ 6914604 w 9823268"/>
              <a:gd name="connsiteY12" fmla="*/ 1717560 h 2169444"/>
              <a:gd name="connsiteX13" fmla="*/ 7228113 w 9823268"/>
              <a:gd name="connsiteY13" fmla="*/ 1795937 h 2169444"/>
              <a:gd name="connsiteX14" fmla="*/ 7698377 w 9823268"/>
              <a:gd name="connsiteY14" fmla="*/ 1943982 h 2169444"/>
              <a:gd name="connsiteX15" fmla="*/ 8116388 w 9823268"/>
              <a:gd name="connsiteY15" fmla="*/ 1221171 h 2169444"/>
              <a:gd name="connsiteX16" fmla="*/ 9292046 w 9823268"/>
              <a:gd name="connsiteY16" fmla="*/ 1351800 h 2169444"/>
              <a:gd name="connsiteX17" fmla="*/ 9823268 w 9823268"/>
              <a:gd name="connsiteY17" fmla="*/ 1787229 h 2169444"/>
              <a:gd name="connsiteX0" fmla="*/ 0 w 9842122"/>
              <a:gd name="connsiteY0" fmla="*/ 1555329 h 2186604"/>
              <a:gd name="connsiteX1" fmla="*/ 1072589 w 9842122"/>
              <a:gd name="connsiteY1" fmla="*/ 2065902 h 2186604"/>
              <a:gd name="connsiteX2" fmla="*/ 1795402 w 9842122"/>
              <a:gd name="connsiteY2" fmla="*/ 2083319 h 2186604"/>
              <a:gd name="connsiteX3" fmla="*/ 2309207 w 9842122"/>
              <a:gd name="connsiteY3" fmla="*/ 898954 h 2186604"/>
              <a:gd name="connsiteX4" fmla="*/ 3406488 w 9842122"/>
              <a:gd name="connsiteY4" fmla="*/ 1047000 h 2186604"/>
              <a:gd name="connsiteX5" fmla="*/ 3763540 w 9842122"/>
              <a:gd name="connsiteY5" fmla="*/ 1734977 h 2186604"/>
              <a:gd name="connsiteX6" fmla="*/ 4033505 w 9842122"/>
              <a:gd name="connsiteY6" fmla="*/ 1456302 h 2186604"/>
              <a:gd name="connsiteX7" fmla="*/ 4721482 w 9842122"/>
              <a:gd name="connsiteY7" fmla="*/ 376440 h 2186604"/>
              <a:gd name="connsiteX8" fmla="*/ 5209163 w 9842122"/>
              <a:gd name="connsiteY8" fmla="*/ 1972 h 2186604"/>
              <a:gd name="connsiteX9" fmla="*/ 5583630 w 9842122"/>
              <a:gd name="connsiteY9" fmla="*/ 210974 h 2186604"/>
              <a:gd name="connsiteX10" fmla="*/ 6001641 w 9842122"/>
              <a:gd name="connsiteY10" fmla="*/ 480942 h 2186604"/>
              <a:gd name="connsiteX11" fmla="*/ 6646077 w 9842122"/>
              <a:gd name="connsiteY11" fmla="*/ 1491137 h 2186604"/>
              <a:gd name="connsiteX12" fmla="*/ 6933458 w 9842122"/>
              <a:gd name="connsiteY12" fmla="*/ 1717560 h 2186604"/>
              <a:gd name="connsiteX13" fmla="*/ 7246967 w 9842122"/>
              <a:gd name="connsiteY13" fmla="*/ 1795937 h 2186604"/>
              <a:gd name="connsiteX14" fmla="*/ 7717231 w 9842122"/>
              <a:gd name="connsiteY14" fmla="*/ 1943982 h 2186604"/>
              <a:gd name="connsiteX15" fmla="*/ 8135242 w 9842122"/>
              <a:gd name="connsiteY15" fmla="*/ 1221171 h 2186604"/>
              <a:gd name="connsiteX16" fmla="*/ 9310900 w 9842122"/>
              <a:gd name="connsiteY16" fmla="*/ 1351800 h 2186604"/>
              <a:gd name="connsiteX17" fmla="*/ 9842122 w 9842122"/>
              <a:gd name="connsiteY17" fmla="*/ 1787229 h 2186604"/>
              <a:gd name="connsiteX0" fmla="*/ 0 w 9842122"/>
              <a:gd name="connsiteY0" fmla="*/ 1555329 h 2106070"/>
              <a:gd name="connsiteX1" fmla="*/ 1072589 w 9842122"/>
              <a:gd name="connsiteY1" fmla="*/ 1669976 h 2106070"/>
              <a:gd name="connsiteX2" fmla="*/ 1795402 w 9842122"/>
              <a:gd name="connsiteY2" fmla="*/ 2083319 h 2106070"/>
              <a:gd name="connsiteX3" fmla="*/ 2309207 w 9842122"/>
              <a:gd name="connsiteY3" fmla="*/ 898954 h 2106070"/>
              <a:gd name="connsiteX4" fmla="*/ 3406488 w 9842122"/>
              <a:gd name="connsiteY4" fmla="*/ 1047000 h 2106070"/>
              <a:gd name="connsiteX5" fmla="*/ 3763540 w 9842122"/>
              <a:gd name="connsiteY5" fmla="*/ 1734977 h 2106070"/>
              <a:gd name="connsiteX6" fmla="*/ 4033505 w 9842122"/>
              <a:gd name="connsiteY6" fmla="*/ 1456302 h 2106070"/>
              <a:gd name="connsiteX7" fmla="*/ 4721482 w 9842122"/>
              <a:gd name="connsiteY7" fmla="*/ 376440 h 2106070"/>
              <a:gd name="connsiteX8" fmla="*/ 5209163 w 9842122"/>
              <a:gd name="connsiteY8" fmla="*/ 1972 h 2106070"/>
              <a:gd name="connsiteX9" fmla="*/ 5583630 w 9842122"/>
              <a:gd name="connsiteY9" fmla="*/ 210974 h 2106070"/>
              <a:gd name="connsiteX10" fmla="*/ 6001641 w 9842122"/>
              <a:gd name="connsiteY10" fmla="*/ 480942 h 2106070"/>
              <a:gd name="connsiteX11" fmla="*/ 6646077 w 9842122"/>
              <a:gd name="connsiteY11" fmla="*/ 1491137 h 2106070"/>
              <a:gd name="connsiteX12" fmla="*/ 6933458 w 9842122"/>
              <a:gd name="connsiteY12" fmla="*/ 1717560 h 2106070"/>
              <a:gd name="connsiteX13" fmla="*/ 7246967 w 9842122"/>
              <a:gd name="connsiteY13" fmla="*/ 1795937 h 2106070"/>
              <a:gd name="connsiteX14" fmla="*/ 7717231 w 9842122"/>
              <a:gd name="connsiteY14" fmla="*/ 1943982 h 2106070"/>
              <a:gd name="connsiteX15" fmla="*/ 8135242 w 9842122"/>
              <a:gd name="connsiteY15" fmla="*/ 1221171 h 2106070"/>
              <a:gd name="connsiteX16" fmla="*/ 9310900 w 9842122"/>
              <a:gd name="connsiteY16" fmla="*/ 1351800 h 2106070"/>
              <a:gd name="connsiteX17" fmla="*/ 9842122 w 9842122"/>
              <a:gd name="connsiteY17" fmla="*/ 1787229 h 2106070"/>
              <a:gd name="connsiteX0" fmla="*/ 0 w 9842122"/>
              <a:gd name="connsiteY0" fmla="*/ 1555329 h 1969128"/>
              <a:gd name="connsiteX1" fmla="*/ 1072589 w 9842122"/>
              <a:gd name="connsiteY1" fmla="*/ 1669976 h 1969128"/>
              <a:gd name="connsiteX2" fmla="*/ 1785976 w 9842122"/>
              <a:gd name="connsiteY2" fmla="*/ 1725100 h 1969128"/>
              <a:gd name="connsiteX3" fmla="*/ 2309207 w 9842122"/>
              <a:gd name="connsiteY3" fmla="*/ 898954 h 1969128"/>
              <a:gd name="connsiteX4" fmla="*/ 3406488 w 9842122"/>
              <a:gd name="connsiteY4" fmla="*/ 1047000 h 1969128"/>
              <a:gd name="connsiteX5" fmla="*/ 3763540 w 9842122"/>
              <a:gd name="connsiteY5" fmla="*/ 1734977 h 1969128"/>
              <a:gd name="connsiteX6" fmla="*/ 4033505 w 9842122"/>
              <a:gd name="connsiteY6" fmla="*/ 145630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555329 h 1969128"/>
              <a:gd name="connsiteX1" fmla="*/ 1072589 w 9842122"/>
              <a:gd name="connsiteY1" fmla="*/ 1669976 h 1969128"/>
              <a:gd name="connsiteX2" fmla="*/ 1785976 w 9842122"/>
              <a:gd name="connsiteY2" fmla="*/ 1725100 h 1969128"/>
              <a:gd name="connsiteX3" fmla="*/ 2394048 w 9842122"/>
              <a:gd name="connsiteY3" fmla="*/ 1125197 h 1969128"/>
              <a:gd name="connsiteX4" fmla="*/ 3406488 w 9842122"/>
              <a:gd name="connsiteY4" fmla="*/ 1047000 h 1969128"/>
              <a:gd name="connsiteX5" fmla="*/ 3763540 w 9842122"/>
              <a:gd name="connsiteY5" fmla="*/ 1734977 h 1969128"/>
              <a:gd name="connsiteX6" fmla="*/ 4033505 w 9842122"/>
              <a:gd name="connsiteY6" fmla="*/ 145630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555329 h 1969128"/>
              <a:gd name="connsiteX1" fmla="*/ 1072589 w 9842122"/>
              <a:gd name="connsiteY1" fmla="*/ 1669976 h 1969128"/>
              <a:gd name="connsiteX2" fmla="*/ 1785976 w 9842122"/>
              <a:gd name="connsiteY2" fmla="*/ 1725100 h 1969128"/>
              <a:gd name="connsiteX3" fmla="*/ 2394048 w 9842122"/>
              <a:gd name="connsiteY3" fmla="*/ 1125197 h 1969128"/>
              <a:gd name="connsiteX4" fmla="*/ 3397061 w 9842122"/>
              <a:gd name="connsiteY4" fmla="*/ 1282670 h 1969128"/>
              <a:gd name="connsiteX5" fmla="*/ 3763540 w 9842122"/>
              <a:gd name="connsiteY5" fmla="*/ 1734977 h 1969128"/>
              <a:gd name="connsiteX6" fmla="*/ 4033505 w 9842122"/>
              <a:gd name="connsiteY6" fmla="*/ 145630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555329 h 1969128"/>
              <a:gd name="connsiteX1" fmla="*/ 1072589 w 9842122"/>
              <a:gd name="connsiteY1" fmla="*/ 1669976 h 1969128"/>
              <a:gd name="connsiteX2" fmla="*/ 1785976 w 9842122"/>
              <a:gd name="connsiteY2" fmla="*/ 1725100 h 1969128"/>
              <a:gd name="connsiteX3" fmla="*/ 2403475 w 9842122"/>
              <a:gd name="connsiteY3" fmla="*/ 1228892 h 1969128"/>
              <a:gd name="connsiteX4" fmla="*/ 3397061 w 9842122"/>
              <a:gd name="connsiteY4" fmla="*/ 1282670 h 1969128"/>
              <a:gd name="connsiteX5" fmla="*/ 3763540 w 9842122"/>
              <a:gd name="connsiteY5" fmla="*/ 1734977 h 1969128"/>
              <a:gd name="connsiteX6" fmla="*/ 4033505 w 9842122"/>
              <a:gd name="connsiteY6" fmla="*/ 145630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555329 h 1969128"/>
              <a:gd name="connsiteX1" fmla="*/ 1072589 w 9842122"/>
              <a:gd name="connsiteY1" fmla="*/ 1669976 h 1969128"/>
              <a:gd name="connsiteX2" fmla="*/ 1785976 w 9842122"/>
              <a:gd name="connsiteY2" fmla="*/ 1725100 h 1969128"/>
              <a:gd name="connsiteX3" fmla="*/ 2403475 w 9842122"/>
              <a:gd name="connsiteY3" fmla="*/ 1228892 h 1969128"/>
              <a:gd name="connsiteX4" fmla="*/ 3397061 w 9842122"/>
              <a:gd name="connsiteY4" fmla="*/ 1282670 h 1969128"/>
              <a:gd name="connsiteX5" fmla="*/ 3763540 w 9842122"/>
              <a:gd name="connsiteY5" fmla="*/ 1508734 h 1969128"/>
              <a:gd name="connsiteX6" fmla="*/ 4033505 w 9842122"/>
              <a:gd name="connsiteY6" fmla="*/ 145630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555329 h 1969128"/>
              <a:gd name="connsiteX1" fmla="*/ 1072589 w 9842122"/>
              <a:gd name="connsiteY1" fmla="*/ 1669976 h 1969128"/>
              <a:gd name="connsiteX2" fmla="*/ 1785976 w 9842122"/>
              <a:gd name="connsiteY2" fmla="*/ 1725100 h 1969128"/>
              <a:gd name="connsiteX3" fmla="*/ 2403475 w 9842122"/>
              <a:gd name="connsiteY3" fmla="*/ 1228892 h 1969128"/>
              <a:gd name="connsiteX4" fmla="*/ 3397061 w 9842122"/>
              <a:gd name="connsiteY4" fmla="*/ 1282670 h 1969128"/>
              <a:gd name="connsiteX5" fmla="*/ 3763540 w 9842122"/>
              <a:gd name="connsiteY5" fmla="*/ 1508734 h 1969128"/>
              <a:gd name="connsiteX6" fmla="*/ 4165480 w 9842122"/>
              <a:gd name="connsiteY6" fmla="*/ 805852 h 1969128"/>
              <a:gd name="connsiteX7" fmla="*/ 4721482 w 9842122"/>
              <a:gd name="connsiteY7" fmla="*/ 376440 h 1969128"/>
              <a:gd name="connsiteX8" fmla="*/ 5209163 w 9842122"/>
              <a:gd name="connsiteY8" fmla="*/ 1972 h 1969128"/>
              <a:gd name="connsiteX9" fmla="*/ 5583630 w 9842122"/>
              <a:gd name="connsiteY9" fmla="*/ 210974 h 1969128"/>
              <a:gd name="connsiteX10" fmla="*/ 6001641 w 9842122"/>
              <a:gd name="connsiteY10" fmla="*/ 480942 h 1969128"/>
              <a:gd name="connsiteX11" fmla="*/ 6646077 w 9842122"/>
              <a:gd name="connsiteY11" fmla="*/ 1491137 h 1969128"/>
              <a:gd name="connsiteX12" fmla="*/ 6933458 w 9842122"/>
              <a:gd name="connsiteY12" fmla="*/ 1717560 h 1969128"/>
              <a:gd name="connsiteX13" fmla="*/ 7246967 w 9842122"/>
              <a:gd name="connsiteY13" fmla="*/ 1795937 h 1969128"/>
              <a:gd name="connsiteX14" fmla="*/ 7717231 w 9842122"/>
              <a:gd name="connsiteY14" fmla="*/ 1943982 h 1969128"/>
              <a:gd name="connsiteX15" fmla="*/ 8135242 w 9842122"/>
              <a:gd name="connsiteY15" fmla="*/ 1221171 h 1969128"/>
              <a:gd name="connsiteX16" fmla="*/ 9310900 w 9842122"/>
              <a:gd name="connsiteY16" fmla="*/ 1351800 h 1969128"/>
              <a:gd name="connsiteX17" fmla="*/ 9842122 w 9842122"/>
              <a:gd name="connsiteY17" fmla="*/ 1787229 h 1969128"/>
              <a:gd name="connsiteX0" fmla="*/ 0 w 9842122"/>
              <a:gd name="connsiteY0" fmla="*/ 1356927 h 1770726"/>
              <a:gd name="connsiteX1" fmla="*/ 1072589 w 9842122"/>
              <a:gd name="connsiteY1" fmla="*/ 1471574 h 1770726"/>
              <a:gd name="connsiteX2" fmla="*/ 1785976 w 9842122"/>
              <a:gd name="connsiteY2" fmla="*/ 1526698 h 1770726"/>
              <a:gd name="connsiteX3" fmla="*/ 2403475 w 9842122"/>
              <a:gd name="connsiteY3" fmla="*/ 1030490 h 1770726"/>
              <a:gd name="connsiteX4" fmla="*/ 3397061 w 9842122"/>
              <a:gd name="connsiteY4" fmla="*/ 1084268 h 1770726"/>
              <a:gd name="connsiteX5" fmla="*/ 3763540 w 9842122"/>
              <a:gd name="connsiteY5" fmla="*/ 1310332 h 1770726"/>
              <a:gd name="connsiteX6" fmla="*/ 4165480 w 9842122"/>
              <a:gd name="connsiteY6" fmla="*/ 607450 h 1770726"/>
              <a:gd name="connsiteX7" fmla="*/ 4721482 w 9842122"/>
              <a:gd name="connsiteY7" fmla="*/ 178038 h 1770726"/>
              <a:gd name="connsiteX8" fmla="*/ 5237444 w 9842122"/>
              <a:gd name="connsiteY8" fmla="*/ 58093 h 1770726"/>
              <a:gd name="connsiteX9" fmla="*/ 5583630 w 9842122"/>
              <a:gd name="connsiteY9" fmla="*/ 12572 h 1770726"/>
              <a:gd name="connsiteX10" fmla="*/ 6001641 w 9842122"/>
              <a:gd name="connsiteY10" fmla="*/ 282540 h 1770726"/>
              <a:gd name="connsiteX11" fmla="*/ 6646077 w 9842122"/>
              <a:gd name="connsiteY11" fmla="*/ 1292735 h 1770726"/>
              <a:gd name="connsiteX12" fmla="*/ 6933458 w 9842122"/>
              <a:gd name="connsiteY12" fmla="*/ 1519158 h 1770726"/>
              <a:gd name="connsiteX13" fmla="*/ 7246967 w 9842122"/>
              <a:gd name="connsiteY13" fmla="*/ 1597535 h 1770726"/>
              <a:gd name="connsiteX14" fmla="*/ 7717231 w 9842122"/>
              <a:gd name="connsiteY14" fmla="*/ 1745580 h 1770726"/>
              <a:gd name="connsiteX15" fmla="*/ 8135242 w 9842122"/>
              <a:gd name="connsiteY15" fmla="*/ 1022769 h 1770726"/>
              <a:gd name="connsiteX16" fmla="*/ 9310900 w 9842122"/>
              <a:gd name="connsiteY16" fmla="*/ 1153398 h 1770726"/>
              <a:gd name="connsiteX17" fmla="*/ 9842122 w 9842122"/>
              <a:gd name="connsiteY17" fmla="*/ 1588827 h 1770726"/>
              <a:gd name="connsiteX0" fmla="*/ 0 w 9842122"/>
              <a:gd name="connsiteY0" fmla="*/ 1303628 h 1717427"/>
              <a:gd name="connsiteX1" fmla="*/ 1072589 w 9842122"/>
              <a:gd name="connsiteY1" fmla="*/ 1418275 h 1717427"/>
              <a:gd name="connsiteX2" fmla="*/ 1785976 w 9842122"/>
              <a:gd name="connsiteY2" fmla="*/ 1473399 h 1717427"/>
              <a:gd name="connsiteX3" fmla="*/ 2403475 w 9842122"/>
              <a:gd name="connsiteY3" fmla="*/ 977191 h 1717427"/>
              <a:gd name="connsiteX4" fmla="*/ 3397061 w 9842122"/>
              <a:gd name="connsiteY4" fmla="*/ 1030969 h 1717427"/>
              <a:gd name="connsiteX5" fmla="*/ 3763540 w 9842122"/>
              <a:gd name="connsiteY5" fmla="*/ 1257033 h 1717427"/>
              <a:gd name="connsiteX6" fmla="*/ 4165480 w 9842122"/>
              <a:gd name="connsiteY6" fmla="*/ 554151 h 1717427"/>
              <a:gd name="connsiteX7" fmla="*/ 4721482 w 9842122"/>
              <a:gd name="connsiteY7" fmla="*/ 124739 h 1717427"/>
              <a:gd name="connsiteX8" fmla="*/ 5237444 w 9842122"/>
              <a:gd name="connsiteY8" fmla="*/ 4794 h 1717427"/>
              <a:gd name="connsiteX9" fmla="*/ 5696752 w 9842122"/>
              <a:gd name="connsiteY9" fmla="*/ 44114 h 1717427"/>
              <a:gd name="connsiteX10" fmla="*/ 6001641 w 9842122"/>
              <a:gd name="connsiteY10" fmla="*/ 229241 h 1717427"/>
              <a:gd name="connsiteX11" fmla="*/ 6646077 w 9842122"/>
              <a:gd name="connsiteY11" fmla="*/ 1239436 h 1717427"/>
              <a:gd name="connsiteX12" fmla="*/ 6933458 w 9842122"/>
              <a:gd name="connsiteY12" fmla="*/ 1465859 h 1717427"/>
              <a:gd name="connsiteX13" fmla="*/ 7246967 w 9842122"/>
              <a:gd name="connsiteY13" fmla="*/ 1544236 h 1717427"/>
              <a:gd name="connsiteX14" fmla="*/ 7717231 w 9842122"/>
              <a:gd name="connsiteY14" fmla="*/ 1692281 h 1717427"/>
              <a:gd name="connsiteX15" fmla="*/ 8135242 w 9842122"/>
              <a:gd name="connsiteY15" fmla="*/ 969470 h 1717427"/>
              <a:gd name="connsiteX16" fmla="*/ 9310900 w 9842122"/>
              <a:gd name="connsiteY16" fmla="*/ 1100099 h 1717427"/>
              <a:gd name="connsiteX17" fmla="*/ 9842122 w 9842122"/>
              <a:gd name="connsiteY17" fmla="*/ 1535528 h 1717427"/>
              <a:gd name="connsiteX0" fmla="*/ 0 w 9842122"/>
              <a:gd name="connsiteY0" fmla="*/ 1298834 h 1712633"/>
              <a:gd name="connsiteX1" fmla="*/ 1072589 w 9842122"/>
              <a:gd name="connsiteY1" fmla="*/ 1413481 h 1712633"/>
              <a:gd name="connsiteX2" fmla="*/ 1785976 w 9842122"/>
              <a:gd name="connsiteY2" fmla="*/ 1468605 h 1712633"/>
              <a:gd name="connsiteX3" fmla="*/ 2403475 w 9842122"/>
              <a:gd name="connsiteY3" fmla="*/ 972397 h 1712633"/>
              <a:gd name="connsiteX4" fmla="*/ 3397061 w 9842122"/>
              <a:gd name="connsiteY4" fmla="*/ 1026175 h 1712633"/>
              <a:gd name="connsiteX5" fmla="*/ 3763540 w 9842122"/>
              <a:gd name="connsiteY5" fmla="*/ 1252239 h 1712633"/>
              <a:gd name="connsiteX6" fmla="*/ 4165480 w 9842122"/>
              <a:gd name="connsiteY6" fmla="*/ 549357 h 1712633"/>
              <a:gd name="connsiteX7" fmla="*/ 4721482 w 9842122"/>
              <a:gd name="connsiteY7" fmla="*/ 119945 h 1712633"/>
              <a:gd name="connsiteX8" fmla="*/ 5237444 w 9842122"/>
              <a:gd name="connsiteY8" fmla="*/ 0 h 1712633"/>
              <a:gd name="connsiteX9" fmla="*/ 5696752 w 9842122"/>
              <a:gd name="connsiteY9" fmla="*/ 39320 h 1712633"/>
              <a:gd name="connsiteX10" fmla="*/ 6171324 w 9842122"/>
              <a:gd name="connsiteY10" fmla="*/ 403556 h 1712633"/>
              <a:gd name="connsiteX11" fmla="*/ 6646077 w 9842122"/>
              <a:gd name="connsiteY11" fmla="*/ 1234642 h 1712633"/>
              <a:gd name="connsiteX12" fmla="*/ 6933458 w 9842122"/>
              <a:gd name="connsiteY12" fmla="*/ 1461065 h 1712633"/>
              <a:gd name="connsiteX13" fmla="*/ 7246967 w 9842122"/>
              <a:gd name="connsiteY13" fmla="*/ 1539442 h 1712633"/>
              <a:gd name="connsiteX14" fmla="*/ 7717231 w 9842122"/>
              <a:gd name="connsiteY14" fmla="*/ 1687487 h 1712633"/>
              <a:gd name="connsiteX15" fmla="*/ 8135242 w 9842122"/>
              <a:gd name="connsiteY15" fmla="*/ 964676 h 1712633"/>
              <a:gd name="connsiteX16" fmla="*/ 9310900 w 9842122"/>
              <a:gd name="connsiteY16" fmla="*/ 1095305 h 1712633"/>
              <a:gd name="connsiteX17" fmla="*/ 9842122 w 9842122"/>
              <a:gd name="connsiteY17" fmla="*/ 1530734 h 1712633"/>
              <a:gd name="connsiteX0" fmla="*/ 0 w 9842122"/>
              <a:gd name="connsiteY0" fmla="*/ 1298834 h 1554656"/>
              <a:gd name="connsiteX1" fmla="*/ 1072589 w 9842122"/>
              <a:gd name="connsiteY1" fmla="*/ 1413481 h 1554656"/>
              <a:gd name="connsiteX2" fmla="*/ 1785976 w 9842122"/>
              <a:gd name="connsiteY2" fmla="*/ 1468605 h 1554656"/>
              <a:gd name="connsiteX3" fmla="*/ 2403475 w 9842122"/>
              <a:gd name="connsiteY3" fmla="*/ 972397 h 1554656"/>
              <a:gd name="connsiteX4" fmla="*/ 3397061 w 9842122"/>
              <a:gd name="connsiteY4" fmla="*/ 1026175 h 1554656"/>
              <a:gd name="connsiteX5" fmla="*/ 3763540 w 9842122"/>
              <a:gd name="connsiteY5" fmla="*/ 1252239 h 1554656"/>
              <a:gd name="connsiteX6" fmla="*/ 4165480 w 9842122"/>
              <a:gd name="connsiteY6" fmla="*/ 549357 h 1554656"/>
              <a:gd name="connsiteX7" fmla="*/ 4721482 w 9842122"/>
              <a:gd name="connsiteY7" fmla="*/ 119945 h 1554656"/>
              <a:gd name="connsiteX8" fmla="*/ 5237444 w 9842122"/>
              <a:gd name="connsiteY8" fmla="*/ 0 h 1554656"/>
              <a:gd name="connsiteX9" fmla="*/ 5696752 w 9842122"/>
              <a:gd name="connsiteY9" fmla="*/ 39320 h 1554656"/>
              <a:gd name="connsiteX10" fmla="*/ 6171324 w 9842122"/>
              <a:gd name="connsiteY10" fmla="*/ 403556 h 1554656"/>
              <a:gd name="connsiteX11" fmla="*/ 6646077 w 9842122"/>
              <a:gd name="connsiteY11" fmla="*/ 1234642 h 1554656"/>
              <a:gd name="connsiteX12" fmla="*/ 6933458 w 9842122"/>
              <a:gd name="connsiteY12" fmla="*/ 1461065 h 1554656"/>
              <a:gd name="connsiteX13" fmla="*/ 7246967 w 9842122"/>
              <a:gd name="connsiteY13" fmla="*/ 1539442 h 1554656"/>
              <a:gd name="connsiteX14" fmla="*/ 7726658 w 9842122"/>
              <a:gd name="connsiteY14" fmla="*/ 1442390 h 1554656"/>
              <a:gd name="connsiteX15" fmla="*/ 8135242 w 9842122"/>
              <a:gd name="connsiteY15" fmla="*/ 964676 h 1554656"/>
              <a:gd name="connsiteX16" fmla="*/ 9310900 w 9842122"/>
              <a:gd name="connsiteY16" fmla="*/ 1095305 h 1554656"/>
              <a:gd name="connsiteX17" fmla="*/ 9842122 w 9842122"/>
              <a:gd name="connsiteY17" fmla="*/ 1530734 h 1554656"/>
              <a:gd name="connsiteX0" fmla="*/ 0 w 9842122"/>
              <a:gd name="connsiteY0" fmla="*/ 1298834 h 1551006"/>
              <a:gd name="connsiteX1" fmla="*/ 1072589 w 9842122"/>
              <a:gd name="connsiteY1" fmla="*/ 1413481 h 1551006"/>
              <a:gd name="connsiteX2" fmla="*/ 1785976 w 9842122"/>
              <a:gd name="connsiteY2" fmla="*/ 1468605 h 1551006"/>
              <a:gd name="connsiteX3" fmla="*/ 2403475 w 9842122"/>
              <a:gd name="connsiteY3" fmla="*/ 972397 h 1551006"/>
              <a:gd name="connsiteX4" fmla="*/ 3397061 w 9842122"/>
              <a:gd name="connsiteY4" fmla="*/ 1026175 h 1551006"/>
              <a:gd name="connsiteX5" fmla="*/ 3763540 w 9842122"/>
              <a:gd name="connsiteY5" fmla="*/ 1252239 h 1551006"/>
              <a:gd name="connsiteX6" fmla="*/ 4165480 w 9842122"/>
              <a:gd name="connsiteY6" fmla="*/ 549357 h 1551006"/>
              <a:gd name="connsiteX7" fmla="*/ 4721482 w 9842122"/>
              <a:gd name="connsiteY7" fmla="*/ 119945 h 1551006"/>
              <a:gd name="connsiteX8" fmla="*/ 5237444 w 9842122"/>
              <a:gd name="connsiteY8" fmla="*/ 0 h 1551006"/>
              <a:gd name="connsiteX9" fmla="*/ 5696752 w 9842122"/>
              <a:gd name="connsiteY9" fmla="*/ 39320 h 1551006"/>
              <a:gd name="connsiteX10" fmla="*/ 6171324 w 9842122"/>
              <a:gd name="connsiteY10" fmla="*/ 403556 h 1551006"/>
              <a:gd name="connsiteX11" fmla="*/ 6646077 w 9842122"/>
              <a:gd name="connsiteY11" fmla="*/ 1234642 h 1551006"/>
              <a:gd name="connsiteX12" fmla="*/ 6933458 w 9842122"/>
              <a:gd name="connsiteY12" fmla="*/ 1461065 h 1551006"/>
              <a:gd name="connsiteX13" fmla="*/ 7246967 w 9842122"/>
              <a:gd name="connsiteY13" fmla="*/ 1539442 h 1551006"/>
              <a:gd name="connsiteX14" fmla="*/ 7726658 w 9842122"/>
              <a:gd name="connsiteY14" fmla="*/ 1442390 h 1551006"/>
              <a:gd name="connsiteX15" fmla="*/ 8135242 w 9842122"/>
              <a:gd name="connsiteY15" fmla="*/ 964676 h 1551006"/>
              <a:gd name="connsiteX16" fmla="*/ 9339181 w 9842122"/>
              <a:gd name="connsiteY16" fmla="*/ 991610 h 1551006"/>
              <a:gd name="connsiteX17" fmla="*/ 9842122 w 9842122"/>
              <a:gd name="connsiteY17" fmla="*/ 1530734 h 1551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42122" h="1551006">
                <a:moveTo>
                  <a:pt x="0" y="1298834"/>
                </a:moveTo>
                <a:cubicBezTo>
                  <a:pt x="462280" y="1240777"/>
                  <a:pt x="774927" y="1385186"/>
                  <a:pt x="1072589" y="1413481"/>
                </a:cubicBezTo>
                <a:cubicBezTo>
                  <a:pt x="1370251" y="1441776"/>
                  <a:pt x="1564162" y="1542119"/>
                  <a:pt x="1785976" y="1468605"/>
                </a:cubicBezTo>
                <a:cubicBezTo>
                  <a:pt x="2007790" y="1395091"/>
                  <a:pt x="2134961" y="1046135"/>
                  <a:pt x="2403475" y="972397"/>
                </a:cubicBezTo>
                <a:cubicBezTo>
                  <a:pt x="2671989" y="898659"/>
                  <a:pt x="3170383" y="979535"/>
                  <a:pt x="3397061" y="1026175"/>
                </a:cubicBezTo>
                <a:cubicBezTo>
                  <a:pt x="3623739" y="1072815"/>
                  <a:pt x="3635470" y="1331709"/>
                  <a:pt x="3763540" y="1252239"/>
                </a:cubicBezTo>
                <a:cubicBezTo>
                  <a:pt x="3891610" y="1172769"/>
                  <a:pt x="4005823" y="738073"/>
                  <a:pt x="4165480" y="549357"/>
                </a:cubicBezTo>
                <a:cubicBezTo>
                  <a:pt x="4325137" y="360641"/>
                  <a:pt x="4542821" y="211504"/>
                  <a:pt x="4721482" y="119945"/>
                </a:cubicBezTo>
                <a:cubicBezTo>
                  <a:pt x="4900143" y="28386"/>
                  <a:pt x="5074899" y="13437"/>
                  <a:pt x="5237444" y="0"/>
                </a:cubicBezTo>
                <a:lnTo>
                  <a:pt x="5696752" y="39320"/>
                </a:lnTo>
                <a:cubicBezTo>
                  <a:pt x="5852399" y="106579"/>
                  <a:pt x="6013103" y="204336"/>
                  <a:pt x="6171324" y="403556"/>
                </a:cubicBezTo>
                <a:cubicBezTo>
                  <a:pt x="6329545" y="602776"/>
                  <a:pt x="6519055" y="1058391"/>
                  <a:pt x="6646077" y="1234642"/>
                </a:cubicBezTo>
                <a:cubicBezTo>
                  <a:pt x="6773099" y="1410894"/>
                  <a:pt x="6833310" y="1410265"/>
                  <a:pt x="6933458" y="1461065"/>
                </a:cubicBezTo>
                <a:cubicBezTo>
                  <a:pt x="7033606" y="1511865"/>
                  <a:pt x="7114767" y="1542555"/>
                  <a:pt x="7246967" y="1539442"/>
                </a:cubicBezTo>
                <a:cubicBezTo>
                  <a:pt x="7379167" y="1536329"/>
                  <a:pt x="7578612" y="1538184"/>
                  <a:pt x="7726658" y="1442390"/>
                </a:cubicBezTo>
                <a:cubicBezTo>
                  <a:pt x="7874704" y="1346596"/>
                  <a:pt x="7866488" y="1039806"/>
                  <a:pt x="8135242" y="964676"/>
                </a:cubicBezTo>
                <a:cubicBezTo>
                  <a:pt x="8403996" y="889546"/>
                  <a:pt x="9054701" y="897267"/>
                  <a:pt x="9339181" y="991610"/>
                </a:cubicBezTo>
                <a:cubicBezTo>
                  <a:pt x="9623661" y="1085953"/>
                  <a:pt x="9777533" y="1665716"/>
                  <a:pt x="9842122" y="1530734"/>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TextBox 60">
            <a:extLst>
              <a:ext uri="{FF2B5EF4-FFF2-40B4-BE49-F238E27FC236}">
                <a16:creationId xmlns:a16="http://schemas.microsoft.com/office/drawing/2014/main" id="{CB5E5391-032F-7C47-836B-9F3F6119AB7F}"/>
              </a:ext>
            </a:extLst>
          </p:cNvPr>
          <p:cNvSpPr txBox="1"/>
          <p:nvPr/>
        </p:nvSpPr>
        <p:spPr>
          <a:xfrm>
            <a:off x="1481605" y="2285234"/>
            <a:ext cx="792205" cy="261610"/>
          </a:xfrm>
          <a:prstGeom prst="rect">
            <a:avLst/>
          </a:prstGeom>
          <a:noFill/>
        </p:spPr>
        <p:txBody>
          <a:bodyPr wrap="none" rtlCol="0">
            <a:spAutoFit/>
          </a:bodyPr>
          <a:lstStyle/>
          <a:p>
            <a:r>
              <a:rPr lang="en-US" sz="1050" b="1" dirty="0"/>
              <a:t>workload0</a:t>
            </a:r>
          </a:p>
        </p:txBody>
      </p:sp>
      <p:sp>
        <p:nvSpPr>
          <p:cNvPr id="62" name="TextBox 61">
            <a:extLst>
              <a:ext uri="{FF2B5EF4-FFF2-40B4-BE49-F238E27FC236}">
                <a16:creationId xmlns:a16="http://schemas.microsoft.com/office/drawing/2014/main" id="{976124FF-3763-E448-9470-B0EF254CDB15}"/>
              </a:ext>
            </a:extLst>
          </p:cNvPr>
          <p:cNvSpPr txBox="1"/>
          <p:nvPr/>
        </p:nvSpPr>
        <p:spPr>
          <a:xfrm>
            <a:off x="3327537" y="2285234"/>
            <a:ext cx="792205" cy="261610"/>
          </a:xfrm>
          <a:prstGeom prst="rect">
            <a:avLst/>
          </a:prstGeom>
          <a:noFill/>
        </p:spPr>
        <p:txBody>
          <a:bodyPr wrap="none" rtlCol="0">
            <a:spAutoFit/>
          </a:bodyPr>
          <a:lstStyle/>
          <a:p>
            <a:r>
              <a:rPr lang="en-US" sz="1050" b="1" dirty="0"/>
              <a:t>workload1</a:t>
            </a:r>
          </a:p>
        </p:txBody>
      </p:sp>
      <p:sp>
        <p:nvSpPr>
          <p:cNvPr id="63" name="TextBox 62">
            <a:extLst>
              <a:ext uri="{FF2B5EF4-FFF2-40B4-BE49-F238E27FC236}">
                <a16:creationId xmlns:a16="http://schemas.microsoft.com/office/drawing/2014/main" id="{3574F777-3874-BD42-8F5C-E156F5B2FDAD}"/>
              </a:ext>
            </a:extLst>
          </p:cNvPr>
          <p:cNvSpPr txBox="1"/>
          <p:nvPr/>
        </p:nvSpPr>
        <p:spPr>
          <a:xfrm>
            <a:off x="5534434" y="2285234"/>
            <a:ext cx="792205" cy="261610"/>
          </a:xfrm>
          <a:prstGeom prst="rect">
            <a:avLst/>
          </a:prstGeom>
          <a:noFill/>
        </p:spPr>
        <p:txBody>
          <a:bodyPr wrap="none" rtlCol="0">
            <a:spAutoFit/>
          </a:bodyPr>
          <a:lstStyle/>
          <a:p>
            <a:r>
              <a:rPr lang="en-US" sz="1050" b="1" dirty="0"/>
              <a:t>workload2</a:t>
            </a:r>
          </a:p>
        </p:txBody>
      </p:sp>
      <p:sp>
        <p:nvSpPr>
          <p:cNvPr id="64" name="TextBox 63">
            <a:extLst>
              <a:ext uri="{FF2B5EF4-FFF2-40B4-BE49-F238E27FC236}">
                <a16:creationId xmlns:a16="http://schemas.microsoft.com/office/drawing/2014/main" id="{75D3A1A1-8EB0-254B-B38D-1987AAAA47EA}"/>
              </a:ext>
            </a:extLst>
          </p:cNvPr>
          <p:cNvSpPr txBox="1"/>
          <p:nvPr/>
        </p:nvSpPr>
        <p:spPr>
          <a:xfrm>
            <a:off x="7414952" y="2285234"/>
            <a:ext cx="792205" cy="261610"/>
          </a:xfrm>
          <a:prstGeom prst="rect">
            <a:avLst/>
          </a:prstGeom>
          <a:noFill/>
        </p:spPr>
        <p:txBody>
          <a:bodyPr wrap="none" rtlCol="0">
            <a:spAutoFit/>
          </a:bodyPr>
          <a:lstStyle/>
          <a:p>
            <a:r>
              <a:rPr lang="en-US" sz="1050" b="1" dirty="0"/>
              <a:t>workload3</a:t>
            </a:r>
          </a:p>
        </p:txBody>
      </p:sp>
      <p:sp>
        <p:nvSpPr>
          <p:cNvPr id="65" name="TextBox 64">
            <a:extLst>
              <a:ext uri="{FF2B5EF4-FFF2-40B4-BE49-F238E27FC236}">
                <a16:creationId xmlns:a16="http://schemas.microsoft.com/office/drawing/2014/main" id="{989E279D-44C9-D444-B392-245908B4E596}"/>
              </a:ext>
            </a:extLst>
          </p:cNvPr>
          <p:cNvSpPr txBox="1"/>
          <p:nvPr/>
        </p:nvSpPr>
        <p:spPr>
          <a:xfrm>
            <a:off x="9362371" y="2285234"/>
            <a:ext cx="792205" cy="261610"/>
          </a:xfrm>
          <a:prstGeom prst="rect">
            <a:avLst/>
          </a:prstGeom>
          <a:noFill/>
        </p:spPr>
        <p:txBody>
          <a:bodyPr wrap="none" rtlCol="0">
            <a:spAutoFit/>
          </a:bodyPr>
          <a:lstStyle/>
          <a:p>
            <a:r>
              <a:rPr lang="en-US" sz="1050" b="1" dirty="0"/>
              <a:t>workload4</a:t>
            </a:r>
          </a:p>
        </p:txBody>
      </p:sp>
      <p:sp>
        <p:nvSpPr>
          <p:cNvPr id="66" name="TextBox 65">
            <a:extLst>
              <a:ext uri="{FF2B5EF4-FFF2-40B4-BE49-F238E27FC236}">
                <a16:creationId xmlns:a16="http://schemas.microsoft.com/office/drawing/2014/main" id="{F9622C1E-786E-884D-B1EA-6375D8903525}"/>
              </a:ext>
            </a:extLst>
          </p:cNvPr>
          <p:cNvSpPr txBox="1"/>
          <p:nvPr/>
        </p:nvSpPr>
        <p:spPr>
          <a:xfrm>
            <a:off x="7853447" y="3215698"/>
            <a:ext cx="3752408" cy="461665"/>
          </a:xfrm>
          <a:prstGeom prst="rect">
            <a:avLst/>
          </a:prstGeom>
          <a:solidFill>
            <a:schemeClr val="bg1"/>
          </a:solidFill>
          <a:ln>
            <a:solidFill>
              <a:schemeClr val="tx1">
                <a:lumMod val="85000"/>
                <a:lumOff val="15000"/>
              </a:schemeClr>
            </a:solidFill>
          </a:ln>
        </p:spPr>
        <p:txBody>
          <a:bodyPr wrap="square" rtlCol="0">
            <a:spAutoFit/>
          </a:bodyPr>
          <a:lstStyle/>
          <a:p>
            <a:r>
              <a:rPr lang="en-US" sz="1200" b="1" dirty="0"/>
              <a:t>Wasting resources</a:t>
            </a:r>
            <a:r>
              <a:rPr lang="en-US" sz="1200" dirty="0"/>
              <a:t>, e.g., few simultaneous connections; connection pool should be smaller</a:t>
            </a:r>
          </a:p>
        </p:txBody>
      </p:sp>
      <p:sp>
        <p:nvSpPr>
          <p:cNvPr id="67" name="TextBox 66">
            <a:extLst>
              <a:ext uri="{FF2B5EF4-FFF2-40B4-BE49-F238E27FC236}">
                <a16:creationId xmlns:a16="http://schemas.microsoft.com/office/drawing/2014/main" id="{3CD67EC2-1165-394B-A31F-986D0A230D49}"/>
              </a:ext>
            </a:extLst>
          </p:cNvPr>
          <p:cNvSpPr txBox="1"/>
          <p:nvPr/>
        </p:nvSpPr>
        <p:spPr>
          <a:xfrm>
            <a:off x="7519852" y="2543274"/>
            <a:ext cx="4419599" cy="461665"/>
          </a:xfrm>
          <a:prstGeom prst="rect">
            <a:avLst/>
          </a:prstGeom>
          <a:solidFill>
            <a:schemeClr val="bg1"/>
          </a:solidFill>
          <a:ln>
            <a:solidFill>
              <a:schemeClr val="tx1">
                <a:lumMod val="85000"/>
                <a:lumOff val="15000"/>
              </a:schemeClr>
            </a:solidFill>
          </a:ln>
        </p:spPr>
        <p:txBody>
          <a:bodyPr wrap="square" rtlCol="0">
            <a:spAutoFit/>
          </a:bodyPr>
          <a:lstStyle/>
          <a:p>
            <a:r>
              <a:rPr lang="en-US" sz="1200" b="1" dirty="0"/>
              <a:t>Lack of resources</a:t>
            </a:r>
            <a:r>
              <a:rPr lang="en-US" sz="1200" dirty="0"/>
              <a:t>, e.g., long-lived http connections; connections should be short-lived </a:t>
            </a:r>
          </a:p>
        </p:txBody>
      </p:sp>
      <p:cxnSp>
        <p:nvCxnSpPr>
          <p:cNvPr id="68" name="Straight Connector 67">
            <a:extLst>
              <a:ext uri="{FF2B5EF4-FFF2-40B4-BE49-F238E27FC236}">
                <a16:creationId xmlns:a16="http://schemas.microsoft.com/office/drawing/2014/main" id="{4E0CB442-B7E5-0445-9709-344E8A001D92}"/>
              </a:ext>
            </a:extLst>
          </p:cNvPr>
          <p:cNvCxnSpPr>
            <a:cxnSpLocks/>
            <a:stCxn id="39" idx="7"/>
            <a:endCxn id="67" idx="1"/>
          </p:cNvCxnSpPr>
          <p:nvPr/>
        </p:nvCxnSpPr>
        <p:spPr>
          <a:xfrm>
            <a:off x="7223973" y="2666759"/>
            <a:ext cx="295879" cy="107348"/>
          </a:xfrm>
          <a:prstGeom prst="line">
            <a:avLst/>
          </a:prstGeom>
          <a:ln w="9525"/>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813B8CD8-1B16-8A46-8D23-FBFD31F50A3C}"/>
              </a:ext>
            </a:extLst>
          </p:cNvPr>
          <p:cNvCxnSpPr>
            <a:cxnSpLocks/>
            <a:stCxn id="38" idx="7"/>
            <a:endCxn id="66" idx="2"/>
          </p:cNvCxnSpPr>
          <p:nvPr/>
        </p:nvCxnSpPr>
        <p:spPr>
          <a:xfrm flipV="1">
            <a:off x="9065836" y="3677363"/>
            <a:ext cx="663815" cy="431664"/>
          </a:xfrm>
          <a:prstGeom prst="line">
            <a:avLst/>
          </a:prstGeom>
          <a:ln w="9525"/>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5442F272-4AB6-FF4C-9A5A-45908C0E88F6}"/>
              </a:ext>
            </a:extLst>
          </p:cNvPr>
          <p:cNvCxnSpPr>
            <a:cxnSpLocks/>
          </p:cNvCxnSpPr>
          <p:nvPr/>
        </p:nvCxnSpPr>
        <p:spPr>
          <a:xfrm>
            <a:off x="9598677" y="1673611"/>
            <a:ext cx="709748" cy="0"/>
          </a:xfrm>
          <a:prstGeom prst="line">
            <a:avLst/>
          </a:prstGeom>
          <a:ln w="28575">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9F6B8A98-1432-6F4E-BF4F-5D5F3FEFF924}"/>
              </a:ext>
            </a:extLst>
          </p:cNvPr>
          <p:cNvCxnSpPr>
            <a:cxnSpLocks/>
          </p:cNvCxnSpPr>
          <p:nvPr/>
        </p:nvCxnSpPr>
        <p:spPr>
          <a:xfrm>
            <a:off x="9622627" y="1860844"/>
            <a:ext cx="661848" cy="0"/>
          </a:xfrm>
          <a:prstGeom prst="line">
            <a:avLst/>
          </a:prstGeom>
          <a:ln w="28575">
            <a:solidFill>
              <a:srgbClr val="FF0000"/>
            </a:solidFill>
            <a:prstDash val="solid"/>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DAB1121E-7C4D-B946-98AF-4C3D5280F934}"/>
              </a:ext>
            </a:extLst>
          </p:cNvPr>
          <p:cNvSpPr txBox="1"/>
          <p:nvPr/>
        </p:nvSpPr>
        <p:spPr>
          <a:xfrm>
            <a:off x="10296999" y="1535112"/>
            <a:ext cx="1257204" cy="276999"/>
          </a:xfrm>
          <a:prstGeom prst="rect">
            <a:avLst/>
          </a:prstGeom>
          <a:noFill/>
        </p:spPr>
        <p:txBody>
          <a:bodyPr wrap="none" rtlCol="0">
            <a:spAutoFit/>
          </a:bodyPr>
          <a:lstStyle/>
          <a:p>
            <a:r>
              <a:rPr lang="en-US" sz="1200" dirty="0"/>
              <a:t>Expected volume</a:t>
            </a:r>
          </a:p>
        </p:txBody>
      </p:sp>
      <p:sp>
        <p:nvSpPr>
          <p:cNvPr id="73" name="TextBox 72">
            <a:extLst>
              <a:ext uri="{FF2B5EF4-FFF2-40B4-BE49-F238E27FC236}">
                <a16:creationId xmlns:a16="http://schemas.microsoft.com/office/drawing/2014/main" id="{96B9282C-9CC2-3249-8787-F772562D6775}"/>
              </a:ext>
            </a:extLst>
          </p:cNvPr>
          <p:cNvSpPr txBox="1"/>
          <p:nvPr/>
        </p:nvSpPr>
        <p:spPr>
          <a:xfrm>
            <a:off x="10296999" y="1722345"/>
            <a:ext cx="1761380" cy="276999"/>
          </a:xfrm>
          <a:prstGeom prst="rect">
            <a:avLst/>
          </a:prstGeom>
          <a:noFill/>
        </p:spPr>
        <p:txBody>
          <a:bodyPr wrap="none" rtlCol="0">
            <a:spAutoFit/>
          </a:bodyPr>
          <a:lstStyle/>
          <a:p>
            <a:r>
              <a:rPr lang="en-US" sz="1200" dirty="0"/>
              <a:t>Observed volume - URL 1</a:t>
            </a:r>
          </a:p>
        </p:txBody>
      </p:sp>
      <p:sp>
        <p:nvSpPr>
          <p:cNvPr id="74" name="TextBox 73">
            <a:extLst>
              <a:ext uri="{FF2B5EF4-FFF2-40B4-BE49-F238E27FC236}">
                <a16:creationId xmlns:a16="http://schemas.microsoft.com/office/drawing/2014/main" id="{29D40D30-A2BA-9C49-8C2A-FD976F006351}"/>
              </a:ext>
            </a:extLst>
          </p:cNvPr>
          <p:cNvSpPr txBox="1"/>
          <p:nvPr/>
        </p:nvSpPr>
        <p:spPr>
          <a:xfrm>
            <a:off x="10296999" y="1909578"/>
            <a:ext cx="1761380" cy="276999"/>
          </a:xfrm>
          <a:prstGeom prst="rect">
            <a:avLst/>
          </a:prstGeom>
          <a:noFill/>
        </p:spPr>
        <p:txBody>
          <a:bodyPr wrap="none" rtlCol="0">
            <a:spAutoFit/>
          </a:bodyPr>
          <a:lstStyle/>
          <a:p>
            <a:r>
              <a:rPr lang="en-US" sz="1200" dirty="0"/>
              <a:t>Observed volume - URL 2</a:t>
            </a:r>
          </a:p>
        </p:txBody>
      </p:sp>
      <p:sp>
        <p:nvSpPr>
          <p:cNvPr id="75" name="TextBox 74">
            <a:extLst>
              <a:ext uri="{FF2B5EF4-FFF2-40B4-BE49-F238E27FC236}">
                <a16:creationId xmlns:a16="http://schemas.microsoft.com/office/drawing/2014/main" id="{0CF235BF-64BA-7040-96F4-870642F9D8DB}"/>
              </a:ext>
            </a:extLst>
          </p:cNvPr>
          <p:cNvSpPr txBox="1"/>
          <p:nvPr/>
        </p:nvSpPr>
        <p:spPr>
          <a:xfrm>
            <a:off x="10296999" y="2096811"/>
            <a:ext cx="1761380" cy="276999"/>
          </a:xfrm>
          <a:prstGeom prst="rect">
            <a:avLst/>
          </a:prstGeom>
          <a:noFill/>
        </p:spPr>
        <p:txBody>
          <a:bodyPr wrap="none" rtlCol="0">
            <a:spAutoFit/>
          </a:bodyPr>
          <a:lstStyle/>
          <a:p>
            <a:r>
              <a:rPr lang="en-US" sz="1200" dirty="0"/>
              <a:t>Observed volume - URL 3</a:t>
            </a:r>
          </a:p>
        </p:txBody>
      </p:sp>
      <p:cxnSp>
        <p:nvCxnSpPr>
          <p:cNvPr id="76" name="Straight Connector 75">
            <a:extLst>
              <a:ext uri="{FF2B5EF4-FFF2-40B4-BE49-F238E27FC236}">
                <a16:creationId xmlns:a16="http://schemas.microsoft.com/office/drawing/2014/main" id="{5F08EBDF-C63B-124E-9D14-D921A5D0250E}"/>
              </a:ext>
            </a:extLst>
          </p:cNvPr>
          <p:cNvCxnSpPr>
            <a:cxnSpLocks/>
          </p:cNvCxnSpPr>
          <p:nvPr/>
        </p:nvCxnSpPr>
        <p:spPr>
          <a:xfrm>
            <a:off x="9622627" y="2048077"/>
            <a:ext cx="661848" cy="0"/>
          </a:xfrm>
          <a:prstGeom prst="line">
            <a:avLst/>
          </a:prstGeom>
          <a:ln w="28575">
            <a:solidFill>
              <a:srgbClr val="7030A0"/>
            </a:solidFill>
            <a:prstDash val="soli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C6DE865-2C0E-E04F-A87C-2E6C3169FF2A}"/>
              </a:ext>
            </a:extLst>
          </p:cNvPr>
          <p:cNvCxnSpPr>
            <a:cxnSpLocks/>
          </p:cNvCxnSpPr>
          <p:nvPr/>
        </p:nvCxnSpPr>
        <p:spPr>
          <a:xfrm>
            <a:off x="9622627" y="2235310"/>
            <a:ext cx="661848" cy="0"/>
          </a:xfrm>
          <a:prstGeom prst="line">
            <a:avLst/>
          </a:prstGeom>
          <a:ln w="28575">
            <a:solidFill>
              <a:srgbClr val="00B050"/>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191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E5F6E0-E1EF-B144-A7A1-5B63CDCED8D2}"/>
              </a:ext>
            </a:extLst>
          </p:cNvPr>
          <p:cNvSpPr>
            <a:spLocks noGrp="1"/>
          </p:cNvSpPr>
          <p:nvPr>
            <p:ph type="sldNum" sz="quarter" idx="12"/>
          </p:nvPr>
        </p:nvSpPr>
        <p:spPr/>
        <p:txBody>
          <a:bodyPr/>
          <a:lstStyle/>
          <a:p>
            <a:fld id="{C99B16EB-E8B7-064E-A646-7400584D85DA}" type="slidenum">
              <a:rPr lang="en-US" smtClean="0"/>
              <a:t>5</a:t>
            </a:fld>
            <a:endParaRPr lang="en-US"/>
          </a:p>
        </p:txBody>
      </p:sp>
      <p:sp>
        <p:nvSpPr>
          <p:cNvPr id="36" name="Rounded Rectangle 35">
            <a:extLst>
              <a:ext uri="{FF2B5EF4-FFF2-40B4-BE49-F238E27FC236}">
                <a16:creationId xmlns:a16="http://schemas.microsoft.com/office/drawing/2014/main" id="{F7FE9127-BB11-DA48-859D-7CE6B3C280EC}"/>
              </a:ext>
            </a:extLst>
          </p:cNvPr>
          <p:cNvSpPr/>
          <p:nvPr/>
        </p:nvSpPr>
        <p:spPr>
          <a:xfrm>
            <a:off x="481781" y="545133"/>
            <a:ext cx="11103415" cy="8343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37" name="TextBox 36">
            <a:extLst>
              <a:ext uri="{FF2B5EF4-FFF2-40B4-BE49-F238E27FC236}">
                <a16:creationId xmlns:a16="http://schemas.microsoft.com/office/drawing/2014/main" id="{F85F7876-7143-6B48-9719-0B764962D5B7}"/>
              </a:ext>
            </a:extLst>
          </p:cNvPr>
          <p:cNvSpPr txBox="1"/>
          <p:nvPr/>
        </p:nvSpPr>
        <p:spPr>
          <a:xfrm>
            <a:off x="663338" y="679743"/>
            <a:ext cx="10923182" cy="584775"/>
          </a:xfrm>
          <a:prstGeom prst="rect">
            <a:avLst/>
          </a:prstGeom>
          <a:noFill/>
        </p:spPr>
        <p:txBody>
          <a:bodyPr wrap="square" rtlCol="0">
            <a:spAutoFit/>
          </a:bodyPr>
          <a:lstStyle/>
          <a:p>
            <a:r>
              <a:rPr lang="en-US" sz="1600" b="1" dirty="0"/>
              <a:t>Proposed solution:</a:t>
            </a:r>
            <a:r>
              <a:rPr lang="en-US" sz="1600" dirty="0"/>
              <a:t> </a:t>
            </a:r>
            <a:r>
              <a:rPr lang="en-US" sz="1600" b="1" i="1" dirty="0"/>
              <a:t>SmartTuning</a:t>
            </a:r>
            <a:r>
              <a:rPr lang="en-US" sz="1600" dirty="0"/>
              <a:t>, a tool to automatically tune servers/apps based on the real, and potentially changing conditions seen at runtime</a:t>
            </a:r>
          </a:p>
        </p:txBody>
      </p:sp>
      <p:grpSp>
        <p:nvGrpSpPr>
          <p:cNvPr id="2" name="Group 1">
            <a:extLst>
              <a:ext uri="{FF2B5EF4-FFF2-40B4-BE49-F238E27FC236}">
                <a16:creationId xmlns:a16="http://schemas.microsoft.com/office/drawing/2014/main" id="{12F81A5C-3F48-B04A-A871-001AE43496CF}"/>
              </a:ext>
            </a:extLst>
          </p:cNvPr>
          <p:cNvGrpSpPr/>
          <p:nvPr/>
        </p:nvGrpSpPr>
        <p:grpSpPr>
          <a:xfrm>
            <a:off x="1582061" y="2220220"/>
            <a:ext cx="10115953" cy="3172100"/>
            <a:chOff x="826718" y="1733007"/>
            <a:chExt cx="13175499" cy="4868092"/>
          </a:xfrm>
        </p:grpSpPr>
        <p:sp>
          <p:nvSpPr>
            <p:cNvPr id="38" name="Rectangle 37">
              <a:extLst>
                <a:ext uri="{FF2B5EF4-FFF2-40B4-BE49-F238E27FC236}">
                  <a16:creationId xmlns:a16="http://schemas.microsoft.com/office/drawing/2014/main" id="{D30DAA3D-68CD-2C45-8C71-4F9103646803}"/>
                </a:ext>
              </a:extLst>
            </p:cNvPr>
            <p:cNvSpPr/>
            <p:nvPr/>
          </p:nvSpPr>
          <p:spPr>
            <a:xfrm>
              <a:off x="826718" y="3857754"/>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Application</a:t>
              </a:r>
            </a:p>
            <a:p>
              <a:pPr algn="ctr"/>
              <a:r>
                <a:rPr lang="en-US" sz="1400" dirty="0"/>
                <a:t>Stack</a:t>
              </a:r>
            </a:p>
          </p:txBody>
        </p:sp>
        <p:sp>
          <p:nvSpPr>
            <p:cNvPr id="39" name="Rectangle 38">
              <a:extLst>
                <a:ext uri="{FF2B5EF4-FFF2-40B4-BE49-F238E27FC236}">
                  <a16:creationId xmlns:a16="http://schemas.microsoft.com/office/drawing/2014/main" id="{23DAA836-FE18-864F-87F1-530471E3DDCE}"/>
                </a:ext>
              </a:extLst>
            </p:cNvPr>
            <p:cNvSpPr/>
            <p:nvPr/>
          </p:nvSpPr>
          <p:spPr>
            <a:xfrm>
              <a:off x="4151404" y="2261253"/>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Monitoring</a:t>
              </a:r>
            </a:p>
          </p:txBody>
        </p:sp>
        <p:sp>
          <p:nvSpPr>
            <p:cNvPr id="43" name="Rectangle 42">
              <a:extLst>
                <a:ext uri="{FF2B5EF4-FFF2-40B4-BE49-F238E27FC236}">
                  <a16:creationId xmlns:a16="http://schemas.microsoft.com/office/drawing/2014/main" id="{3B9D9038-655A-E74E-B85C-7F8BF9686448}"/>
                </a:ext>
              </a:extLst>
            </p:cNvPr>
            <p:cNvSpPr/>
            <p:nvPr/>
          </p:nvSpPr>
          <p:spPr>
            <a:xfrm>
              <a:off x="4151404" y="3857754"/>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a:t>
              </a:r>
            </a:p>
          </p:txBody>
        </p:sp>
        <p:sp>
          <p:nvSpPr>
            <p:cNvPr id="48" name="Rectangle 47">
              <a:extLst>
                <a:ext uri="{FF2B5EF4-FFF2-40B4-BE49-F238E27FC236}">
                  <a16:creationId xmlns:a16="http://schemas.microsoft.com/office/drawing/2014/main" id="{95509FD9-85E0-7A42-8946-55418F324FE0}"/>
                </a:ext>
              </a:extLst>
            </p:cNvPr>
            <p:cNvSpPr/>
            <p:nvPr/>
          </p:nvSpPr>
          <p:spPr>
            <a:xfrm>
              <a:off x="4151404" y="5519358"/>
              <a:ext cx="1677880"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Planning</a:t>
              </a:r>
            </a:p>
          </p:txBody>
        </p:sp>
        <p:cxnSp>
          <p:nvCxnSpPr>
            <p:cNvPr id="49" name="Elbow Connector 48">
              <a:extLst>
                <a:ext uri="{FF2B5EF4-FFF2-40B4-BE49-F238E27FC236}">
                  <a16:creationId xmlns:a16="http://schemas.microsoft.com/office/drawing/2014/main" id="{996A007E-B71D-974C-96C9-0BBA11E58DEF}"/>
                </a:ext>
              </a:extLst>
            </p:cNvPr>
            <p:cNvCxnSpPr>
              <a:stCxn id="38" idx="0"/>
              <a:endCxn id="39" idx="1"/>
            </p:cNvCxnSpPr>
            <p:nvPr/>
          </p:nvCxnSpPr>
          <p:spPr>
            <a:xfrm rot="5400000" flipH="1" flipV="1">
              <a:off x="2312248" y="2018598"/>
              <a:ext cx="1192567" cy="2485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8AE309B-1F6F-004F-B0B6-D7A433BC3C9F}"/>
                </a:ext>
              </a:extLst>
            </p:cNvPr>
            <p:cNvSpPr txBox="1"/>
            <p:nvPr/>
          </p:nvSpPr>
          <p:spPr>
            <a:xfrm>
              <a:off x="1628810" y="2256889"/>
              <a:ext cx="1853155" cy="472333"/>
            </a:xfrm>
            <a:prstGeom prst="rect">
              <a:avLst/>
            </a:prstGeom>
            <a:noFill/>
          </p:spPr>
          <p:txBody>
            <a:bodyPr wrap="none" rtlCol="0">
              <a:spAutoFit/>
            </a:bodyPr>
            <a:lstStyle/>
            <a:p>
              <a:r>
                <a:rPr lang="en-US" sz="1400" dirty="0"/>
                <a:t>Exposes /metrics</a:t>
              </a:r>
            </a:p>
          </p:txBody>
        </p:sp>
        <p:cxnSp>
          <p:nvCxnSpPr>
            <p:cNvPr id="51" name="Elbow Connector 50">
              <a:extLst>
                <a:ext uri="{FF2B5EF4-FFF2-40B4-BE49-F238E27FC236}">
                  <a16:creationId xmlns:a16="http://schemas.microsoft.com/office/drawing/2014/main" id="{909EE4A9-F0E3-2841-8967-F1BF3642BC46}"/>
                </a:ext>
              </a:extLst>
            </p:cNvPr>
            <p:cNvCxnSpPr>
              <a:stCxn id="48" idx="1"/>
              <a:endCxn id="38" idx="2"/>
            </p:cNvCxnSpPr>
            <p:nvPr/>
          </p:nvCxnSpPr>
          <p:spPr>
            <a:xfrm rot="10800000">
              <a:off x="1665658" y="4665622"/>
              <a:ext cx="2485746" cy="12576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466AED9-1FB5-4745-9144-569EEF23401B}"/>
                </a:ext>
              </a:extLst>
            </p:cNvPr>
            <p:cNvCxnSpPr>
              <a:stCxn id="39" idx="2"/>
              <a:endCxn id="43" idx="0"/>
            </p:cNvCxnSpPr>
            <p:nvPr/>
          </p:nvCxnSpPr>
          <p:spPr>
            <a:xfrm>
              <a:off x="4990344" y="3069121"/>
              <a:ext cx="0" cy="78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B4EDA01-D6C1-7C4C-ADF2-87EA14C26345}"/>
                </a:ext>
              </a:extLst>
            </p:cNvPr>
            <p:cNvCxnSpPr>
              <a:stCxn id="43" idx="2"/>
              <a:endCxn id="48" idx="0"/>
            </p:cNvCxnSpPr>
            <p:nvPr/>
          </p:nvCxnSpPr>
          <p:spPr>
            <a:xfrm>
              <a:off x="4990344" y="4665622"/>
              <a:ext cx="0" cy="85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4FD5C87-7957-B64A-9FD3-4FA64780C512}"/>
                </a:ext>
              </a:extLst>
            </p:cNvPr>
            <p:cNvSpPr/>
            <p:nvPr/>
          </p:nvSpPr>
          <p:spPr>
            <a:xfrm>
              <a:off x="3901435" y="1733007"/>
              <a:ext cx="2177143" cy="486809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a:p>
          </p:txBody>
        </p:sp>
        <p:sp>
          <p:nvSpPr>
            <p:cNvPr id="59" name="TextBox 58">
              <a:extLst>
                <a:ext uri="{FF2B5EF4-FFF2-40B4-BE49-F238E27FC236}">
                  <a16:creationId xmlns:a16="http://schemas.microsoft.com/office/drawing/2014/main" id="{F395BEAC-8C00-EB41-8A13-9344A1366B4A}"/>
                </a:ext>
              </a:extLst>
            </p:cNvPr>
            <p:cNvSpPr txBox="1"/>
            <p:nvPr/>
          </p:nvSpPr>
          <p:spPr>
            <a:xfrm>
              <a:off x="4319063" y="1802714"/>
              <a:ext cx="1441102" cy="472333"/>
            </a:xfrm>
            <a:prstGeom prst="rect">
              <a:avLst/>
            </a:prstGeom>
            <a:noFill/>
          </p:spPr>
          <p:txBody>
            <a:bodyPr wrap="none" rtlCol="0">
              <a:spAutoFit/>
            </a:bodyPr>
            <a:lstStyle/>
            <a:p>
              <a:r>
                <a:rPr lang="en-US" sz="1400" dirty="0" err="1"/>
                <a:t>SmartTuning</a:t>
              </a:r>
              <a:endParaRPr lang="en-US" sz="1400" dirty="0"/>
            </a:p>
          </p:txBody>
        </p:sp>
        <p:sp>
          <p:nvSpPr>
            <p:cNvPr id="60" name="TextBox 59">
              <a:extLst>
                <a:ext uri="{FF2B5EF4-FFF2-40B4-BE49-F238E27FC236}">
                  <a16:creationId xmlns:a16="http://schemas.microsoft.com/office/drawing/2014/main" id="{19047A52-1609-5F4A-9EEE-70E315879ACF}"/>
                </a:ext>
              </a:extLst>
            </p:cNvPr>
            <p:cNvSpPr txBox="1"/>
            <p:nvPr/>
          </p:nvSpPr>
          <p:spPr>
            <a:xfrm>
              <a:off x="6662976" y="1947261"/>
              <a:ext cx="6763841" cy="1464229"/>
            </a:xfrm>
            <a:prstGeom prst="rect">
              <a:avLst/>
            </a:prstGeom>
            <a:noFill/>
          </p:spPr>
          <p:txBody>
            <a:bodyPr wrap="square" rtlCol="0">
              <a:spAutoFit/>
            </a:bodyPr>
            <a:lstStyle/>
            <a:p>
              <a:r>
                <a:rPr lang="en-US" sz="1400" dirty="0"/>
                <a:t>Monitors applications</a:t>
              </a:r>
            </a:p>
            <a:p>
              <a:pPr marL="285750" indent="-285750">
                <a:buFont typeface="Arial" panose="020B0604020202020204" pitchFamily="34" charset="0"/>
                <a:buChar char="•"/>
              </a:pPr>
              <a:r>
                <a:rPr lang="en-US" sz="1400" dirty="0"/>
                <a:t>Extracts workloads – e.g., URL requests </a:t>
              </a:r>
            </a:p>
            <a:p>
              <a:pPr marL="285750" indent="-285750">
                <a:buFont typeface="Arial" panose="020B0604020202020204" pitchFamily="34" charset="0"/>
                <a:buChar char="•"/>
              </a:pPr>
              <a:r>
                <a:rPr lang="en-US" sz="1400" dirty="0"/>
                <a:t>Tracks app specific metrics – e.g., opened connections</a:t>
              </a:r>
            </a:p>
            <a:p>
              <a:pPr marL="285750" indent="-285750">
                <a:buFont typeface="Arial" panose="020B0604020202020204" pitchFamily="34" charset="0"/>
                <a:buChar char="•"/>
              </a:pPr>
              <a:r>
                <a:rPr lang="en-US" sz="1400" dirty="0"/>
                <a:t>Tracks performance metrics – throughput, CPU consumption</a:t>
              </a:r>
            </a:p>
          </p:txBody>
        </p:sp>
        <p:cxnSp>
          <p:nvCxnSpPr>
            <p:cNvPr id="61" name="Straight Connector 60">
              <a:extLst>
                <a:ext uri="{FF2B5EF4-FFF2-40B4-BE49-F238E27FC236}">
                  <a16:creationId xmlns:a16="http://schemas.microsoft.com/office/drawing/2014/main" id="{9FDF0B38-5487-7B4D-8060-18697158194E}"/>
                </a:ext>
              </a:extLst>
            </p:cNvPr>
            <p:cNvCxnSpPr>
              <a:cxnSpLocks/>
              <a:stCxn id="39" idx="3"/>
              <a:endCxn id="60" idx="1"/>
            </p:cNvCxnSpPr>
            <p:nvPr/>
          </p:nvCxnSpPr>
          <p:spPr>
            <a:xfrm>
              <a:off x="5829284" y="2665188"/>
              <a:ext cx="833692" cy="14188"/>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41CA667-A2E8-E447-8730-9E1E8300DB23}"/>
                </a:ext>
              </a:extLst>
            </p:cNvPr>
            <p:cNvSpPr txBox="1"/>
            <p:nvPr/>
          </p:nvSpPr>
          <p:spPr>
            <a:xfrm>
              <a:off x="6662977" y="3694889"/>
              <a:ext cx="7339240" cy="1133597"/>
            </a:xfrm>
            <a:prstGeom prst="rect">
              <a:avLst/>
            </a:prstGeom>
            <a:noFill/>
          </p:spPr>
          <p:txBody>
            <a:bodyPr wrap="square" rtlCol="0">
              <a:spAutoFit/>
            </a:bodyPr>
            <a:lstStyle/>
            <a:p>
              <a:r>
                <a:rPr lang="en-US" sz="1400" dirty="0"/>
                <a:t>Classifies workloads:</a:t>
              </a:r>
            </a:p>
            <a:p>
              <a:pPr marL="285750" indent="-285750">
                <a:buFont typeface="Arial" panose="020B0604020202020204" pitchFamily="34" charset="0"/>
                <a:buChar char="•"/>
              </a:pPr>
              <a:r>
                <a:rPr lang="en-US" sz="1400" dirty="0"/>
                <a:t>Learns when each workload type is seen during the application run</a:t>
              </a:r>
              <a:endParaRPr lang="en-CA" sz="1400" dirty="0"/>
            </a:p>
            <a:p>
              <a:pPr marL="285750" indent="-285750">
                <a:buFont typeface="Arial" panose="020B0604020202020204" pitchFamily="34" charset="0"/>
                <a:buChar char="•"/>
              </a:pPr>
              <a:r>
                <a:rPr lang="en-CA" sz="1400" dirty="0"/>
                <a:t>Recommends the next config to try for the given workload type</a:t>
              </a:r>
            </a:p>
          </p:txBody>
        </p:sp>
        <p:cxnSp>
          <p:nvCxnSpPr>
            <p:cNvPr id="63" name="Straight Connector 62">
              <a:extLst>
                <a:ext uri="{FF2B5EF4-FFF2-40B4-BE49-F238E27FC236}">
                  <a16:creationId xmlns:a16="http://schemas.microsoft.com/office/drawing/2014/main" id="{C191C89A-66E4-BF48-8103-122C40690590}"/>
                </a:ext>
              </a:extLst>
            </p:cNvPr>
            <p:cNvCxnSpPr>
              <a:cxnSpLocks/>
              <a:stCxn id="43" idx="3"/>
              <a:endCxn id="62" idx="1"/>
            </p:cNvCxnSpPr>
            <p:nvPr/>
          </p:nvCxnSpPr>
          <p:spPr>
            <a:xfrm flipV="1">
              <a:off x="5829284" y="4261688"/>
              <a:ext cx="833693" cy="2"/>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5B2C71-E23B-414A-8B0B-871382117033}"/>
                </a:ext>
              </a:extLst>
            </p:cNvPr>
            <p:cNvSpPr txBox="1"/>
            <p:nvPr/>
          </p:nvSpPr>
          <p:spPr>
            <a:xfrm>
              <a:off x="6662977" y="5353598"/>
              <a:ext cx="4128220" cy="1133597"/>
            </a:xfrm>
            <a:prstGeom prst="rect">
              <a:avLst/>
            </a:prstGeom>
            <a:noFill/>
          </p:spPr>
          <p:txBody>
            <a:bodyPr wrap="none" rtlCol="0">
              <a:spAutoFit/>
            </a:bodyPr>
            <a:lstStyle/>
            <a:p>
              <a:r>
                <a:rPr lang="en-US" sz="1400" dirty="0"/>
                <a:t>Decides on best action:</a:t>
              </a:r>
            </a:p>
            <a:p>
              <a:pPr marL="285750" indent="-285750">
                <a:buFont typeface="Arial" panose="020B0604020202020204" pitchFamily="34" charset="0"/>
                <a:buChar char="•"/>
              </a:pPr>
              <a:r>
                <a:rPr lang="en-US" sz="1400" dirty="0"/>
                <a:t>Reacts to/Predicts the next workload</a:t>
              </a:r>
            </a:p>
            <a:p>
              <a:pPr marL="285750" indent="-285750">
                <a:buFont typeface="Arial" panose="020B0604020202020204" pitchFamily="34" charset="0"/>
                <a:buChar char="•"/>
              </a:pPr>
              <a:r>
                <a:rPr lang="en-US" sz="1400" dirty="0"/>
                <a:t>Applies the best config </a:t>
              </a:r>
            </a:p>
          </p:txBody>
        </p:sp>
        <p:cxnSp>
          <p:nvCxnSpPr>
            <p:cNvPr id="65" name="Straight Connector 64">
              <a:extLst>
                <a:ext uri="{FF2B5EF4-FFF2-40B4-BE49-F238E27FC236}">
                  <a16:creationId xmlns:a16="http://schemas.microsoft.com/office/drawing/2014/main" id="{2BB5D38D-CB02-1241-8E95-D8B9F4A4295F}"/>
                </a:ext>
              </a:extLst>
            </p:cNvPr>
            <p:cNvCxnSpPr>
              <a:stCxn id="48" idx="3"/>
              <a:endCxn id="64" idx="1"/>
            </p:cNvCxnSpPr>
            <p:nvPr/>
          </p:nvCxnSpPr>
          <p:spPr>
            <a:xfrm flipV="1">
              <a:off x="5829283" y="5920396"/>
              <a:ext cx="833694" cy="2896"/>
            </a:xfrm>
            <a:prstGeom prst="line">
              <a:avLst/>
            </a:prstGeom>
            <a:ln w="19050" cmpd="sng">
              <a:solidFill>
                <a:schemeClr val="accent6">
                  <a:lumMod val="75000"/>
                  <a:alpha val="66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E8D6D47-A1BD-AD47-B266-88C6ED0DB90F}"/>
                </a:ext>
              </a:extLst>
            </p:cNvPr>
            <p:cNvSpPr txBox="1"/>
            <p:nvPr/>
          </p:nvSpPr>
          <p:spPr>
            <a:xfrm>
              <a:off x="1526350" y="5971404"/>
              <a:ext cx="1257039" cy="472333"/>
            </a:xfrm>
            <a:prstGeom prst="rect">
              <a:avLst/>
            </a:prstGeom>
            <a:noFill/>
          </p:spPr>
          <p:txBody>
            <a:bodyPr wrap="none" rtlCol="0">
              <a:spAutoFit/>
            </a:bodyPr>
            <a:lstStyle/>
            <a:p>
              <a:r>
                <a:rPr lang="en-US" sz="1400" dirty="0"/>
                <a:t>Configures</a:t>
              </a:r>
            </a:p>
          </p:txBody>
        </p:sp>
      </p:grpSp>
    </p:spTree>
    <p:extLst>
      <p:ext uri="{BB962C8B-B14F-4D97-AF65-F5344CB8AC3E}">
        <p14:creationId xmlns:p14="http://schemas.microsoft.com/office/powerpoint/2010/main" val="47858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2EED-80EE-4444-93C0-5376D83FA5BA}"/>
              </a:ext>
            </a:extLst>
          </p:cNvPr>
          <p:cNvSpPr>
            <a:spLocks noGrp="1"/>
          </p:cNvSpPr>
          <p:nvPr>
            <p:ph type="title"/>
          </p:nvPr>
        </p:nvSpPr>
        <p:spPr/>
        <p:txBody>
          <a:bodyPr/>
          <a:lstStyle/>
          <a:p>
            <a:r>
              <a:rPr lang="en-US" dirty="0"/>
              <a:t>SmartTuning: Data Sources</a:t>
            </a:r>
          </a:p>
        </p:txBody>
      </p:sp>
      <p:sp>
        <p:nvSpPr>
          <p:cNvPr id="3" name="Slide Number Placeholder 2">
            <a:extLst>
              <a:ext uri="{FF2B5EF4-FFF2-40B4-BE49-F238E27FC236}">
                <a16:creationId xmlns:a16="http://schemas.microsoft.com/office/drawing/2014/main" id="{C2D82B7A-79A2-384A-ABF9-EE34987CF316}"/>
              </a:ext>
            </a:extLst>
          </p:cNvPr>
          <p:cNvSpPr>
            <a:spLocks noGrp="1"/>
          </p:cNvSpPr>
          <p:nvPr>
            <p:ph type="sldNum" sz="quarter" idx="12"/>
          </p:nvPr>
        </p:nvSpPr>
        <p:spPr/>
        <p:txBody>
          <a:bodyPr/>
          <a:lstStyle/>
          <a:p>
            <a:fld id="{C99B16EB-E8B7-064E-A646-7400584D85DA}" type="slidenum">
              <a:rPr lang="en-US" smtClean="0"/>
              <a:t>6</a:t>
            </a:fld>
            <a:endParaRPr lang="en-US"/>
          </a:p>
        </p:txBody>
      </p:sp>
      <p:sp>
        <p:nvSpPr>
          <p:cNvPr id="4" name="Rounded Rectangle 3">
            <a:extLst>
              <a:ext uri="{FF2B5EF4-FFF2-40B4-BE49-F238E27FC236}">
                <a16:creationId xmlns:a16="http://schemas.microsoft.com/office/drawing/2014/main" id="{9CCEFADE-ACC3-B14C-8BDF-FD50185B2433}"/>
              </a:ext>
            </a:extLst>
          </p:cNvPr>
          <p:cNvSpPr/>
          <p:nvPr/>
        </p:nvSpPr>
        <p:spPr>
          <a:xfrm>
            <a:off x="2242298" y="2436006"/>
            <a:ext cx="1329084" cy="5027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Search Space</a:t>
            </a:r>
          </a:p>
          <a:p>
            <a:pPr algn="ctr"/>
            <a:r>
              <a:rPr lang="en-US" sz="900" dirty="0">
                <a:latin typeface="+mj-lt"/>
              </a:rPr>
              <a:t>CRD</a:t>
            </a:r>
          </a:p>
        </p:txBody>
      </p:sp>
      <p:sp>
        <p:nvSpPr>
          <p:cNvPr id="6" name="Rounded Rectangle 5">
            <a:extLst>
              <a:ext uri="{FF2B5EF4-FFF2-40B4-BE49-F238E27FC236}">
                <a16:creationId xmlns:a16="http://schemas.microsoft.com/office/drawing/2014/main" id="{14E3949C-25B9-5142-977A-57A3560778FF}"/>
              </a:ext>
            </a:extLst>
          </p:cNvPr>
          <p:cNvSpPr/>
          <p:nvPr/>
        </p:nvSpPr>
        <p:spPr>
          <a:xfrm>
            <a:off x="804871" y="3633433"/>
            <a:ext cx="1329084" cy="5027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Deployment</a:t>
            </a:r>
          </a:p>
          <a:p>
            <a:pPr algn="ctr"/>
            <a:r>
              <a:rPr lang="en-US" sz="900" dirty="0">
                <a:latin typeface="+mj-lt"/>
              </a:rPr>
              <a:t>Container limits</a:t>
            </a:r>
            <a:endParaRPr lang="en-US" sz="1600" dirty="0">
              <a:latin typeface="+mj-lt"/>
            </a:endParaRPr>
          </a:p>
        </p:txBody>
      </p:sp>
      <p:sp>
        <p:nvSpPr>
          <p:cNvPr id="7" name="Rounded Rectangle 6">
            <a:extLst>
              <a:ext uri="{FF2B5EF4-FFF2-40B4-BE49-F238E27FC236}">
                <a16:creationId xmlns:a16="http://schemas.microsoft.com/office/drawing/2014/main" id="{68F22EE1-1FCF-AE4B-A45F-C6FAA652048A}"/>
              </a:ext>
            </a:extLst>
          </p:cNvPr>
          <p:cNvSpPr/>
          <p:nvPr/>
        </p:nvSpPr>
        <p:spPr>
          <a:xfrm>
            <a:off x="3383439" y="3633433"/>
            <a:ext cx="1329084" cy="5027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err="1"/>
              <a:t>ConfigMap</a:t>
            </a:r>
            <a:endParaRPr lang="en-US" sz="1200" dirty="0"/>
          </a:p>
        </p:txBody>
      </p:sp>
      <p:sp>
        <p:nvSpPr>
          <p:cNvPr id="8" name="Rounded Rectangle 7">
            <a:extLst>
              <a:ext uri="{FF2B5EF4-FFF2-40B4-BE49-F238E27FC236}">
                <a16:creationId xmlns:a16="http://schemas.microsoft.com/office/drawing/2014/main" id="{366098CE-AA5A-1C4B-82FC-6383E3ED19A8}"/>
              </a:ext>
            </a:extLst>
          </p:cNvPr>
          <p:cNvSpPr/>
          <p:nvPr/>
        </p:nvSpPr>
        <p:spPr>
          <a:xfrm>
            <a:off x="2186525" y="4860730"/>
            <a:ext cx="1329084" cy="5027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Env Var</a:t>
            </a:r>
          </a:p>
          <a:p>
            <a:pPr algn="ctr"/>
            <a:r>
              <a:rPr lang="en-US" sz="900" dirty="0" err="1">
                <a:latin typeface="+mj-lt"/>
              </a:rPr>
              <a:t>Key:value</a:t>
            </a:r>
            <a:endParaRPr lang="en-US" sz="1600" dirty="0">
              <a:latin typeface="+mj-lt"/>
            </a:endParaRPr>
          </a:p>
        </p:txBody>
      </p:sp>
      <p:sp>
        <p:nvSpPr>
          <p:cNvPr id="9" name="Rounded Rectangle 8">
            <a:extLst>
              <a:ext uri="{FF2B5EF4-FFF2-40B4-BE49-F238E27FC236}">
                <a16:creationId xmlns:a16="http://schemas.microsoft.com/office/drawing/2014/main" id="{904B95D7-6580-A945-83E8-675E2CD489A7}"/>
              </a:ext>
            </a:extLst>
          </p:cNvPr>
          <p:cNvSpPr/>
          <p:nvPr/>
        </p:nvSpPr>
        <p:spPr>
          <a:xfrm>
            <a:off x="4442301" y="4830860"/>
            <a:ext cx="1329084" cy="5027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File*</a:t>
            </a:r>
          </a:p>
        </p:txBody>
      </p:sp>
      <p:cxnSp>
        <p:nvCxnSpPr>
          <p:cNvPr id="11" name="Straight Connector 10">
            <a:extLst>
              <a:ext uri="{FF2B5EF4-FFF2-40B4-BE49-F238E27FC236}">
                <a16:creationId xmlns:a16="http://schemas.microsoft.com/office/drawing/2014/main" id="{DD8ABFA1-BB40-F643-8D99-97F9225B2B14}"/>
              </a:ext>
            </a:extLst>
          </p:cNvPr>
          <p:cNvCxnSpPr>
            <a:stCxn id="4" idx="2"/>
            <a:endCxn id="6" idx="0"/>
          </p:cNvCxnSpPr>
          <p:nvPr/>
        </p:nvCxnSpPr>
        <p:spPr>
          <a:xfrm flipH="1">
            <a:off x="1469413" y="2938768"/>
            <a:ext cx="1437427" cy="694665"/>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5490C3EA-F4CD-1547-98D0-A032E8DA1F60}"/>
              </a:ext>
            </a:extLst>
          </p:cNvPr>
          <p:cNvCxnSpPr>
            <a:stCxn id="4" idx="2"/>
            <a:endCxn id="7" idx="0"/>
          </p:cNvCxnSpPr>
          <p:nvPr/>
        </p:nvCxnSpPr>
        <p:spPr>
          <a:xfrm>
            <a:off x="2906840" y="2938768"/>
            <a:ext cx="1141141" cy="694665"/>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756D9C56-3B06-334B-A0C5-D5BE9A07FBCC}"/>
              </a:ext>
            </a:extLst>
          </p:cNvPr>
          <p:cNvCxnSpPr>
            <a:stCxn id="7" idx="2"/>
            <a:endCxn id="8" idx="0"/>
          </p:cNvCxnSpPr>
          <p:nvPr/>
        </p:nvCxnSpPr>
        <p:spPr>
          <a:xfrm flipH="1">
            <a:off x="2851067" y="4136195"/>
            <a:ext cx="1196914" cy="724535"/>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4DE2CDC5-0C50-F248-A497-0169556B14EC}"/>
              </a:ext>
            </a:extLst>
          </p:cNvPr>
          <p:cNvCxnSpPr>
            <a:stCxn id="7" idx="2"/>
            <a:endCxn id="9" idx="0"/>
          </p:cNvCxnSpPr>
          <p:nvPr/>
        </p:nvCxnSpPr>
        <p:spPr>
          <a:xfrm>
            <a:off x="4047981" y="4136195"/>
            <a:ext cx="1058862" cy="694665"/>
          </a:xfrm>
          <a:prstGeom prst="line">
            <a:avLst/>
          </a:prstGeom>
        </p:spPr>
        <p:style>
          <a:lnRef idx="1">
            <a:schemeClr val="accent2"/>
          </a:lnRef>
          <a:fillRef idx="0">
            <a:schemeClr val="accent2"/>
          </a:fillRef>
          <a:effectRef idx="0">
            <a:schemeClr val="accent2"/>
          </a:effectRef>
          <a:fontRef idx="minor">
            <a:schemeClr val="tx1"/>
          </a:fontRef>
        </p:style>
      </p:cxnSp>
      <p:sp>
        <p:nvSpPr>
          <p:cNvPr id="28" name="Rounded Rectangle 27">
            <a:extLst>
              <a:ext uri="{FF2B5EF4-FFF2-40B4-BE49-F238E27FC236}">
                <a16:creationId xmlns:a16="http://schemas.microsoft.com/office/drawing/2014/main" id="{46352CC1-CAE8-FF46-831C-AFF38A824024}"/>
              </a:ext>
            </a:extLst>
          </p:cNvPr>
          <p:cNvSpPr/>
          <p:nvPr/>
        </p:nvSpPr>
        <p:spPr>
          <a:xfrm>
            <a:off x="7795129" y="1187926"/>
            <a:ext cx="1329084" cy="5027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Prometheus</a:t>
            </a:r>
          </a:p>
        </p:txBody>
      </p:sp>
      <p:sp>
        <p:nvSpPr>
          <p:cNvPr id="29" name="Rounded Rectangle 28">
            <a:extLst>
              <a:ext uri="{FF2B5EF4-FFF2-40B4-BE49-F238E27FC236}">
                <a16:creationId xmlns:a16="http://schemas.microsoft.com/office/drawing/2014/main" id="{785621F6-5F4A-FA45-87C1-9B3446035890}"/>
              </a:ext>
            </a:extLst>
          </p:cNvPr>
          <p:cNvSpPr/>
          <p:nvPr/>
        </p:nvSpPr>
        <p:spPr>
          <a:xfrm>
            <a:off x="6027483" y="3751532"/>
            <a:ext cx="1329084" cy="5027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CPU</a:t>
            </a:r>
          </a:p>
        </p:txBody>
      </p:sp>
      <p:sp>
        <p:nvSpPr>
          <p:cNvPr id="30" name="Rounded Rectangle 29">
            <a:extLst>
              <a:ext uri="{FF2B5EF4-FFF2-40B4-BE49-F238E27FC236}">
                <a16:creationId xmlns:a16="http://schemas.microsoft.com/office/drawing/2014/main" id="{F4A0906E-39C0-0D45-8CED-D0C189AC2645}"/>
              </a:ext>
            </a:extLst>
          </p:cNvPr>
          <p:cNvSpPr/>
          <p:nvPr/>
        </p:nvSpPr>
        <p:spPr>
          <a:xfrm>
            <a:off x="7795129" y="3751532"/>
            <a:ext cx="1329084" cy="5027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Memory</a:t>
            </a:r>
          </a:p>
        </p:txBody>
      </p:sp>
      <p:sp>
        <p:nvSpPr>
          <p:cNvPr id="31" name="Rounded Rectangle 30">
            <a:extLst>
              <a:ext uri="{FF2B5EF4-FFF2-40B4-BE49-F238E27FC236}">
                <a16:creationId xmlns:a16="http://schemas.microsoft.com/office/drawing/2014/main" id="{99E7394A-8E73-AD4D-B64E-B690F5115966}"/>
              </a:ext>
            </a:extLst>
          </p:cNvPr>
          <p:cNvSpPr/>
          <p:nvPr/>
        </p:nvSpPr>
        <p:spPr>
          <a:xfrm>
            <a:off x="10120511" y="3599325"/>
            <a:ext cx="1329084" cy="5027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HTTP Requests</a:t>
            </a:r>
          </a:p>
        </p:txBody>
      </p:sp>
      <p:sp>
        <p:nvSpPr>
          <p:cNvPr id="32" name="Rounded Rectangle 31">
            <a:extLst>
              <a:ext uri="{FF2B5EF4-FFF2-40B4-BE49-F238E27FC236}">
                <a16:creationId xmlns:a16="http://schemas.microsoft.com/office/drawing/2014/main" id="{182DE5B9-E5B1-744C-8BA2-C94716180D2B}"/>
              </a:ext>
            </a:extLst>
          </p:cNvPr>
          <p:cNvSpPr/>
          <p:nvPr/>
        </p:nvSpPr>
        <p:spPr>
          <a:xfrm>
            <a:off x="10568481" y="5399710"/>
            <a:ext cx="1329084" cy="5027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Process Time</a:t>
            </a:r>
          </a:p>
        </p:txBody>
      </p:sp>
      <p:sp>
        <p:nvSpPr>
          <p:cNvPr id="33" name="Rounded Rectangle 32">
            <a:extLst>
              <a:ext uri="{FF2B5EF4-FFF2-40B4-BE49-F238E27FC236}">
                <a16:creationId xmlns:a16="http://schemas.microsoft.com/office/drawing/2014/main" id="{2EA084A8-1483-B448-9207-1EF545D32E4B}"/>
              </a:ext>
            </a:extLst>
          </p:cNvPr>
          <p:cNvSpPr/>
          <p:nvPr/>
        </p:nvSpPr>
        <p:spPr>
          <a:xfrm>
            <a:off x="9508539" y="4743331"/>
            <a:ext cx="1329084" cy="5027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Request Size</a:t>
            </a:r>
          </a:p>
        </p:txBody>
      </p:sp>
      <p:sp>
        <p:nvSpPr>
          <p:cNvPr id="34" name="Rounded Rectangle 33">
            <a:extLst>
              <a:ext uri="{FF2B5EF4-FFF2-40B4-BE49-F238E27FC236}">
                <a16:creationId xmlns:a16="http://schemas.microsoft.com/office/drawing/2014/main" id="{16D2BAA0-FEC1-1D41-9F50-07E33F844003}"/>
              </a:ext>
            </a:extLst>
          </p:cNvPr>
          <p:cNvSpPr/>
          <p:nvPr/>
        </p:nvSpPr>
        <p:spPr>
          <a:xfrm>
            <a:off x="6876569" y="2567505"/>
            <a:ext cx="1329084" cy="5027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K8s </a:t>
            </a:r>
            <a:r>
              <a:rPr lang="en-US" sz="1200" dirty="0" err="1"/>
              <a:t>cAdvisor</a:t>
            </a:r>
            <a:r>
              <a:rPr lang="en-US" sz="1200" dirty="0"/>
              <a:t>/</a:t>
            </a:r>
          </a:p>
          <a:p>
            <a:pPr algn="ctr"/>
            <a:r>
              <a:rPr lang="en-US" sz="1200" dirty="0"/>
              <a:t>Metrics Server</a:t>
            </a:r>
          </a:p>
        </p:txBody>
      </p:sp>
      <p:sp>
        <p:nvSpPr>
          <p:cNvPr id="35" name="Rounded Rectangle 34">
            <a:extLst>
              <a:ext uri="{FF2B5EF4-FFF2-40B4-BE49-F238E27FC236}">
                <a16:creationId xmlns:a16="http://schemas.microsoft.com/office/drawing/2014/main" id="{B8759852-2B81-3449-81F0-B11E4E422B9B}"/>
              </a:ext>
            </a:extLst>
          </p:cNvPr>
          <p:cNvSpPr/>
          <p:nvPr/>
        </p:nvSpPr>
        <p:spPr>
          <a:xfrm>
            <a:off x="9126293" y="2546899"/>
            <a:ext cx="1329084" cy="5027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Monitoring Proxy</a:t>
            </a:r>
          </a:p>
        </p:txBody>
      </p:sp>
      <p:cxnSp>
        <p:nvCxnSpPr>
          <p:cNvPr id="37" name="Straight Connector 36">
            <a:extLst>
              <a:ext uri="{FF2B5EF4-FFF2-40B4-BE49-F238E27FC236}">
                <a16:creationId xmlns:a16="http://schemas.microsoft.com/office/drawing/2014/main" id="{36618128-81A6-9C4F-A783-1D3769AA4AFC}"/>
              </a:ext>
            </a:extLst>
          </p:cNvPr>
          <p:cNvCxnSpPr>
            <a:stCxn id="29" idx="0"/>
            <a:endCxn id="34" idx="2"/>
          </p:cNvCxnSpPr>
          <p:nvPr/>
        </p:nvCxnSpPr>
        <p:spPr>
          <a:xfrm flipV="1">
            <a:off x="6692025" y="3070267"/>
            <a:ext cx="849086" cy="681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FAE3B9F-2C75-034B-9067-B3B51FF20860}"/>
              </a:ext>
            </a:extLst>
          </p:cNvPr>
          <p:cNvCxnSpPr>
            <a:stCxn id="30" idx="0"/>
            <a:endCxn id="34" idx="2"/>
          </p:cNvCxnSpPr>
          <p:nvPr/>
        </p:nvCxnSpPr>
        <p:spPr>
          <a:xfrm flipH="1" flipV="1">
            <a:off x="7541111" y="3070267"/>
            <a:ext cx="918560" cy="681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D050598-DBCA-854E-8C05-966EB1534C32}"/>
              </a:ext>
            </a:extLst>
          </p:cNvPr>
          <p:cNvCxnSpPr>
            <a:stCxn id="28" idx="2"/>
            <a:endCxn id="35" idx="0"/>
          </p:cNvCxnSpPr>
          <p:nvPr/>
        </p:nvCxnSpPr>
        <p:spPr>
          <a:xfrm>
            <a:off x="8459671" y="1690688"/>
            <a:ext cx="1331164" cy="856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2E2B173-8344-694E-B52D-0D0A3B0DCEA9}"/>
              </a:ext>
            </a:extLst>
          </p:cNvPr>
          <p:cNvCxnSpPr>
            <a:stCxn id="28" idx="2"/>
            <a:endCxn id="34" idx="0"/>
          </p:cNvCxnSpPr>
          <p:nvPr/>
        </p:nvCxnSpPr>
        <p:spPr>
          <a:xfrm flipH="1">
            <a:off x="7541111" y="1690688"/>
            <a:ext cx="918560" cy="876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B551479-0B90-B84E-A2AE-43544A010001}"/>
              </a:ext>
            </a:extLst>
          </p:cNvPr>
          <p:cNvCxnSpPr>
            <a:stCxn id="35" idx="2"/>
            <a:endCxn id="31" idx="1"/>
          </p:cNvCxnSpPr>
          <p:nvPr/>
        </p:nvCxnSpPr>
        <p:spPr>
          <a:xfrm rot="16200000" flipH="1">
            <a:off x="9555151" y="3285345"/>
            <a:ext cx="801045" cy="32967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C2F69F3D-644E-4E48-B7AB-0AB822AFE7BB}"/>
              </a:ext>
            </a:extLst>
          </p:cNvPr>
          <p:cNvCxnSpPr>
            <a:cxnSpLocks/>
            <a:stCxn id="31" idx="2"/>
            <a:endCxn id="32" idx="0"/>
          </p:cNvCxnSpPr>
          <p:nvPr/>
        </p:nvCxnSpPr>
        <p:spPr>
          <a:xfrm rot="16200000" flipH="1">
            <a:off x="10360227" y="4526913"/>
            <a:ext cx="1297623" cy="447970"/>
          </a:xfrm>
          <a:prstGeom prst="bentConnector3">
            <a:avLst>
              <a:gd name="adj1" fmla="val 253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8111BC9E-F13A-DA40-9E34-FD212669F1E6}"/>
              </a:ext>
            </a:extLst>
          </p:cNvPr>
          <p:cNvCxnSpPr>
            <a:cxnSpLocks/>
            <a:stCxn id="31" idx="2"/>
            <a:endCxn id="33" idx="0"/>
          </p:cNvCxnSpPr>
          <p:nvPr/>
        </p:nvCxnSpPr>
        <p:spPr>
          <a:xfrm rot="5400000">
            <a:off x="10158445" y="4116723"/>
            <a:ext cx="641244" cy="611972"/>
          </a:xfrm>
          <a:prstGeom prst="bentConnector3">
            <a:avLst>
              <a:gd name="adj1" fmla="val 50000"/>
            </a:avLst>
          </a:prstGeom>
        </p:spPr>
        <p:style>
          <a:lnRef idx="2">
            <a:schemeClr val="accent1"/>
          </a:lnRef>
          <a:fillRef idx="1">
            <a:schemeClr val="lt1"/>
          </a:fillRef>
          <a:effectRef idx="0">
            <a:schemeClr val="accent1"/>
          </a:effectRef>
          <a:fontRef idx="minor">
            <a:schemeClr val="dk1"/>
          </a:fontRef>
        </p:style>
      </p:cxnSp>
      <p:sp>
        <p:nvSpPr>
          <p:cNvPr id="53" name="TextBox 52">
            <a:extLst>
              <a:ext uri="{FF2B5EF4-FFF2-40B4-BE49-F238E27FC236}">
                <a16:creationId xmlns:a16="http://schemas.microsoft.com/office/drawing/2014/main" id="{78FD62EF-3A9C-3D4F-B3A1-141FF7438162}"/>
              </a:ext>
            </a:extLst>
          </p:cNvPr>
          <p:cNvSpPr txBox="1"/>
          <p:nvPr/>
        </p:nvSpPr>
        <p:spPr>
          <a:xfrm>
            <a:off x="262796" y="2386720"/>
            <a:ext cx="1558247" cy="646331"/>
          </a:xfrm>
          <a:prstGeom prst="rect">
            <a:avLst/>
          </a:prstGeom>
          <a:noFill/>
        </p:spPr>
        <p:txBody>
          <a:bodyPr wrap="none" rtlCol="0">
            <a:spAutoFit/>
          </a:bodyPr>
          <a:lstStyle/>
          <a:p>
            <a:pPr algn="ctr"/>
            <a:r>
              <a:rPr lang="en-US" dirty="0" err="1">
                <a:solidFill>
                  <a:schemeClr val="accent2"/>
                </a:solidFill>
              </a:rPr>
              <a:t>Tunables</a:t>
            </a:r>
            <a:endParaRPr lang="en-US" dirty="0">
              <a:solidFill>
                <a:schemeClr val="accent2"/>
              </a:solidFill>
            </a:endParaRPr>
          </a:p>
          <a:p>
            <a:pPr algn="ctr"/>
            <a:r>
              <a:rPr lang="en-US" dirty="0">
                <a:solidFill>
                  <a:schemeClr val="accent2"/>
                </a:solidFill>
              </a:rPr>
              <a:t>(Search Space)</a:t>
            </a:r>
          </a:p>
        </p:txBody>
      </p:sp>
      <p:sp>
        <p:nvSpPr>
          <p:cNvPr id="54" name="TextBox 53">
            <a:extLst>
              <a:ext uri="{FF2B5EF4-FFF2-40B4-BE49-F238E27FC236}">
                <a16:creationId xmlns:a16="http://schemas.microsoft.com/office/drawing/2014/main" id="{97D45CC0-6E5C-2843-A559-6A93F3137577}"/>
              </a:ext>
            </a:extLst>
          </p:cNvPr>
          <p:cNvSpPr txBox="1"/>
          <p:nvPr/>
        </p:nvSpPr>
        <p:spPr>
          <a:xfrm>
            <a:off x="9612134" y="815929"/>
            <a:ext cx="1336391" cy="646331"/>
          </a:xfrm>
          <a:prstGeom prst="rect">
            <a:avLst/>
          </a:prstGeom>
          <a:noFill/>
        </p:spPr>
        <p:txBody>
          <a:bodyPr wrap="none" rtlCol="0">
            <a:spAutoFit/>
          </a:bodyPr>
          <a:lstStyle/>
          <a:p>
            <a:r>
              <a:rPr lang="en-US" dirty="0">
                <a:solidFill>
                  <a:schemeClr val="accent1"/>
                </a:solidFill>
              </a:rPr>
              <a:t>Observables</a:t>
            </a:r>
          </a:p>
          <a:p>
            <a:pPr algn="ctr"/>
            <a:r>
              <a:rPr lang="en-US" dirty="0">
                <a:solidFill>
                  <a:schemeClr val="accent1"/>
                </a:solidFill>
              </a:rPr>
              <a:t>(metrics)</a:t>
            </a:r>
          </a:p>
        </p:txBody>
      </p:sp>
      <p:sp>
        <p:nvSpPr>
          <p:cNvPr id="61" name="Rounded Rectangle 60">
            <a:extLst>
              <a:ext uri="{FF2B5EF4-FFF2-40B4-BE49-F238E27FC236}">
                <a16:creationId xmlns:a16="http://schemas.microsoft.com/office/drawing/2014/main" id="{CAAF437F-7ACB-774A-BB82-6C9ACC6C3472}"/>
              </a:ext>
            </a:extLst>
          </p:cNvPr>
          <p:cNvSpPr/>
          <p:nvPr/>
        </p:nvSpPr>
        <p:spPr>
          <a:xfrm>
            <a:off x="67428" y="4449846"/>
            <a:ext cx="790013" cy="5027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CPU</a:t>
            </a:r>
          </a:p>
        </p:txBody>
      </p:sp>
      <p:sp>
        <p:nvSpPr>
          <p:cNvPr id="62" name="Rounded Rectangle 61">
            <a:extLst>
              <a:ext uri="{FF2B5EF4-FFF2-40B4-BE49-F238E27FC236}">
                <a16:creationId xmlns:a16="http://schemas.microsoft.com/office/drawing/2014/main" id="{15E2ECEB-AEC7-EB41-9360-2B2C84BC9378}"/>
              </a:ext>
            </a:extLst>
          </p:cNvPr>
          <p:cNvSpPr/>
          <p:nvPr/>
        </p:nvSpPr>
        <p:spPr>
          <a:xfrm>
            <a:off x="31202" y="5333622"/>
            <a:ext cx="790013" cy="5027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Memory</a:t>
            </a:r>
          </a:p>
        </p:txBody>
      </p:sp>
      <p:cxnSp>
        <p:nvCxnSpPr>
          <p:cNvPr id="64" name="Elbow Connector 63">
            <a:extLst>
              <a:ext uri="{FF2B5EF4-FFF2-40B4-BE49-F238E27FC236}">
                <a16:creationId xmlns:a16="http://schemas.microsoft.com/office/drawing/2014/main" id="{DB9F49EA-AB06-1841-8E68-6253A8D67C90}"/>
              </a:ext>
            </a:extLst>
          </p:cNvPr>
          <p:cNvCxnSpPr>
            <a:stCxn id="6" idx="2"/>
            <a:endCxn id="61" idx="3"/>
          </p:cNvCxnSpPr>
          <p:nvPr/>
        </p:nvCxnSpPr>
        <p:spPr>
          <a:xfrm rot="5400000">
            <a:off x="880911" y="4112725"/>
            <a:ext cx="565032" cy="61197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66" name="Elbow Connector 65">
            <a:extLst>
              <a:ext uri="{FF2B5EF4-FFF2-40B4-BE49-F238E27FC236}">
                <a16:creationId xmlns:a16="http://schemas.microsoft.com/office/drawing/2014/main" id="{5BA43FD4-20F3-ED43-95F7-064100022BC7}"/>
              </a:ext>
            </a:extLst>
          </p:cNvPr>
          <p:cNvCxnSpPr>
            <a:stCxn id="6" idx="2"/>
            <a:endCxn id="62" idx="3"/>
          </p:cNvCxnSpPr>
          <p:nvPr/>
        </p:nvCxnSpPr>
        <p:spPr>
          <a:xfrm rot="5400000">
            <a:off x="420910" y="4536500"/>
            <a:ext cx="1448808" cy="648198"/>
          </a:xfrm>
          <a:prstGeom prst="bentConnector2">
            <a:avLst/>
          </a:prstGeom>
        </p:spPr>
        <p:style>
          <a:lnRef idx="1">
            <a:schemeClr val="accent2"/>
          </a:lnRef>
          <a:fillRef idx="0">
            <a:schemeClr val="accent2"/>
          </a:fillRef>
          <a:effectRef idx="0">
            <a:schemeClr val="accent2"/>
          </a:effectRef>
          <a:fontRef idx="minor">
            <a:schemeClr val="tx1"/>
          </a:fontRef>
        </p:style>
      </p:cxnSp>
      <p:sp>
        <p:nvSpPr>
          <p:cNvPr id="67" name="TextBox 66">
            <a:extLst>
              <a:ext uri="{FF2B5EF4-FFF2-40B4-BE49-F238E27FC236}">
                <a16:creationId xmlns:a16="http://schemas.microsoft.com/office/drawing/2014/main" id="{86297512-8643-0344-8AD0-49865BF29DED}"/>
              </a:ext>
            </a:extLst>
          </p:cNvPr>
          <p:cNvSpPr txBox="1"/>
          <p:nvPr/>
        </p:nvSpPr>
        <p:spPr>
          <a:xfrm>
            <a:off x="2348427" y="6482627"/>
            <a:ext cx="5516831" cy="276999"/>
          </a:xfrm>
          <a:prstGeom prst="rect">
            <a:avLst/>
          </a:prstGeom>
          <a:noFill/>
        </p:spPr>
        <p:txBody>
          <a:bodyPr wrap="none" rtlCol="0">
            <a:spAutoFit/>
          </a:bodyPr>
          <a:lstStyle/>
          <a:p>
            <a:r>
              <a:rPr lang="en-US" sz="1200" dirty="0"/>
              <a:t>* uses specific plugins according to the config format, </a:t>
            </a:r>
            <a:r>
              <a:rPr lang="en-US" sz="1200" dirty="0" err="1"/>
              <a:t>e.g</a:t>
            </a:r>
            <a:r>
              <a:rPr lang="en-US" sz="1200" dirty="0"/>
              <a:t>, </a:t>
            </a:r>
            <a:r>
              <a:rPr lang="en-US" sz="1200" dirty="0" err="1"/>
              <a:t>jvm.options</a:t>
            </a:r>
            <a:r>
              <a:rPr lang="en-US" sz="1200" dirty="0"/>
              <a:t>, *.</a:t>
            </a:r>
            <a:r>
              <a:rPr lang="en-US" sz="1200" dirty="0" err="1"/>
              <a:t>toml</a:t>
            </a:r>
            <a:r>
              <a:rPr lang="en-US" sz="1200" dirty="0"/>
              <a:t>, *.</a:t>
            </a:r>
            <a:r>
              <a:rPr lang="en-US" sz="1200" dirty="0" err="1"/>
              <a:t>yaml</a:t>
            </a:r>
            <a:endParaRPr lang="en-US" sz="1200" dirty="0"/>
          </a:p>
        </p:txBody>
      </p:sp>
      <p:sp>
        <p:nvSpPr>
          <p:cNvPr id="51" name="Rounded Rectangle 50">
            <a:extLst>
              <a:ext uri="{FF2B5EF4-FFF2-40B4-BE49-F238E27FC236}">
                <a16:creationId xmlns:a16="http://schemas.microsoft.com/office/drawing/2014/main" id="{37F315DD-FF72-9049-B626-1DAB1F9A414A}"/>
              </a:ext>
            </a:extLst>
          </p:cNvPr>
          <p:cNvSpPr/>
          <p:nvPr/>
        </p:nvSpPr>
        <p:spPr>
          <a:xfrm>
            <a:off x="8656703" y="5375268"/>
            <a:ext cx="1329084" cy="5027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Number Requests</a:t>
            </a:r>
          </a:p>
        </p:txBody>
      </p:sp>
      <p:cxnSp>
        <p:nvCxnSpPr>
          <p:cNvPr id="55" name="Elbow Connector 54">
            <a:extLst>
              <a:ext uri="{FF2B5EF4-FFF2-40B4-BE49-F238E27FC236}">
                <a16:creationId xmlns:a16="http://schemas.microsoft.com/office/drawing/2014/main" id="{333DE0A3-867E-8A41-A9EC-5179A9A58550}"/>
              </a:ext>
            </a:extLst>
          </p:cNvPr>
          <p:cNvCxnSpPr>
            <a:cxnSpLocks/>
            <a:stCxn id="31" idx="2"/>
            <a:endCxn id="51" idx="0"/>
          </p:cNvCxnSpPr>
          <p:nvPr/>
        </p:nvCxnSpPr>
        <p:spPr>
          <a:xfrm rot="5400000">
            <a:off x="9416559" y="4006773"/>
            <a:ext cx="1273181" cy="1463808"/>
          </a:xfrm>
          <a:prstGeom prst="bentConnector3">
            <a:avLst>
              <a:gd name="adj1" fmla="val 25139"/>
            </a:avLst>
          </a:prstGeom>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316267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F643-5C44-F346-A96B-D1B9216E94D2}"/>
              </a:ext>
            </a:extLst>
          </p:cNvPr>
          <p:cNvSpPr>
            <a:spLocks noGrp="1"/>
          </p:cNvSpPr>
          <p:nvPr>
            <p:ph type="title"/>
          </p:nvPr>
        </p:nvSpPr>
        <p:spPr/>
        <p:txBody>
          <a:bodyPr/>
          <a:lstStyle/>
          <a:p>
            <a:r>
              <a:rPr lang="en-US" dirty="0"/>
              <a:t>SmartTuning: Deployment</a:t>
            </a:r>
          </a:p>
        </p:txBody>
      </p:sp>
      <p:sp>
        <p:nvSpPr>
          <p:cNvPr id="3" name="Slide Number Placeholder 2">
            <a:extLst>
              <a:ext uri="{FF2B5EF4-FFF2-40B4-BE49-F238E27FC236}">
                <a16:creationId xmlns:a16="http://schemas.microsoft.com/office/drawing/2014/main" id="{AABFD63E-77E1-D24F-B8C9-CA2847FA6D45}"/>
              </a:ext>
            </a:extLst>
          </p:cNvPr>
          <p:cNvSpPr>
            <a:spLocks noGrp="1"/>
          </p:cNvSpPr>
          <p:nvPr>
            <p:ph type="sldNum" sz="quarter" idx="12"/>
          </p:nvPr>
        </p:nvSpPr>
        <p:spPr/>
        <p:txBody>
          <a:bodyPr/>
          <a:lstStyle/>
          <a:p>
            <a:fld id="{C99B16EB-E8B7-064E-A646-7400584D85DA}" type="slidenum">
              <a:rPr lang="en-US" smtClean="0"/>
              <a:t>7</a:t>
            </a:fld>
            <a:endParaRPr lang="en-US"/>
          </a:p>
        </p:txBody>
      </p:sp>
      <p:grpSp>
        <p:nvGrpSpPr>
          <p:cNvPr id="13" name="Group 12">
            <a:extLst>
              <a:ext uri="{FF2B5EF4-FFF2-40B4-BE49-F238E27FC236}">
                <a16:creationId xmlns:a16="http://schemas.microsoft.com/office/drawing/2014/main" id="{15F658EE-5255-794C-8F00-38322C286CEE}"/>
              </a:ext>
            </a:extLst>
          </p:cNvPr>
          <p:cNvGrpSpPr/>
          <p:nvPr/>
        </p:nvGrpSpPr>
        <p:grpSpPr>
          <a:xfrm>
            <a:off x="8621561" y="2699639"/>
            <a:ext cx="994171" cy="815906"/>
            <a:chOff x="7451634" y="809897"/>
            <a:chExt cx="1262743" cy="1036320"/>
          </a:xfrm>
        </p:grpSpPr>
        <p:sp>
          <p:nvSpPr>
            <p:cNvPr id="14" name="Hexagon 13">
              <a:extLst>
                <a:ext uri="{FF2B5EF4-FFF2-40B4-BE49-F238E27FC236}">
                  <a16:creationId xmlns:a16="http://schemas.microsoft.com/office/drawing/2014/main" id="{56D14F29-D715-394B-B93A-ED0AA7A799CD}"/>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15" name="Picture 2" descr="Container monitoring system Prometheus gets a major update ...">
              <a:extLst>
                <a:ext uri="{FF2B5EF4-FFF2-40B4-BE49-F238E27FC236}">
                  <a16:creationId xmlns:a16="http://schemas.microsoft.com/office/drawing/2014/main" id="{B6284CEE-2CD6-B34F-BC2A-A22E40AF2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399" y="982236"/>
              <a:ext cx="1129212" cy="691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60D3AA35-6E7A-B849-A295-755D0224F599}"/>
              </a:ext>
            </a:extLst>
          </p:cNvPr>
          <p:cNvGrpSpPr/>
          <p:nvPr/>
        </p:nvGrpSpPr>
        <p:grpSpPr>
          <a:xfrm>
            <a:off x="8610716" y="3756836"/>
            <a:ext cx="994172" cy="815906"/>
            <a:chOff x="7451634" y="809897"/>
            <a:chExt cx="1262743" cy="1036320"/>
          </a:xfrm>
        </p:grpSpPr>
        <p:sp>
          <p:nvSpPr>
            <p:cNvPr id="20" name="Hexagon 19">
              <a:extLst>
                <a:ext uri="{FF2B5EF4-FFF2-40B4-BE49-F238E27FC236}">
                  <a16:creationId xmlns:a16="http://schemas.microsoft.com/office/drawing/2014/main" id="{5D38DCDC-C816-404F-98A3-80DBC57B2C4E}"/>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21" name="Picture 2" descr="Line arrow Rotate left">
              <a:extLst>
                <a:ext uri="{FF2B5EF4-FFF2-40B4-BE49-F238E27FC236}">
                  <a16:creationId xmlns:a16="http://schemas.microsoft.com/office/drawing/2014/main" id="{74105D9F-9C1A-154D-9D8D-9B9AB17EAED3}"/>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7737184" y="844586"/>
              <a:ext cx="691642" cy="691642"/>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ounded Rectangle 21">
            <a:extLst>
              <a:ext uri="{FF2B5EF4-FFF2-40B4-BE49-F238E27FC236}">
                <a16:creationId xmlns:a16="http://schemas.microsoft.com/office/drawing/2014/main" id="{E1137729-0AC6-DA4B-A156-876B177B8193}"/>
              </a:ext>
            </a:extLst>
          </p:cNvPr>
          <p:cNvSpPr/>
          <p:nvPr/>
        </p:nvSpPr>
        <p:spPr>
          <a:xfrm>
            <a:off x="1243882" y="1849120"/>
            <a:ext cx="2152097" cy="19012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3" name="Hexagon 22">
            <a:extLst>
              <a:ext uri="{FF2B5EF4-FFF2-40B4-BE49-F238E27FC236}">
                <a16:creationId xmlns:a16="http://schemas.microsoft.com/office/drawing/2014/main" id="{C4FBDE74-AF18-AD43-AA97-BFB0E063E9B9}"/>
              </a:ext>
            </a:extLst>
          </p:cNvPr>
          <p:cNvSpPr/>
          <p:nvPr/>
        </p:nvSpPr>
        <p:spPr>
          <a:xfrm>
            <a:off x="1307465" y="2837696"/>
            <a:ext cx="966652" cy="79332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App</a:t>
            </a:r>
          </a:p>
        </p:txBody>
      </p:sp>
      <p:sp>
        <p:nvSpPr>
          <p:cNvPr id="24" name="Hexagon 23">
            <a:extLst>
              <a:ext uri="{FF2B5EF4-FFF2-40B4-BE49-F238E27FC236}">
                <a16:creationId xmlns:a16="http://schemas.microsoft.com/office/drawing/2014/main" id="{476D1466-4FE8-3A4E-973C-89AB0A025812}"/>
              </a:ext>
            </a:extLst>
          </p:cNvPr>
          <p:cNvSpPr/>
          <p:nvPr/>
        </p:nvSpPr>
        <p:spPr>
          <a:xfrm>
            <a:off x="2234370" y="2065298"/>
            <a:ext cx="966652" cy="79332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Proxy</a:t>
            </a:r>
          </a:p>
        </p:txBody>
      </p:sp>
      <p:sp>
        <p:nvSpPr>
          <p:cNvPr id="25" name="Folded Corner 24">
            <a:extLst>
              <a:ext uri="{FF2B5EF4-FFF2-40B4-BE49-F238E27FC236}">
                <a16:creationId xmlns:a16="http://schemas.microsoft.com/office/drawing/2014/main" id="{739BA2CA-3271-3D49-8E87-D6957F064887}"/>
              </a:ext>
            </a:extLst>
          </p:cNvPr>
          <p:cNvSpPr/>
          <p:nvPr/>
        </p:nvSpPr>
        <p:spPr>
          <a:xfrm>
            <a:off x="3754576" y="3236163"/>
            <a:ext cx="485368" cy="58298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Config</a:t>
            </a:r>
          </a:p>
          <a:p>
            <a:pPr algn="ctr"/>
            <a:r>
              <a:rPr lang="en-US" sz="800" dirty="0"/>
              <a:t>map</a:t>
            </a:r>
          </a:p>
        </p:txBody>
      </p:sp>
      <p:cxnSp>
        <p:nvCxnSpPr>
          <p:cNvPr id="26" name="Straight Connector 25">
            <a:extLst>
              <a:ext uri="{FF2B5EF4-FFF2-40B4-BE49-F238E27FC236}">
                <a16:creationId xmlns:a16="http://schemas.microsoft.com/office/drawing/2014/main" id="{0BA74EA2-1B4F-8C4C-BE24-341AB683BF2B}"/>
              </a:ext>
            </a:extLst>
          </p:cNvPr>
          <p:cNvCxnSpPr>
            <a:cxnSpLocks/>
            <a:endCxn id="25" idx="1"/>
          </p:cNvCxnSpPr>
          <p:nvPr/>
        </p:nvCxnSpPr>
        <p:spPr>
          <a:xfrm>
            <a:off x="3389935" y="3526593"/>
            <a:ext cx="364641" cy="1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2683703-60A9-9B4B-9889-22FD0E5E3C4D}"/>
              </a:ext>
            </a:extLst>
          </p:cNvPr>
          <p:cNvSpPr txBox="1"/>
          <p:nvPr/>
        </p:nvSpPr>
        <p:spPr>
          <a:xfrm>
            <a:off x="1286026" y="2084540"/>
            <a:ext cx="988091" cy="523220"/>
          </a:xfrm>
          <a:prstGeom prst="rect">
            <a:avLst/>
          </a:prstGeom>
          <a:noFill/>
        </p:spPr>
        <p:txBody>
          <a:bodyPr wrap="none" rtlCol="0">
            <a:spAutoFit/>
          </a:bodyPr>
          <a:lstStyle/>
          <a:p>
            <a:pPr algn="ctr"/>
            <a:r>
              <a:rPr lang="en-US" sz="1400" dirty="0"/>
              <a:t>Production</a:t>
            </a:r>
          </a:p>
          <a:p>
            <a:pPr algn="ctr"/>
            <a:r>
              <a:rPr lang="en-US" sz="1400" dirty="0"/>
              <a:t>Pod</a:t>
            </a:r>
          </a:p>
        </p:txBody>
      </p:sp>
      <p:sp>
        <p:nvSpPr>
          <p:cNvPr id="28" name="Hexagon 27">
            <a:extLst>
              <a:ext uri="{FF2B5EF4-FFF2-40B4-BE49-F238E27FC236}">
                <a16:creationId xmlns:a16="http://schemas.microsoft.com/office/drawing/2014/main" id="{3290565D-AAF1-7141-A10D-5F5587B928A3}"/>
              </a:ext>
            </a:extLst>
          </p:cNvPr>
          <p:cNvSpPr/>
          <p:nvPr/>
        </p:nvSpPr>
        <p:spPr>
          <a:xfrm>
            <a:off x="9749115" y="3233443"/>
            <a:ext cx="1002037" cy="82236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t>Smart</a:t>
            </a:r>
          </a:p>
          <a:p>
            <a:pPr algn="ctr"/>
            <a:r>
              <a:rPr lang="en-US" sz="1400" dirty="0"/>
              <a:t>Tuning</a:t>
            </a:r>
          </a:p>
        </p:txBody>
      </p:sp>
      <p:cxnSp>
        <p:nvCxnSpPr>
          <p:cNvPr id="29" name="Straight Connector 28">
            <a:extLst>
              <a:ext uri="{FF2B5EF4-FFF2-40B4-BE49-F238E27FC236}">
                <a16:creationId xmlns:a16="http://schemas.microsoft.com/office/drawing/2014/main" id="{4B5AD7D6-7B29-0444-B9CE-2F61D0ADFEBA}"/>
              </a:ext>
            </a:extLst>
          </p:cNvPr>
          <p:cNvCxnSpPr>
            <a:cxnSpLocks/>
          </p:cNvCxnSpPr>
          <p:nvPr/>
        </p:nvCxnSpPr>
        <p:spPr>
          <a:xfrm>
            <a:off x="3201022" y="2461958"/>
            <a:ext cx="396592"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E8CADA9-E2AC-1B42-AF50-80A94BF7C756}"/>
              </a:ext>
            </a:extLst>
          </p:cNvPr>
          <p:cNvCxnSpPr>
            <a:cxnSpLocks/>
          </p:cNvCxnSpPr>
          <p:nvPr/>
        </p:nvCxnSpPr>
        <p:spPr>
          <a:xfrm flipV="1">
            <a:off x="3602224" y="2230429"/>
            <a:ext cx="0" cy="423391"/>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sp>
        <p:nvSpPr>
          <p:cNvPr id="42" name="Rounded Rectangle 41">
            <a:extLst>
              <a:ext uri="{FF2B5EF4-FFF2-40B4-BE49-F238E27FC236}">
                <a16:creationId xmlns:a16="http://schemas.microsoft.com/office/drawing/2014/main" id="{A2BBB7C7-8D4F-314E-8C55-DCC18F8B06CA}"/>
              </a:ext>
            </a:extLst>
          </p:cNvPr>
          <p:cNvSpPr/>
          <p:nvPr/>
        </p:nvSpPr>
        <p:spPr>
          <a:xfrm>
            <a:off x="8428299" y="2537211"/>
            <a:ext cx="2456236" cy="221482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TextBox 42">
            <a:extLst>
              <a:ext uri="{FF2B5EF4-FFF2-40B4-BE49-F238E27FC236}">
                <a16:creationId xmlns:a16="http://schemas.microsoft.com/office/drawing/2014/main" id="{050889EC-D936-EF4B-ACA6-427DC4EF32C0}"/>
              </a:ext>
            </a:extLst>
          </p:cNvPr>
          <p:cNvSpPr txBox="1"/>
          <p:nvPr/>
        </p:nvSpPr>
        <p:spPr>
          <a:xfrm>
            <a:off x="9537285" y="4328684"/>
            <a:ext cx="1232389" cy="307777"/>
          </a:xfrm>
          <a:prstGeom prst="rect">
            <a:avLst/>
          </a:prstGeom>
          <a:noFill/>
        </p:spPr>
        <p:txBody>
          <a:bodyPr wrap="none" rtlCol="0">
            <a:spAutoFit/>
          </a:bodyPr>
          <a:lstStyle/>
          <a:p>
            <a:r>
              <a:rPr lang="en-US" sz="1400" dirty="0"/>
              <a:t>*K8s Operator</a:t>
            </a:r>
          </a:p>
        </p:txBody>
      </p:sp>
      <p:cxnSp>
        <p:nvCxnSpPr>
          <p:cNvPr id="44" name="Straight Connector 43">
            <a:extLst>
              <a:ext uri="{FF2B5EF4-FFF2-40B4-BE49-F238E27FC236}">
                <a16:creationId xmlns:a16="http://schemas.microsoft.com/office/drawing/2014/main" id="{03BC8727-39A0-994E-B5D8-FC3DD876D0FB}"/>
              </a:ext>
            </a:extLst>
          </p:cNvPr>
          <p:cNvCxnSpPr>
            <a:cxnSpLocks/>
          </p:cNvCxnSpPr>
          <p:nvPr/>
        </p:nvCxnSpPr>
        <p:spPr>
          <a:xfrm>
            <a:off x="3390568" y="2956208"/>
            <a:ext cx="396592" cy="0"/>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EB6E09DB-2647-724E-B668-E51926A0D3C0}"/>
              </a:ext>
            </a:extLst>
          </p:cNvPr>
          <p:cNvCxnSpPr>
            <a:cxnSpLocks/>
          </p:cNvCxnSpPr>
          <p:nvPr/>
        </p:nvCxnSpPr>
        <p:spPr>
          <a:xfrm flipV="1">
            <a:off x="3791770" y="2724679"/>
            <a:ext cx="0" cy="423391"/>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sp>
        <p:nvSpPr>
          <p:cNvPr id="52" name="Rounded Rectangle 51">
            <a:extLst>
              <a:ext uri="{FF2B5EF4-FFF2-40B4-BE49-F238E27FC236}">
                <a16:creationId xmlns:a16="http://schemas.microsoft.com/office/drawing/2014/main" id="{B4868BE8-42AD-C74C-A2A0-206810049CC1}"/>
              </a:ext>
            </a:extLst>
          </p:cNvPr>
          <p:cNvSpPr/>
          <p:nvPr/>
        </p:nvSpPr>
        <p:spPr>
          <a:xfrm>
            <a:off x="1237838" y="4307062"/>
            <a:ext cx="2152097" cy="19012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3" name="Hexagon 52">
            <a:extLst>
              <a:ext uri="{FF2B5EF4-FFF2-40B4-BE49-F238E27FC236}">
                <a16:creationId xmlns:a16="http://schemas.microsoft.com/office/drawing/2014/main" id="{F895ECB0-BA17-394B-90F2-08F05BEA22A9}"/>
              </a:ext>
            </a:extLst>
          </p:cNvPr>
          <p:cNvSpPr/>
          <p:nvPr/>
        </p:nvSpPr>
        <p:spPr>
          <a:xfrm>
            <a:off x="1301421" y="5295638"/>
            <a:ext cx="966652" cy="79332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App</a:t>
            </a:r>
          </a:p>
        </p:txBody>
      </p:sp>
      <p:sp>
        <p:nvSpPr>
          <p:cNvPr id="54" name="Hexagon 53">
            <a:extLst>
              <a:ext uri="{FF2B5EF4-FFF2-40B4-BE49-F238E27FC236}">
                <a16:creationId xmlns:a16="http://schemas.microsoft.com/office/drawing/2014/main" id="{E2DC3171-2736-3F44-8B29-A7C8533C1053}"/>
              </a:ext>
            </a:extLst>
          </p:cNvPr>
          <p:cNvSpPr/>
          <p:nvPr/>
        </p:nvSpPr>
        <p:spPr>
          <a:xfrm>
            <a:off x="2228326" y="4523240"/>
            <a:ext cx="966652" cy="79332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Proxy</a:t>
            </a:r>
          </a:p>
        </p:txBody>
      </p:sp>
      <p:sp>
        <p:nvSpPr>
          <p:cNvPr id="55" name="Folded Corner 54">
            <a:extLst>
              <a:ext uri="{FF2B5EF4-FFF2-40B4-BE49-F238E27FC236}">
                <a16:creationId xmlns:a16="http://schemas.microsoft.com/office/drawing/2014/main" id="{A8D5AF86-7F00-284B-B0A5-21DF5794DA9E}"/>
              </a:ext>
            </a:extLst>
          </p:cNvPr>
          <p:cNvSpPr/>
          <p:nvPr/>
        </p:nvSpPr>
        <p:spPr>
          <a:xfrm>
            <a:off x="3748532" y="5694105"/>
            <a:ext cx="485368" cy="58298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Config</a:t>
            </a:r>
          </a:p>
          <a:p>
            <a:pPr algn="ctr"/>
            <a:r>
              <a:rPr lang="en-US" sz="800" dirty="0"/>
              <a:t>map</a:t>
            </a:r>
          </a:p>
        </p:txBody>
      </p:sp>
      <p:cxnSp>
        <p:nvCxnSpPr>
          <p:cNvPr id="56" name="Straight Connector 55">
            <a:extLst>
              <a:ext uri="{FF2B5EF4-FFF2-40B4-BE49-F238E27FC236}">
                <a16:creationId xmlns:a16="http://schemas.microsoft.com/office/drawing/2014/main" id="{01E6E04D-BEB8-AB41-BA6B-A780D6D99134}"/>
              </a:ext>
            </a:extLst>
          </p:cNvPr>
          <p:cNvCxnSpPr>
            <a:cxnSpLocks/>
            <a:endCxn id="55" idx="1"/>
          </p:cNvCxnSpPr>
          <p:nvPr/>
        </p:nvCxnSpPr>
        <p:spPr>
          <a:xfrm>
            <a:off x="3383891" y="5984535"/>
            <a:ext cx="364641" cy="1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198FA64-DA4D-8E4E-B56B-F6BF892E6568}"/>
              </a:ext>
            </a:extLst>
          </p:cNvPr>
          <p:cNvSpPr txBox="1"/>
          <p:nvPr/>
        </p:nvSpPr>
        <p:spPr>
          <a:xfrm>
            <a:off x="1391744" y="4542482"/>
            <a:ext cx="764568" cy="523220"/>
          </a:xfrm>
          <a:prstGeom prst="rect">
            <a:avLst/>
          </a:prstGeom>
          <a:noFill/>
        </p:spPr>
        <p:txBody>
          <a:bodyPr wrap="none" rtlCol="0">
            <a:spAutoFit/>
          </a:bodyPr>
          <a:lstStyle/>
          <a:p>
            <a:pPr algn="ctr"/>
            <a:r>
              <a:rPr lang="en-US" sz="1400" dirty="0"/>
              <a:t>Training</a:t>
            </a:r>
          </a:p>
          <a:p>
            <a:pPr algn="ctr"/>
            <a:r>
              <a:rPr lang="en-US" sz="1400" dirty="0"/>
              <a:t>Pod</a:t>
            </a:r>
          </a:p>
        </p:txBody>
      </p:sp>
      <p:sp>
        <p:nvSpPr>
          <p:cNvPr id="62" name="TextBox 61">
            <a:extLst>
              <a:ext uri="{FF2B5EF4-FFF2-40B4-BE49-F238E27FC236}">
                <a16:creationId xmlns:a16="http://schemas.microsoft.com/office/drawing/2014/main" id="{1EBCBA15-50B7-B54C-BCD1-1F03EE0BBAEA}"/>
              </a:ext>
            </a:extLst>
          </p:cNvPr>
          <p:cNvSpPr txBox="1"/>
          <p:nvPr/>
        </p:nvSpPr>
        <p:spPr>
          <a:xfrm>
            <a:off x="3689163" y="2156186"/>
            <a:ext cx="1877437" cy="553998"/>
          </a:xfrm>
          <a:prstGeom prst="rect">
            <a:avLst/>
          </a:prstGeom>
          <a:noFill/>
        </p:spPr>
        <p:txBody>
          <a:bodyPr wrap="none" rtlCol="0">
            <a:spAutoFit/>
          </a:bodyPr>
          <a:lstStyle/>
          <a:p>
            <a:r>
              <a:rPr lang="en-US" sz="1000" dirty="0">
                <a:solidFill>
                  <a:schemeClr val="accent1"/>
                </a:solidFill>
                <a:latin typeface="Monaco" pitchFamily="2" charset="77"/>
              </a:rPr>
              <a:t>/metrics/</a:t>
            </a:r>
            <a:r>
              <a:rPr lang="en-US" sz="1000" dirty="0" err="1">
                <a:solidFill>
                  <a:schemeClr val="accent1"/>
                </a:solidFill>
                <a:latin typeface="Monaco" pitchFamily="2" charset="77"/>
              </a:rPr>
              <a:t>http_requests</a:t>
            </a:r>
            <a:endParaRPr lang="en-US" sz="1000" dirty="0">
              <a:solidFill>
                <a:schemeClr val="accent1"/>
              </a:solidFill>
              <a:latin typeface="Monaco" pitchFamily="2" charset="77"/>
            </a:endParaRPr>
          </a:p>
          <a:p>
            <a:r>
              <a:rPr lang="en-US" sz="1000" dirty="0">
                <a:solidFill>
                  <a:schemeClr val="accent1"/>
                </a:solidFill>
                <a:latin typeface="Monaco" pitchFamily="2" charset="77"/>
              </a:rPr>
              <a:t>/metrics/throughput</a:t>
            </a:r>
          </a:p>
          <a:p>
            <a:r>
              <a:rPr lang="en-US" sz="1000" dirty="0">
                <a:solidFill>
                  <a:schemeClr val="accent1"/>
                </a:solidFill>
                <a:latin typeface="Monaco" pitchFamily="2" charset="77"/>
              </a:rPr>
              <a:t>/metrics/</a:t>
            </a:r>
            <a:r>
              <a:rPr lang="en-US" sz="1000" dirty="0" err="1">
                <a:solidFill>
                  <a:schemeClr val="accent1"/>
                </a:solidFill>
                <a:latin typeface="Monaco" pitchFamily="2" charset="77"/>
              </a:rPr>
              <a:t>proc_time</a:t>
            </a:r>
            <a:endParaRPr lang="en-US" sz="1000" dirty="0">
              <a:solidFill>
                <a:schemeClr val="accent1"/>
              </a:solidFill>
              <a:latin typeface="Monaco" pitchFamily="2" charset="77"/>
            </a:endParaRPr>
          </a:p>
        </p:txBody>
      </p:sp>
      <p:sp>
        <p:nvSpPr>
          <p:cNvPr id="63" name="TextBox 62">
            <a:extLst>
              <a:ext uri="{FF2B5EF4-FFF2-40B4-BE49-F238E27FC236}">
                <a16:creationId xmlns:a16="http://schemas.microsoft.com/office/drawing/2014/main" id="{A833BB11-A8E3-6B42-8BE0-7A43CC56BFEA}"/>
              </a:ext>
            </a:extLst>
          </p:cNvPr>
          <p:cNvSpPr txBox="1"/>
          <p:nvPr/>
        </p:nvSpPr>
        <p:spPr>
          <a:xfrm>
            <a:off x="3850485" y="2748459"/>
            <a:ext cx="1338828" cy="400110"/>
          </a:xfrm>
          <a:prstGeom prst="rect">
            <a:avLst/>
          </a:prstGeom>
          <a:noFill/>
          <a:ln>
            <a:noFill/>
          </a:ln>
        </p:spPr>
        <p:txBody>
          <a:bodyPr wrap="none" rtlCol="0">
            <a:spAutoFit/>
          </a:bodyPr>
          <a:lstStyle/>
          <a:p>
            <a:r>
              <a:rPr lang="en-US" sz="1000" dirty="0">
                <a:solidFill>
                  <a:schemeClr val="accent2"/>
                </a:solidFill>
                <a:latin typeface="Monaco" pitchFamily="2" charset="77"/>
              </a:rPr>
              <a:t>/metrics/</a:t>
            </a:r>
            <a:r>
              <a:rPr lang="en-US" sz="1000" dirty="0" err="1">
                <a:solidFill>
                  <a:schemeClr val="accent2"/>
                </a:solidFill>
                <a:latin typeface="Monaco" pitchFamily="2" charset="77"/>
              </a:rPr>
              <a:t>cpu</a:t>
            </a:r>
            <a:endParaRPr lang="en-US" sz="1000" dirty="0">
              <a:solidFill>
                <a:schemeClr val="accent2"/>
              </a:solidFill>
              <a:latin typeface="Monaco" pitchFamily="2" charset="77"/>
            </a:endParaRPr>
          </a:p>
          <a:p>
            <a:r>
              <a:rPr lang="en-US" sz="1000" dirty="0">
                <a:solidFill>
                  <a:schemeClr val="accent2"/>
                </a:solidFill>
                <a:latin typeface="Monaco" pitchFamily="2" charset="77"/>
              </a:rPr>
              <a:t>/metrics/memory</a:t>
            </a:r>
          </a:p>
        </p:txBody>
      </p:sp>
      <p:cxnSp>
        <p:nvCxnSpPr>
          <p:cNvPr id="64" name="Straight Connector 63">
            <a:extLst>
              <a:ext uri="{FF2B5EF4-FFF2-40B4-BE49-F238E27FC236}">
                <a16:creationId xmlns:a16="http://schemas.microsoft.com/office/drawing/2014/main" id="{C99FABEB-7232-5A4A-98F8-1C383B5063EF}"/>
              </a:ext>
            </a:extLst>
          </p:cNvPr>
          <p:cNvCxnSpPr>
            <a:cxnSpLocks/>
          </p:cNvCxnSpPr>
          <p:nvPr/>
        </p:nvCxnSpPr>
        <p:spPr>
          <a:xfrm>
            <a:off x="3195182" y="4916057"/>
            <a:ext cx="396592"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4D39308B-A12C-D04E-AEF4-528A0E5B9385}"/>
              </a:ext>
            </a:extLst>
          </p:cNvPr>
          <p:cNvCxnSpPr>
            <a:cxnSpLocks/>
          </p:cNvCxnSpPr>
          <p:nvPr/>
        </p:nvCxnSpPr>
        <p:spPr>
          <a:xfrm flipV="1">
            <a:off x="3596384" y="4684528"/>
            <a:ext cx="0" cy="423391"/>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649B32F-88EE-734E-A5E9-E185CBC7E310}"/>
              </a:ext>
            </a:extLst>
          </p:cNvPr>
          <p:cNvCxnSpPr>
            <a:cxnSpLocks/>
          </p:cNvCxnSpPr>
          <p:nvPr/>
        </p:nvCxnSpPr>
        <p:spPr>
          <a:xfrm>
            <a:off x="3384728" y="5410307"/>
            <a:ext cx="396592" cy="0"/>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3E64B192-843D-9944-A7EB-B5472CC89C9F}"/>
              </a:ext>
            </a:extLst>
          </p:cNvPr>
          <p:cNvCxnSpPr>
            <a:cxnSpLocks/>
          </p:cNvCxnSpPr>
          <p:nvPr/>
        </p:nvCxnSpPr>
        <p:spPr>
          <a:xfrm flipV="1">
            <a:off x="3785930" y="5178778"/>
            <a:ext cx="0" cy="423391"/>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BC0C7DDB-B0A1-0D41-9563-812836945DD5}"/>
              </a:ext>
            </a:extLst>
          </p:cNvPr>
          <p:cNvSpPr txBox="1"/>
          <p:nvPr/>
        </p:nvSpPr>
        <p:spPr>
          <a:xfrm>
            <a:off x="3671735" y="4627482"/>
            <a:ext cx="1877437" cy="553998"/>
          </a:xfrm>
          <a:prstGeom prst="rect">
            <a:avLst/>
          </a:prstGeom>
          <a:noFill/>
        </p:spPr>
        <p:txBody>
          <a:bodyPr wrap="none" rtlCol="0">
            <a:spAutoFit/>
          </a:bodyPr>
          <a:lstStyle/>
          <a:p>
            <a:r>
              <a:rPr lang="en-US" sz="1000" dirty="0">
                <a:solidFill>
                  <a:schemeClr val="accent1"/>
                </a:solidFill>
                <a:latin typeface="Monaco" pitchFamily="2" charset="77"/>
              </a:rPr>
              <a:t>/metrics/</a:t>
            </a:r>
            <a:r>
              <a:rPr lang="en-US" sz="1000" dirty="0" err="1">
                <a:solidFill>
                  <a:schemeClr val="accent1"/>
                </a:solidFill>
                <a:latin typeface="Monaco" pitchFamily="2" charset="77"/>
              </a:rPr>
              <a:t>http_requests</a:t>
            </a:r>
            <a:endParaRPr lang="en-US" sz="1000" dirty="0">
              <a:solidFill>
                <a:schemeClr val="accent1"/>
              </a:solidFill>
              <a:latin typeface="Monaco" pitchFamily="2" charset="77"/>
            </a:endParaRPr>
          </a:p>
          <a:p>
            <a:r>
              <a:rPr lang="en-US" sz="1000" dirty="0">
                <a:solidFill>
                  <a:schemeClr val="accent1"/>
                </a:solidFill>
                <a:latin typeface="Monaco" pitchFamily="2" charset="77"/>
              </a:rPr>
              <a:t>/metrics/throughput</a:t>
            </a:r>
          </a:p>
          <a:p>
            <a:r>
              <a:rPr lang="en-US" sz="1000" dirty="0">
                <a:solidFill>
                  <a:schemeClr val="accent1"/>
                </a:solidFill>
                <a:latin typeface="Monaco" pitchFamily="2" charset="77"/>
              </a:rPr>
              <a:t>/metrics/</a:t>
            </a:r>
            <a:r>
              <a:rPr lang="en-US" sz="1000" dirty="0" err="1">
                <a:solidFill>
                  <a:schemeClr val="accent1"/>
                </a:solidFill>
                <a:latin typeface="Monaco" pitchFamily="2" charset="77"/>
              </a:rPr>
              <a:t>resp_time</a:t>
            </a:r>
            <a:endParaRPr lang="en-US" sz="1000" dirty="0">
              <a:solidFill>
                <a:schemeClr val="accent1"/>
              </a:solidFill>
              <a:latin typeface="Monaco" pitchFamily="2" charset="77"/>
            </a:endParaRPr>
          </a:p>
        </p:txBody>
      </p:sp>
      <p:sp>
        <p:nvSpPr>
          <p:cNvPr id="69" name="TextBox 68">
            <a:extLst>
              <a:ext uri="{FF2B5EF4-FFF2-40B4-BE49-F238E27FC236}">
                <a16:creationId xmlns:a16="http://schemas.microsoft.com/office/drawing/2014/main" id="{88FA736B-0D62-3840-A8AD-78B04E38B3AC}"/>
              </a:ext>
            </a:extLst>
          </p:cNvPr>
          <p:cNvSpPr txBox="1"/>
          <p:nvPr/>
        </p:nvSpPr>
        <p:spPr>
          <a:xfrm>
            <a:off x="3844645" y="5202558"/>
            <a:ext cx="1338828" cy="400110"/>
          </a:xfrm>
          <a:prstGeom prst="rect">
            <a:avLst/>
          </a:prstGeom>
          <a:noFill/>
          <a:ln>
            <a:noFill/>
          </a:ln>
        </p:spPr>
        <p:txBody>
          <a:bodyPr wrap="none" rtlCol="0">
            <a:spAutoFit/>
          </a:bodyPr>
          <a:lstStyle/>
          <a:p>
            <a:r>
              <a:rPr lang="en-US" sz="1000" dirty="0">
                <a:solidFill>
                  <a:schemeClr val="accent2"/>
                </a:solidFill>
                <a:latin typeface="Monaco" pitchFamily="2" charset="77"/>
              </a:rPr>
              <a:t>/metrics/</a:t>
            </a:r>
            <a:r>
              <a:rPr lang="en-US" sz="1000" dirty="0" err="1">
                <a:solidFill>
                  <a:schemeClr val="accent2"/>
                </a:solidFill>
                <a:latin typeface="Monaco" pitchFamily="2" charset="77"/>
              </a:rPr>
              <a:t>cpu</a:t>
            </a:r>
            <a:endParaRPr lang="en-US" sz="1000" dirty="0">
              <a:solidFill>
                <a:schemeClr val="accent2"/>
              </a:solidFill>
              <a:latin typeface="Monaco" pitchFamily="2" charset="77"/>
            </a:endParaRPr>
          </a:p>
          <a:p>
            <a:r>
              <a:rPr lang="en-US" sz="1000" dirty="0">
                <a:solidFill>
                  <a:schemeClr val="accent2"/>
                </a:solidFill>
                <a:latin typeface="Monaco" pitchFamily="2" charset="77"/>
              </a:rPr>
              <a:t>/metrics/memory</a:t>
            </a:r>
          </a:p>
        </p:txBody>
      </p:sp>
      <p:sp>
        <p:nvSpPr>
          <p:cNvPr id="70" name="TextBox 69">
            <a:extLst>
              <a:ext uri="{FF2B5EF4-FFF2-40B4-BE49-F238E27FC236}">
                <a16:creationId xmlns:a16="http://schemas.microsoft.com/office/drawing/2014/main" id="{1ACBA9C4-E236-9F4A-8A03-DF20275ED4F7}"/>
              </a:ext>
            </a:extLst>
          </p:cNvPr>
          <p:cNvSpPr txBox="1"/>
          <p:nvPr/>
        </p:nvSpPr>
        <p:spPr>
          <a:xfrm>
            <a:off x="8971224" y="6432923"/>
            <a:ext cx="2212465" cy="246221"/>
          </a:xfrm>
          <a:prstGeom prst="rect">
            <a:avLst/>
          </a:prstGeom>
          <a:noFill/>
        </p:spPr>
        <p:txBody>
          <a:bodyPr wrap="none" rtlCol="0">
            <a:spAutoFit/>
          </a:bodyPr>
          <a:lstStyle/>
          <a:p>
            <a:r>
              <a:rPr lang="en-US" sz="1000" dirty="0"/>
              <a:t>* Partially implemented as an operator</a:t>
            </a:r>
          </a:p>
        </p:txBody>
      </p:sp>
      <p:sp>
        <p:nvSpPr>
          <p:cNvPr id="72" name="TextBox 71">
            <a:extLst>
              <a:ext uri="{FF2B5EF4-FFF2-40B4-BE49-F238E27FC236}">
                <a16:creationId xmlns:a16="http://schemas.microsoft.com/office/drawing/2014/main" id="{CDBE117D-C6B2-C94E-9F9A-0419C29DF088}"/>
              </a:ext>
            </a:extLst>
          </p:cNvPr>
          <p:cNvSpPr txBox="1"/>
          <p:nvPr/>
        </p:nvSpPr>
        <p:spPr>
          <a:xfrm>
            <a:off x="6821207" y="4054026"/>
            <a:ext cx="1515543" cy="369332"/>
          </a:xfrm>
          <a:prstGeom prst="rect">
            <a:avLst/>
          </a:prstGeom>
          <a:noFill/>
        </p:spPr>
        <p:txBody>
          <a:bodyPr wrap="none" rtlCol="0">
            <a:spAutoFit/>
          </a:bodyPr>
          <a:lstStyle/>
          <a:p>
            <a:r>
              <a:rPr lang="en-US" dirty="0">
                <a:sym typeface="Wingdings" pitchFamily="2" charset="2"/>
              </a:rPr>
              <a:t> New config</a:t>
            </a:r>
            <a:endParaRPr lang="en-US" dirty="0"/>
          </a:p>
        </p:txBody>
      </p:sp>
      <p:cxnSp>
        <p:nvCxnSpPr>
          <p:cNvPr id="74" name="Elbow Connector 73">
            <a:extLst>
              <a:ext uri="{FF2B5EF4-FFF2-40B4-BE49-F238E27FC236}">
                <a16:creationId xmlns:a16="http://schemas.microsoft.com/office/drawing/2014/main" id="{2A14B95F-4B39-BB47-9ED8-6938B3C586F9}"/>
              </a:ext>
            </a:extLst>
          </p:cNvPr>
          <p:cNvCxnSpPr>
            <a:cxnSpLocks/>
            <a:stCxn id="72" idx="1"/>
            <a:endCxn id="25" idx="3"/>
          </p:cNvCxnSpPr>
          <p:nvPr/>
        </p:nvCxnSpPr>
        <p:spPr>
          <a:xfrm rot="10800000">
            <a:off x="4239945" y="3527656"/>
            <a:ext cx="2581263" cy="711036"/>
          </a:xfrm>
          <a:prstGeom prst="bentConnector3">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1C5EE39B-F6C6-C646-9A8E-B3A3E06A6D6E}"/>
              </a:ext>
            </a:extLst>
          </p:cNvPr>
          <p:cNvCxnSpPr>
            <a:stCxn id="72" idx="1"/>
            <a:endCxn id="55" idx="3"/>
          </p:cNvCxnSpPr>
          <p:nvPr/>
        </p:nvCxnSpPr>
        <p:spPr>
          <a:xfrm rot="10800000" flipV="1">
            <a:off x="4233901" y="4238692"/>
            <a:ext cx="2587307" cy="1746906"/>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5F66F3B5-05A6-794F-A0F4-30F254ED6E9B}"/>
              </a:ext>
            </a:extLst>
          </p:cNvPr>
          <p:cNvSpPr txBox="1"/>
          <p:nvPr/>
        </p:nvSpPr>
        <p:spPr>
          <a:xfrm>
            <a:off x="4321325" y="5658139"/>
            <a:ext cx="979564" cy="307777"/>
          </a:xfrm>
          <a:prstGeom prst="rect">
            <a:avLst/>
          </a:prstGeom>
          <a:noFill/>
        </p:spPr>
        <p:txBody>
          <a:bodyPr wrap="none" rtlCol="0">
            <a:spAutoFit/>
          </a:bodyPr>
          <a:lstStyle/>
          <a:p>
            <a:r>
              <a:rPr lang="en-US" sz="1400" dirty="0"/>
              <a:t>new config</a:t>
            </a:r>
          </a:p>
        </p:txBody>
      </p:sp>
      <p:sp>
        <p:nvSpPr>
          <p:cNvPr id="78" name="TextBox 77">
            <a:extLst>
              <a:ext uri="{FF2B5EF4-FFF2-40B4-BE49-F238E27FC236}">
                <a16:creationId xmlns:a16="http://schemas.microsoft.com/office/drawing/2014/main" id="{D64A5CBC-FCD2-BE4A-9F1B-610289E51D91}"/>
              </a:ext>
            </a:extLst>
          </p:cNvPr>
          <p:cNvSpPr txBox="1"/>
          <p:nvPr/>
        </p:nvSpPr>
        <p:spPr>
          <a:xfrm>
            <a:off x="4281765" y="3196395"/>
            <a:ext cx="981679" cy="307777"/>
          </a:xfrm>
          <a:prstGeom prst="rect">
            <a:avLst/>
          </a:prstGeom>
          <a:noFill/>
        </p:spPr>
        <p:txBody>
          <a:bodyPr wrap="none" rtlCol="0">
            <a:spAutoFit/>
          </a:bodyPr>
          <a:lstStyle/>
          <a:p>
            <a:r>
              <a:rPr lang="en-US" sz="1400" dirty="0"/>
              <a:t>best config</a:t>
            </a:r>
          </a:p>
        </p:txBody>
      </p:sp>
      <p:graphicFrame>
        <p:nvGraphicFramePr>
          <p:cNvPr id="79" name="Table 78">
            <a:extLst>
              <a:ext uri="{FF2B5EF4-FFF2-40B4-BE49-F238E27FC236}">
                <a16:creationId xmlns:a16="http://schemas.microsoft.com/office/drawing/2014/main" id="{E7339EE8-385C-E74E-897F-CAA86B2678A6}"/>
              </a:ext>
            </a:extLst>
          </p:cNvPr>
          <p:cNvGraphicFramePr>
            <a:graphicFrameLocks noGrp="1"/>
          </p:cNvGraphicFramePr>
          <p:nvPr>
            <p:extLst>
              <p:ext uri="{D42A27DB-BD31-4B8C-83A1-F6EECF244321}">
                <p14:modId xmlns:p14="http://schemas.microsoft.com/office/powerpoint/2010/main" val="2186393068"/>
              </p:ext>
            </p:extLst>
          </p:nvPr>
        </p:nvGraphicFramePr>
        <p:xfrm>
          <a:off x="6517335" y="3042467"/>
          <a:ext cx="1884682" cy="741680"/>
        </p:xfrm>
        <a:graphic>
          <a:graphicData uri="http://schemas.openxmlformats.org/drawingml/2006/table">
            <a:tbl>
              <a:tblPr bandRow="1">
                <a:tableStyleId>{5C22544A-7EE6-4342-B048-85BDC9FD1C3A}</a:tableStyleId>
              </a:tblPr>
              <a:tblGrid>
                <a:gridCol w="1545053">
                  <a:extLst>
                    <a:ext uri="{9D8B030D-6E8A-4147-A177-3AD203B41FA5}">
                      <a16:colId xmlns:a16="http://schemas.microsoft.com/office/drawing/2014/main" val="1489810508"/>
                    </a:ext>
                  </a:extLst>
                </a:gridCol>
                <a:gridCol w="339629">
                  <a:extLst>
                    <a:ext uri="{9D8B030D-6E8A-4147-A177-3AD203B41FA5}">
                      <a16:colId xmlns:a16="http://schemas.microsoft.com/office/drawing/2014/main" val="1825570491"/>
                    </a:ext>
                  </a:extLst>
                </a:gridCol>
              </a:tblGrid>
              <a:tr h="370840">
                <a:tc>
                  <a:txBody>
                    <a:bodyPr/>
                    <a:lstStyle/>
                    <a:p>
                      <a:r>
                        <a:rPr lang="en-US" dirty="0"/>
                        <a:t>/metrics</a:t>
                      </a:r>
                    </a:p>
                  </a:txBody>
                  <a:tcPr>
                    <a:noFill/>
                  </a:tcPr>
                </a:tc>
                <a:tc>
                  <a:txBody>
                    <a:bodyPr/>
                    <a:lstStyle/>
                    <a:p>
                      <a:r>
                        <a:rPr lang="en-US" dirty="0">
                          <a:sym typeface="Wingdings" pitchFamily="2" charset="2"/>
                        </a:rPr>
                        <a:t></a:t>
                      </a:r>
                      <a:endParaRPr lang="en-US" dirty="0"/>
                    </a:p>
                  </a:txBody>
                  <a:tcPr>
                    <a:noFill/>
                  </a:tcPr>
                </a:tc>
                <a:extLst>
                  <a:ext uri="{0D108BD9-81ED-4DB2-BD59-A6C34878D82A}">
                    <a16:rowId xmlns:a16="http://schemas.microsoft.com/office/drawing/2014/main" val="1590920432"/>
                  </a:ext>
                </a:extLst>
              </a:tr>
              <a:tr h="370840">
                <a:tc>
                  <a:txBody>
                    <a:bodyPr/>
                    <a:lstStyle/>
                    <a:p>
                      <a:r>
                        <a:rPr lang="en-US" dirty="0"/>
                        <a:t>last config</a:t>
                      </a:r>
                    </a:p>
                  </a:txBody>
                  <a:tcPr>
                    <a:noFill/>
                  </a:tcPr>
                </a:tc>
                <a:tc>
                  <a:txBody>
                    <a:bodyPr/>
                    <a:lstStyle/>
                    <a:p>
                      <a:r>
                        <a:rPr lang="en-US" dirty="0">
                          <a:sym typeface="Wingdings" pitchFamily="2" charset="2"/>
                        </a:rPr>
                        <a:t></a:t>
                      </a:r>
                      <a:endParaRPr lang="en-US" dirty="0"/>
                    </a:p>
                  </a:txBody>
                  <a:tcPr>
                    <a:noFill/>
                  </a:tcPr>
                </a:tc>
                <a:extLst>
                  <a:ext uri="{0D108BD9-81ED-4DB2-BD59-A6C34878D82A}">
                    <a16:rowId xmlns:a16="http://schemas.microsoft.com/office/drawing/2014/main" val="508754616"/>
                  </a:ext>
                </a:extLst>
              </a:tr>
            </a:tbl>
          </a:graphicData>
        </a:graphic>
      </p:graphicFrame>
      <p:sp>
        <p:nvSpPr>
          <p:cNvPr id="113" name="Freeform 112">
            <a:extLst>
              <a:ext uri="{FF2B5EF4-FFF2-40B4-BE49-F238E27FC236}">
                <a16:creationId xmlns:a16="http://schemas.microsoft.com/office/drawing/2014/main" id="{1D484A31-C791-D94A-9E2C-5F11F97E5CD2}"/>
              </a:ext>
            </a:extLst>
          </p:cNvPr>
          <p:cNvSpPr/>
          <p:nvPr/>
        </p:nvSpPr>
        <p:spPr>
          <a:xfrm>
            <a:off x="4383157" y="3488636"/>
            <a:ext cx="2126973" cy="2703443"/>
          </a:xfrm>
          <a:custGeom>
            <a:avLst/>
            <a:gdLst>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371600 w 1997765"/>
              <a:gd name="connsiteY10" fmla="*/ 907482 h 2718244"/>
              <a:gd name="connsiteX11" fmla="*/ 1391478 w 1997765"/>
              <a:gd name="connsiteY11" fmla="*/ 718638 h 2718244"/>
              <a:gd name="connsiteX12" fmla="*/ 1401417 w 1997765"/>
              <a:gd name="connsiteY12" fmla="*/ 678882 h 2718244"/>
              <a:gd name="connsiteX13" fmla="*/ 1411356 w 1997765"/>
              <a:gd name="connsiteY13" fmla="*/ 579490 h 2718244"/>
              <a:gd name="connsiteX14" fmla="*/ 1421295 w 1997765"/>
              <a:gd name="connsiteY14" fmla="*/ 509917 h 2718244"/>
              <a:gd name="connsiteX15" fmla="*/ 1441174 w 1997765"/>
              <a:gd name="connsiteY15" fmla="*/ 311134 h 2718244"/>
              <a:gd name="connsiteX16" fmla="*/ 1431234 w 1997765"/>
              <a:gd name="connsiteY16" fmla="*/ 3021 h 2718244"/>
              <a:gd name="connsiteX17" fmla="*/ 1461052 w 1997765"/>
              <a:gd name="connsiteY17" fmla="*/ 12960 h 2718244"/>
              <a:gd name="connsiteX18" fmla="*/ 1958008 w 1997765"/>
              <a:gd name="connsiteY18" fmla="*/ 22899 h 2718244"/>
              <a:gd name="connsiteX19" fmla="*/ 1997765 w 1997765"/>
              <a:gd name="connsiteY19"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520687 w 1997765"/>
              <a:gd name="connsiteY10" fmla="*/ 917421 h 2718244"/>
              <a:gd name="connsiteX11" fmla="*/ 1391478 w 1997765"/>
              <a:gd name="connsiteY11" fmla="*/ 718638 h 2718244"/>
              <a:gd name="connsiteX12" fmla="*/ 1401417 w 1997765"/>
              <a:gd name="connsiteY12" fmla="*/ 678882 h 2718244"/>
              <a:gd name="connsiteX13" fmla="*/ 1411356 w 1997765"/>
              <a:gd name="connsiteY13" fmla="*/ 579490 h 2718244"/>
              <a:gd name="connsiteX14" fmla="*/ 1421295 w 1997765"/>
              <a:gd name="connsiteY14" fmla="*/ 509917 h 2718244"/>
              <a:gd name="connsiteX15" fmla="*/ 1441174 w 1997765"/>
              <a:gd name="connsiteY15" fmla="*/ 311134 h 2718244"/>
              <a:gd name="connsiteX16" fmla="*/ 1431234 w 1997765"/>
              <a:gd name="connsiteY16" fmla="*/ 3021 h 2718244"/>
              <a:gd name="connsiteX17" fmla="*/ 1461052 w 1997765"/>
              <a:gd name="connsiteY17" fmla="*/ 12960 h 2718244"/>
              <a:gd name="connsiteX18" fmla="*/ 1958008 w 1997765"/>
              <a:gd name="connsiteY18" fmla="*/ 22899 h 2718244"/>
              <a:gd name="connsiteX19" fmla="*/ 1997765 w 1997765"/>
              <a:gd name="connsiteY19"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520687 w 1997765"/>
              <a:gd name="connsiteY10" fmla="*/ 917421 h 2718244"/>
              <a:gd name="connsiteX11" fmla="*/ 1391478 w 1997765"/>
              <a:gd name="connsiteY11" fmla="*/ 718638 h 2718244"/>
              <a:gd name="connsiteX12" fmla="*/ 1401417 w 1997765"/>
              <a:gd name="connsiteY12" fmla="*/ 678882 h 2718244"/>
              <a:gd name="connsiteX13" fmla="*/ 1411356 w 1997765"/>
              <a:gd name="connsiteY13" fmla="*/ 579490 h 2718244"/>
              <a:gd name="connsiteX14" fmla="*/ 1421295 w 1997765"/>
              <a:gd name="connsiteY14" fmla="*/ 509917 h 2718244"/>
              <a:gd name="connsiteX15" fmla="*/ 1441174 w 1997765"/>
              <a:gd name="connsiteY15" fmla="*/ 311134 h 2718244"/>
              <a:gd name="connsiteX16" fmla="*/ 1431234 w 1997765"/>
              <a:gd name="connsiteY16" fmla="*/ 3021 h 2718244"/>
              <a:gd name="connsiteX17" fmla="*/ 1461052 w 1997765"/>
              <a:gd name="connsiteY17" fmla="*/ 12960 h 2718244"/>
              <a:gd name="connsiteX18" fmla="*/ 1958008 w 1997765"/>
              <a:gd name="connsiteY18" fmla="*/ 22899 h 2718244"/>
              <a:gd name="connsiteX19" fmla="*/ 1997765 w 1997765"/>
              <a:gd name="connsiteY19"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520687 w 1997765"/>
              <a:gd name="connsiteY10" fmla="*/ 917421 h 2718244"/>
              <a:gd name="connsiteX11" fmla="*/ 1391478 w 1997765"/>
              <a:gd name="connsiteY11" fmla="*/ 718638 h 2718244"/>
              <a:gd name="connsiteX12" fmla="*/ 1411356 w 1997765"/>
              <a:gd name="connsiteY12" fmla="*/ 579490 h 2718244"/>
              <a:gd name="connsiteX13" fmla="*/ 1421295 w 1997765"/>
              <a:gd name="connsiteY13" fmla="*/ 509917 h 2718244"/>
              <a:gd name="connsiteX14" fmla="*/ 1441174 w 1997765"/>
              <a:gd name="connsiteY14" fmla="*/ 311134 h 2718244"/>
              <a:gd name="connsiteX15" fmla="*/ 1431234 w 1997765"/>
              <a:gd name="connsiteY15" fmla="*/ 3021 h 2718244"/>
              <a:gd name="connsiteX16" fmla="*/ 1461052 w 1997765"/>
              <a:gd name="connsiteY16" fmla="*/ 12960 h 2718244"/>
              <a:gd name="connsiteX17" fmla="*/ 1958008 w 1997765"/>
              <a:gd name="connsiteY17" fmla="*/ 22899 h 2718244"/>
              <a:gd name="connsiteX18" fmla="*/ 1997765 w 1997765"/>
              <a:gd name="connsiteY18"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520687 w 1997765"/>
              <a:gd name="connsiteY10" fmla="*/ 917421 h 2718244"/>
              <a:gd name="connsiteX11" fmla="*/ 1391478 w 1997765"/>
              <a:gd name="connsiteY11" fmla="*/ 718638 h 2718244"/>
              <a:gd name="connsiteX12" fmla="*/ 1411356 w 1997765"/>
              <a:gd name="connsiteY12" fmla="*/ 579490 h 2718244"/>
              <a:gd name="connsiteX13" fmla="*/ 1441174 w 1997765"/>
              <a:gd name="connsiteY13" fmla="*/ 311134 h 2718244"/>
              <a:gd name="connsiteX14" fmla="*/ 1431234 w 1997765"/>
              <a:gd name="connsiteY14" fmla="*/ 3021 h 2718244"/>
              <a:gd name="connsiteX15" fmla="*/ 1461052 w 1997765"/>
              <a:gd name="connsiteY15" fmla="*/ 12960 h 2718244"/>
              <a:gd name="connsiteX16" fmla="*/ 1958008 w 1997765"/>
              <a:gd name="connsiteY16" fmla="*/ 22899 h 2718244"/>
              <a:gd name="connsiteX17" fmla="*/ 1997765 w 1997765"/>
              <a:gd name="connsiteY17"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2607073 h 2718244"/>
              <a:gd name="connsiteX7" fmla="*/ 1361661 w 1997765"/>
              <a:gd name="connsiteY7" fmla="*/ 1682734 h 2718244"/>
              <a:gd name="connsiteX8" fmla="*/ 1351721 w 1997765"/>
              <a:gd name="connsiteY8" fmla="*/ 1613160 h 2718244"/>
              <a:gd name="connsiteX9" fmla="*/ 1361661 w 1997765"/>
              <a:gd name="connsiteY9" fmla="*/ 1066508 h 2718244"/>
              <a:gd name="connsiteX10" fmla="*/ 1391478 w 1997765"/>
              <a:gd name="connsiteY10" fmla="*/ 718638 h 2718244"/>
              <a:gd name="connsiteX11" fmla="*/ 1411356 w 1997765"/>
              <a:gd name="connsiteY11" fmla="*/ 579490 h 2718244"/>
              <a:gd name="connsiteX12" fmla="*/ 1441174 w 1997765"/>
              <a:gd name="connsiteY12" fmla="*/ 311134 h 2718244"/>
              <a:gd name="connsiteX13" fmla="*/ 1431234 w 1997765"/>
              <a:gd name="connsiteY13" fmla="*/ 3021 h 2718244"/>
              <a:gd name="connsiteX14" fmla="*/ 1461052 w 1997765"/>
              <a:gd name="connsiteY14" fmla="*/ 12960 h 2718244"/>
              <a:gd name="connsiteX15" fmla="*/ 1958008 w 1997765"/>
              <a:gd name="connsiteY15" fmla="*/ 22899 h 2718244"/>
              <a:gd name="connsiteX16" fmla="*/ 1997765 w 1997765"/>
              <a:gd name="connsiteY16" fmla="*/ 22899 h 2718244"/>
              <a:gd name="connsiteX0" fmla="*/ 0 w 1997765"/>
              <a:gd name="connsiteY0" fmla="*/ 2706464 h 2718244"/>
              <a:gd name="connsiteX1" fmla="*/ 139147 w 1997765"/>
              <a:gd name="connsiteY1" fmla="*/ 2706464 h 2718244"/>
              <a:gd name="connsiteX2" fmla="*/ 516834 w 1997765"/>
              <a:gd name="connsiteY2" fmla="*/ 2716404 h 2718244"/>
              <a:gd name="connsiteX3" fmla="*/ 1272208 w 1997765"/>
              <a:gd name="connsiteY3" fmla="*/ 2706464 h 2718244"/>
              <a:gd name="connsiteX4" fmla="*/ 1391478 w 1997765"/>
              <a:gd name="connsiteY4" fmla="*/ 2696525 h 2718244"/>
              <a:gd name="connsiteX5" fmla="*/ 1371600 w 1997765"/>
              <a:gd name="connsiteY5" fmla="*/ 2636890 h 2718244"/>
              <a:gd name="connsiteX6" fmla="*/ 1361661 w 1997765"/>
              <a:gd name="connsiteY6" fmla="*/ 1682734 h 2718244"/>
              <a:gd name="connsiteX7" fmla="*/ 1351721 w 1997765"/>
              <a:gd name="connsiteY7" fmla="*/ 1613160 h 2718244"/>
              <a:gd name="connsiteX8" fmla="*/ 1361661 w 1997765"/>
              <a:gd name="connsiteY8" fmla="*/ 1066508 h 2718244"/>
              <a:gd name="connsiteX9" fmla="*/ 1391478 w 1997765"/>
              <a:gd name="connsiteY9" fmla="*/ 718638 h 2718244"/>
              <a:gd name="connsiteX10" fmla="*/ 1411356 w 1997765"/>
              <a:gd name="connsiteY10" fmla="*/ 579490 h 2718244"/>
              <a:gd name="connsiteX11" fmla="*/ 1441174 w 1997765"/>
              <a:gd name="connsiteY11" fmla="*/ 311134 h 2718244"/>
              <a:gd name="connsiteX12" fmla="*/ 1431234 w 1997765"/>
              <a:gd name="connsiteY12" fmla="*/ 3021 h 2718244"/>
              <a:gd name="connsiteX13" fmla="*/ 1461052 w 1997765"/>
              <a:gd name="connsiteY13" fmla="*/ 12960 h 2718244"/>
              <a:gd name="connsiteX14" fmla="*/ 1958008 w 1997765"/>
              <a:gd name="connsiteY14" fmla="*/ 22899 h 2718244"/>
              <a:gd name="connsiteX15" fmla="*/ 1997765 w 1997765"/>
              <a:gd name="connsiteY15" fmla="*/ 22899 h 2718244"/>
              <a:gd name="connsiteX0" fmla="*/ 0 w 1997765"/>
              <a:gd name="connsiteY0" fmla="*/ 2706464 h 2774809"/>
              <a:gd name="connsiteX1" fmla="*/ 139147 w 1997765"/>
              <a:gd name="connsiteY1" fmla="*/ 2706464 h 2774809"/>
              <a:gd name="connsiteX2" fmla="*/ 516834 w 1997765"/>
              <a:gd name="connsiteY2" fmla="*/ 2716404 h 2774809"/>
              <a:gd name="connsiteX3" fmla="*/ 1272208 w 1997765"/>
              <a:gd name="connsiteY3" fmla="*/ 2706464 h 2774809"/>
              <a:gd name="connsiteX4" fmla="*/ 1391478 w 1997765"/>
              <a:gd name="connsiteY4" fmla="*/ 2696525 h 2774809"/>
              <a:gd name="connsiteX5" fmla="*/ 1361661 w 1997765"/>
              <a:gd name="connsiteY5" fmla="*/ 1682734 h 2774809"/>
              <a:gd name="connsiteX6" fmla="*/ 1351721 w 1997765"/>
              <a:gd name="connsiteY6" fmla="*/ 1613160 h 2774809"/>
              <a:gd name="connsiteX7" fmla="*/ 1361661 w 1997765"/>
              <a:gd name="connsiteY7" fmla="*/ 1066508 h 2774809"/>
              <a:gd name="connsiteX8" fmla="*/ 1391478 w 1997765"/>
              <a:gd name="connsiteY8" fmla="*/ 718638 h 2774809"/>
              <a:gd name="connsiteX9" fmla="*/ 1411356 w 1997765"/>
              <a:gd name="connsiteY9" fmla="*/ 579490 h 2774809"/>
              <a:gd name="connsiteX10" fmla="*/ 1441174 w 1997765"/>
              <a:gd name="connsiteY10" fmla="*/ 311134 h 2774809"/>
              <a:gd name="connsiteX11" fmla="*/ 1431234 w 1997765"/>
              <a:gd name="connsiteY11" fmla="*/ 3021 h 2774809"/>
              <a:gd name="connsiteX12" fmla="*/ 1461052 w 1997765"/>
              <a:gd name="connsiteY12" fmla="*/ 12960 h 2774809"/>
              <a:gd name="connsiteX13" fmla="*/ 1958008 w 1997765"/>
              <a:gd name="connsiteY13" fmla="*/ 22899 h 2774809"/>
              <a:gd name="connsiteX14" fmla="*/ 1997765 w 1997765"/>
              <a:gd name="connsiteY14" fmla="*/ 22899 h 2774809"/>
              <a:gd name="connsiteX0" fmla="*/ 0 w 1997765"/>
              <a:gd name="connsiteY0" fmla="*/ 2706464 h 2774809"/>
              <a:gd name="connsiteX1" fmla="*/ 139147 w 1997765"/>
              <a:gd name="connsiteY1" fmla="*/ 2706464 h 2774809"/>
              <a:gd name="connsiteX2" fmla="*/ 516834 w 1997765"/>
              <a:gd name="connsiteY2" fmla="*/ 2716404 h 2774809"/>
              <a:gd name="connsiteX3" fmla="*/ 1272208 w 1997765"/>
              <a:gd name="connsiteY3" fmla="*/ 2706464 h 2774809"/>
              <a:gd name="connsiteX4" fmla="*/ 1391478 w 1997765"/>
              <a:gd name="connsiteY4" fmla="*/ 2696525 h 2774809"/>
              <a:gd name="connsiteX5" fmla="*/ 1361661 w 1997765"/>
              <a:gd name="connsiteY5" fmla="*/ 1682734 h 2774809"/>
              <a:gd name="connsiteX6" fmla="*/ 1361661 w 1997765"/>
              <a:gd name="connsiteY6" fmla="*/ 1066508 h 2774809"/>
              <a:gd name="connsiteX7" fmla="*/ 1391478 w 1997765"/>
              <a:gd name="connsiteY7" fmla="*/ 718638 h 2774809"/>
              <a:gd name="connsiteX8" fmla="*/ 1411356 w 1997765"/>
              <a:gd name="connsiteY8" fmla="*/ 579490 h 2774809"/>
              <a:gd name="connsiteX9" fmla="*/ 1441174 w 1997765"/>
              <a:gd name="connsiteY9" fmla="*/ 311134 h 2774809"/>
              <a:gd name="connsiteX10" fmla="*/ 1431234 w 1997765"/>
              <a:gd name="connsiteY10" fmla="*/ 3021 h 2774809"/>
              <a:gd name="connsiteX11" fmla="*/ 1461052 w 1997765"/>
              <a:gd name="connsiteY11" fmla="*/ 12960 h 2774809"/>
              <a:gd name="connsiteX12" fmla="*/ 1958008 w 1997765"/>
              <a:gd name="connsiteY12" fmla="*/ 22899 h 2774809"/>
              <a:gd name="connsiteX13" fmla="*/ 1997765 w 1997765"/>
              <a:gd name="connsiteY13" fmla="*/ 22899 h 2774809"/>
              <a:gd name="connsiteX0" fmla="*/ 0 w 1997765"/>
              <a:gd name="connsiteY0" fmla="*/ 2706464 h 2820426"/>
              <a:gd name="connsiteX1" fmla="*/ 139147 w 1997765"/>
              <a:gd name="connsiteY1" fmla="*/ 2706464 h 2820426"/>
              <a:gd name="connsiteX2" fmla="*/ 516834 w 1997765"/>
              <a:gd name="connsiteY2" fmla="*/ 2716404 h 2820426"/>
              <a:gd name="connsiteX3" fmla="*/ 1272208 w 1997765"/>
              <a:gd name="connsiteY3" fmla="*/ 2706464 h 2820426"/>
              <a:gd name="connsiteX4" fmla="*/ 1391478 w 1997765"/>
              <a:gd name="connsiteY4" fmla="*/ 2696525 h 2820426"/>
              <a:gd name="connsiteX5" fmla="*/ 1361661 w 1997765"/>
              <a:gd name="connsiteY5" fmla="*/ 1066508 h 2820426"/>
              <a:gd name="connsiteX6" fmla="*/ 1391478 w 1997765"/>
              <a:gd name="connsiteY6" fmla="*/ 718638 h 2820426"/>
              <a:gd name="connsiteX7" fmla="*/ 1411356 w 1997765"/>
              <a:gd name="connsiteY7" fmla="*/ 579490 h 2820426"/>
              <a:gd name="connsiteX8" fmla="*/ 1441174 w 1997765"/>
              <a:gd name="connsiteY8" fmla="*/ 311134 h 2820426"/>
              <a:gd name="connsiteX9" fmla="*/ 1431234 w 1997765"/>
              <a:gd name="connsiteY9" fmla="*/ 3021 h 2820426"/>
              <a:gd name="connsiteX10" fmla="*/ 1461052 w 1997765"/>
              <a:gd name="connsiteY10" fmla="*/ 12960 h 2820426"/>
              <a:gd name="connsiteX11" fmla="*/ 1958008 w 1997765"/>
              <a:gd name="connsiteY11" fmla="*/ 22899 h 2820426"/>
              <a:gd name="connsiteX12" fmla="*/ 1997765 w 1997765"/>
              <a:gd name="connsiteY12" fmla="*/ 22899 h 2820426"/>
              <a:gd name="connsiteX0" fmla="*/ 0 w 1997765"/>
              <a:gd name="connsiteY0" fmla="*/ 2706464 h 2846185"/>
              <a:gd name="connsiteX1" fmla="*/ 139147 w 1997765"/>
              <a:gd name="connsiteY1" fmla="*/ 2706464 h 2846185"/>
              <a:gd name="connsiteX2" fmla="*/ 516834 w 1997765"/>
              <a:gd name="connsiteY2" fmla="*/ 2716404 h 2846185"/>
              <a:gd name="connsiteX3" fmla="*/ 1272208 w 1997765"/>
              <a:gd name="connsiteY3" fmla="*/ 2706464 h 2846185"/>
              <a:gd name="connsiteX4" fmla="*/ 1391478 w 1997765"/>
              <a:gd name="connsiteY4" fmla="*/ 2696525 h 2846185"/>
              <a:gd name="connsiteX5" fmla="*/ 1391478 w 1997765"/>
              <a:gd name="connsiteY5" fmla="*/ 718638 h 2846185"/>
              <a:gd name="connsiteX6" fmla="*/ 1411356 w 1997765"/>
              <a:gd name="connsiteY6" fmla="*/ 579490 h 2846185"/>
              <a:gd name="connsiteX7" fmla="*/ 1441174 w 1997765"/>
              <a:gd name="connsiteY7" fmla="*/ 311134 h 2846185"/>
              <a:gd name="connsiteX8" fmla="*/ 1431234 w 1997765"/>
              <a:gd name="connsiteY8" fmla="*/ 3021 h 2846185"/>
              <a:gd name="connsiteX9" fmla="*/ 1461052 w 1997765"/>
              <a:gd name="connsiteY9" fmla="*/ 12960 h 2846185"/>
              <a:gd name="connsiteX10" fmla="*/ 1958008 w 1997765"/>
              <a:gd name="connsiteY10" fmla="*/ 22899 h 2846185"/>
              <a:gd name="connsiteX11" fmla="*/ 1997765 w 1997765"/>
              <a:gd name="connsiteY11" fmla="*/ 22899 h 2846185"/>
              <a:gd name="connsiteX0" fmla="*/ 0 w 1997765"/>
              <a:gd name="connsiteY0" fmla="*/ 2706464 h 2846185"/>
              <a:gd name="connsiteX1" fmla="*/ 139147 w 1997765"/>
              <a:gd name="connsiteY1" fmla="*/ 2706464 h 2846185"/>
              <a:gd name="connsiteX2" fmla="*/ 516834 w 1997765"/>
              <a:gd name="connsiteY2" fmla="*/ 2716404 h 2846185"/>
              <a:gd name="connsiteX3" fmla="*/ 1272208 w 1997765"/>
              <a:gd name="connsiteY3" fmla="*/ 2706464 h 2846185"/>
              <a:gd name="connsiteX4" fmla="*/ 1391478 w 1997765"/>
              <a:gd name="connsiteY4" fmla="*/ 2696525 h 2846185"/>
              <a:gd name="connsiteX5" fmla="*/ 1391478 w 1997765"/>
              <a:gd name="connsiteY5" fmla="*/ 718638 h 2846185"/>
              <a:gd name="connsiteX6" fmla="*/ 1441174 w 1997765"/>
              <a:gd name="connsiteY6" fmla="*/ 311134 h 2846185"/>
              <a:gd name="connsiteX7" fmla="*/ 1431234 w 1997765"/>
              <a:gd name="connsiteY7" fmla="*/ 3021 h 2846185"/>
              <a:gd name="connsiteX8" fmla="*/ 1461052 w 1997765"/>
              <a:gd name="connsiteY8" fmla="*/ 12960 h 2846185"/>
              <a:gd name="connsiteX9" fmla="*/ 1958008 w 1997765"/>
              <a:gd name="connsiteY9" fmla="*/ 22899 h 2846185"/>
              <a:gd name="connsiteX10" fmla="*/ 1997765 w 1997765"/>
              <a:gd name="connsiteY10" fmla="*/ 22899 h 2846185"/>
              <a:gd name="connsiteX0" fmla="*/ 0 w 1997765"/>
              <a:gd name="connsiteY0" fmla="*/ 2753338 h 2893059"/>
              <a:gd name="connsiteX1" fmla="*/ 139147 w 1997765"/>
              <a:gd name="connsiteY1" fmla="*/ 2753338 h 2893059"/>
              <a:gd name="connsiteX2" fmla="*/ 516834 w 1997765"/>
              <a:gd name="connsiteY2" fmla="*/ 2763278 h 2893059"/>
              <a:gd name="connsiteX3" fmla="*/ 1272208 w 1997765"/>
              <a:gd name="connsiteY3" fmla="*/ 2753338 h 2893059"/>
              <a:gd name="connsiteX4" fmla="*/ 1391478 w 1997765"/>
              <a:gd name="connsiteY4" fmla="*/ 2743399 h 2893059"/>
              <a:gd name="connsiteX5" fmla="*/ 1391478 w 1997765"/>
              <a:gd name="connsiteY5" fmla="*/ 765512 h 2893059"/>
              <a:gd name="connsiteX6" fmla="*/ 1431234 w 1997765"/>
              <a:gd name="connsiteY6" fmla="*/ 49895 h 2893059"/>
              <a:gd name="connsiteX7" fmla="*/ 1461052 w 1997765"/>
              <a:gd name="connsiteY7" fmla="*/ 59834 h 2893059"/>
              <a:gd name="connsiteX8" fmla="*/ 1958008 w 1997765"/>
              <a:gd name="connsiteY8" fmla="*/ 69773 h 2893059"/>
              <a:gd name="connsiteX9" fmla="*/ 1997765 w 1997765"/>
              <a:gd name="connsiteY9" fmla="*/ 69773 h 2893059"/>
              <a:gd name="connsiteX0" fmla="*/ 0 w 2009123"/>
              <a:gd name="connsiteY0" fmla="*/ 2750917 h 2890638"/>
              <a:gd name="connsiteX1" fmla="*/ 139147 w 2009123"/>
              <a:gd name="connsiteY1" fmla="*/ 2750917 h 2890638"/>
              <a:gd name="connsiteX2" fmla="*/ 516834 w 2009123"/>
              <a:gd name="connsiteY2" fmla="*/ 2760857 h 2890638"/>
              <a:gd name="connsiteX3" fmla="*/ 1272208 w 2009123"/>
              <a:gd name="connsiteY3" fmla="*/ 2750917 h 2890638"/>
              <a:gd name="connsiteX4" fmla="*/ 1391478 w 2009123"/>
              <a:gd name="connsiteY4" fmla="*/ 2740978 h 2890638"/>
              <a:gd name="connsiteX5" fmla="*/ 1391478 w 2009123"/>
              <a:gd name="connsiteY5" fmla="*/ 763091 h 2890638"/>
              <a:gd name="connsiteX6" fmla="*/ 1431234 w 2009123"/>
              <a:gd name="connsiteY6" fmla="*/ 47474 h 2890638"/>
              <a:gd name="connsiteX7" fmla="*/ 1958008 w 2009123"/>
              <a:gd name="connsiteY7" fmla="*/ 67352 h 2890638"/>
              <a:gd name="connsiteX8" fmla="*/ 1997765 w 2009123"/>
              <a:gd name="connsiteY8" fmla="*/ 67352 h 2890638"/>
              <a:gd name="connsiteX0" fmla="*/ 0 w 1997765"/>
              <a:gd name="connsiteY0" fmla="*/ 2751075 h 2890796"/>
              <a:gd name="connsiteX1" fmla="*/ 139147 w 1997765"/>
              <a:gd name="connsiteY1" fmla="*/ 2751075 h 2890796"/>
              <a:gd name="connsiteX2" fmla="*/ 516834 w 1997765"/>
              <a:gd name="connsiteY2" fmla="*/ 2761015 h 2890796"/>
              <a:gd name="connsiteX3" fmla="*/ 1272208 w 1997765"/>
              <a:gd name="connsiteY3" fmla="*/ 2751075 h 2890796"/>
              <a:gd name="connsiteX4" fmla="*/ 1391478 w 1997765"/>
              <a:gd name="connsiteY4" fmla="*/ 2741136 h 2890796"/>
              <a:gd name="connsiteX5" fmla="*/ 1391478 w 1997765"/>
              <a:gd name="connsiteY5" fmla="*/ 763249 h 2890796"/>
              <a:gd name="connsiteX6" fmla="*/ 1431234 w 1997765"/>
              <a:gd name="connsiteY6" fmla="*/ 47632 h 2890796"/>
              <a:gd name="connsiteX7" fmla="*/ 1997765 w 1997765"/>
              <a:gd name="connsiteY7" fmla="*/ 67510 h 2890796"/>
              <a:gd name="connsiteX0" fmla="*/ 0 w 1997765"/>
              <a:gd name="connsiteY0" fmla="*/ 2751075 h 2890796"/>
              <a:gd name="connsiteX1" fmla="*/ 139147 w 1997765"/>
              <a:gd name="connsiteY1" fmla="*/ 2751075 h 2890796"/>
              <a:gd name="connsiteX2" fmla="*/ 516834 w 1997765"/>
              <a:gd name="connsiteY2" fmla="*/ 2761015 h 2890796"/>
              <a:gd name="connsiteX3" fmla="*/ 1272208 w 1997765"/>
              <a:gd name="connsiteY3" fmla="*/ 2751075 h 2890796"/>
              <a:gd name="connsiteX4" fmla="*/ 1391478 w 1997765"/>
              <a:gd name="connsiteY4" fmla="*/ 2741136 h 2890796"/>
              <a:gd name="connsiteX5" fmla="*/ 1391478 w 1997765"/>
              <a:gd name="connsiteY5" fmla="*/ 763249 h 2890796"/>
              <a:gd name="connsiteX6" fmla="*/ 1431234 w 1997765"/>
              <a:gd name="connsiteY6" fmla="*/ 47632 h 2890796"/>
              <a:gd name="connsiteX7" fmla="*/ 1997765 w 1997765"/>
              <a:gd name="connsiteY7" fmla="*/ 67510 h 2890796"/>
              <a:gd name="connsiteX0" fmla="*/ 0 w 1997765"/>
              <a:gd name="connsiteY0" fmla="*/ 2751075 h 2890796"/>
              <a:gd name="connsiteX1" fmla="*/ 139147 w 1997765"/>
              <a:gd name="connsiteY1" fmla="*/ 2751075 h 2890796"/>
              <a:gd name="connsiteX2" fmla="*/ 516834 w 1997765"/>
              <a:gd name="connsiteY2" fmla="*/ 2761015 h 2890796"/>
              <a:gd name="connsiteX3" fmla="*/ 1272208 w 1997765"/>
              <a:gd name="connsiteY3" fmla="*/ 2751075 h 2890796"/>
              <a:gd name="connsiteX4" fmla="*/ 1391478 w 1997765"/>
              <a:gd name="connsiteY4" fmla="*/ 2741136 h 2890796"/>
              <a:gd name="connsiteX5" fmla="*/ 1391478 w 1997765"/>
              <a:gd name="connsiteY5" fmla="*/ 763249 h 2890796"/>
              <a:gd name="connsiteX6" fmla="*/ 1431234 w 1997765"/>
              <a:gd name="connsiteY6" fmla="*/ 47632 h 2890796"/>
              <a:gd name="connsiteX7" fmla="*/ 1997765 w 1997765"/>
              <a:gd name="connsiteY7" fmla="*/ 67510 h 2890796"/>
              <a:gd name="connsiteX0" fmla="*/ 0 w 1997765"/>
              <a:gd name="connsiteY0" fmla="*/ 2751075 h 2762855"/>
              <a:gd name="connsiteX1" fmla="*/ 139147 w 1997765"/>
              <a:gd name="connsiteY1" fmla="*/ 2751075 h 2762855"/>
              <a:gd name="connsiteX2" fmla="*/ 516834 w 1997765"/>
              <a:gd name="connsiteY2" fmla="*/ 2761015 h 2762855"/>
              <a:gd name="connsiteX3" fmla="*/ 1391478 w 1997765"/>
              <a:gd name="connsiteY3" fmla="*/ 2741136 h 2762855"/>
              <a:gd name="connsiteX4" fmla="*/ 1391478 w 1997765"/>
              <a:gd name="connsiteY4" fmla="*/ 763249 h 2762855"/>
              <a:gd name="connsiteX5" fmla="*/ 1431234 w 1997765"/>
              <a:gd name="connsiteY5" fmla="*/ 47632 h 2762855"/>
              <a:gd name="connsiteX6" fmla="*/ 1997765 w 1997765"/>
              <a:gd name="connsiteY6" fmla="*/ 67510 h 2762855"/>
              <a:gd name="connsiteX0" fmla="*/ 0 w 1997765"/>
              <a:gd name="connsiteY0" fmla="*/ 2751075 h 2761207"/>
              <a:gd name="connsiteX1" fmla="*/ 516834 w 1997765"/>
              <a:gd name="connsiteY1" fmla="*/ 2761015 h 2761207"/>
              <a:gd name="connsiteX2" fmla="*/ 1391478 w 1997765"/>
              <a:gd name="connsiteY2" fmla="*/ 2741136 h 2761207"/>
              <a:gd name="connsiteX3" fmla="*/ 1391478 w 1997765"/>
              <a:gd name="connsiteY3" fmla="*/ 763249 h 2761207"/>
              <a:gd name="connsiteX4" fmla="*/ 1431234 w 1997765"/>
              <a:gd name="connsiteY4" fmla="*/ 47632 h 2761207"/>
              <a:gd name="connsiteX5" fmla="*/ 1997765 w 1997765"/>
              <a:gd name="connsiteY5" fmla="*/ 67510 h 2761207"/>
              <a:gd name="connsiteX0" fmla="*/ 0 w 1997765"/>
              <a:gd name="connsiteY0" fmla="*/ 2751075 h 2890530"/>
              <a:gd name="connsiteX1" fmla="*/ 1391478 w 1997765"/>
              <a:gd name="connsiteY1" fmla="*/ 2741136 h 2890530"/>
              <a:gd name="connsiteX2" fmla="*/ 1391478 w 1997765"/>
              <a:gd name="connsiteY2" fmla="*/ 763249 h 2890530"/>
              <a:gd name="connsiteX3" fmla="*/ 1431234 w 1997765"/>
              <a:gd name="connsiteY3" fmla="*/ 47632 h 2890530"/>
              <a:gd name="connsiteX4" fmla="*/ 1997765 w 1997765"/>
              <a:gd name="connsiteY4" fmla="*/ 67510 h 2890530"/>
              <a:gd name="connsiteX0" fmla="*/ 0 w 1997765"/>
              <a:gd name="connsiteY0" fmla="*/ 2751075 h 2890530"/>
              <a:gd name="connsiteX1" fmla="*/ 1391478 w 1997765"/>
              <a:gd name="connsiteY1" fmla="*/ 2741136 h 2890530"/>
              <a:gd name="connsiteX2" fmla="*/ 1391478 w 1997765"/>
              <a:gd name="connsiteY2" fmla="*/ 763249 h 2890530"/>
              <a:gd name="connsiteX3" fmla="*/ 1431234 w 1997765"/>
              <a:gd name="connsiteY3" fmla="*/ 47632 h 2890530"/>
              <a:gd name="connsiteX4" fmla="*/ 1997765 w 1997765"/>
              <a:gd name="connsiteY4" fmla="*/ 67510 h 2890530"/>
              <a:gd name="connsiteX0" fmla="*/ 0 w 1997765"/>
              <a:gd name="connsiteY0" fmla="*/ 2751075 h 2890530"/>
              <a:gd name="connsiteX1" fmla="*/ 1391478 w 1997765"/>
              <a:gd name="connsiteY1" fmla="*/ 2741136 h 2890530"/>
              <a:gd name="connsiteX2" fmla="*/ 1391478 w 1997765"/>
              <a:gd name="connsiteY2" fmla="*/ 763249 h 2890530"/>
              <a:gd name="connsiteX3" fmla="*/ 1431234 w 1997765"/>
              <a:gd name="connsiteY3" fmla="*/ 47632 h 2890530"/>
              <a:gd name="connsiteX4" fmla="*/ 1997765 w 1997765"/>
              <a:gd name="connsiteY4" fmla="*/ 67510 h 2890530"/>
              <a:gd name="connsiteX0" fmla="*/ 0 w 1997765"/>
              <a:gd name="connsiteY0" fmla="*/ 2751075 h 2751075"/>
              <a:gd name="connsiteX1" fmla="*/ 1391478 w 1997765"/>
              <a:gd name="connsiteY1" fmla="*/ 2741136 h 2751075"/>
              <a:gd name="connsiteX2" fmla="*/ 1391478 w 1997765"/>
              <a:gd name="connsiteY2" fmla="*/ 763249 h 2751075"/>
              <a:gd name="connsiteX3" fmla="*/ 1431234 w 1997765"/>
              <a:gd name="connsiteY3" fmla="*/ 47632 h 2751075"/>
              <a:gd name="connsiteX4" fmla="*/ 1997765 w 1997765"/>
              <a:gd name="connsiteY4" fmla="*/ 67510 h 2751075"/>
              <a:gd name="connsiteX0" fmla="*/ 0 w 1997765"/>
              <a:gd name="connsiteY0" fmla="*/ 2751075 h 2751075"/>
              <a:gd name="connsiteX1" fmla="*/ 1391478 w 1997765"/>
              <a:gd name="connsiteY1" fmla="*/ 2741136 h 2751075"/>
              <a:gd name="connsiteX2" fmla="*/ 1391478 w 1997765"/>
              <a:gd name="connsiteY2" fmla="*/ 763249 h 2751075"/>
              <a:gd name="connsiteX3" fmla="*/ 1431234 w 1997765"/>
              <a:gd name="connsiteY3" fmla="*/ 47632 h 2751075"/>
              <a:gd name="connsiteX4" fmla="*/ 1997765 w 1997765"/>
              <a:gd name="connsiteY4" fmla="*/ 67510 h 2751075"/>
              <a:gd name="connsiteX0" fmla="*/ 0 w 1997765"/>
              <a:gd name="connsiteY0" fmla="*/ 2751075 h 2751075"/>
              <a:gd name="connsiteX1" fmla="*/ 1391478 w 1997765"/>
              <a:gd name="connsiteY1" fmla="*/ 2741136 h 2751075"/>
              <a:gd name="connsiteX2" fmla="*/ 1431234 w 1997765"/>
              <a:gd name="connsiteY2" fmla="*/ 47632 h 2751075"/>
              <a:gd name="connsiteX3" fmla="*/ 1997765 w 1997765"/>
              <a:gd name="connsiteY3" fmla="*/ 67510 h 2751075"/>
              <a:gd name="connsiteX0" fmla="*/ 0 w 1997765"/>
              <a:gd name="connsiteY0" fmla="*/ 2751075 h 2751075"/>
              <a:gd name="connsiteX1" fmla="*/ 1391478 w 1997765"/>
              <a:gd name="connsiteY1" fmla="*/ 2741136 h 2751075"/>
              <a:gd name="connsiteX2" fmla="*/ 1431234 w 1997765"/>
              <a:gd name="connsiteY2" fmla="*/ 47632 h 2751075"/>
              <a:gd name="connsiteX3" fmla="*/ 1997765 w 1997765"/>
              <a:gd name="connsiteY3" fmla="*/ 67510 h 2751075"/>
              <a:gd name="connsiteX0" fmla="*/ 0 w 1997765"/>
              <a:gd name="connsiteY0" fmla="*/ 2751075 h 2751075"/>
              <a:gd name="connsiteX1" fmla="*/ 1391478 w 1997765"/>
              <a:gd name="connsiteY1" fmla="*/ 2741136 h 2751075"/>
              <a:gd name="connsiteX2" fmla="*/ 1431234 w 1997765"/>
              <a:gd name="connsiteY2" fmla="*/ 47632 h 2751075"/>
              <a:gd name="connsiteX3" fmla="*/ 1997765 w 1997765"/>
              <a:gd name="connsiteY3" fmla="*/ 67510 h 2751075"/>
              <a:gd name="connsiteX0" fmla="*/ 0 w 1997765"/>
              <a:gd name="connsiteY0" fmla="*/ 2751075 h 2751075"/>
              <a:gd name="connsiteX1" fmla="*/ 1391478 w 1997765"/>
              <a:gd name="connsiteY1" fmla="*/ 2741136 h 2751075"/>
              <a:gd name="connsiteX2" fmla="*/ 1431234 w 1997765"/>
              <a:gd name="connsiteY2" fmla="*/ 47632 h 2751075"/>
              <a:gd name="connsiteX3" fmla="*/ 1997765 w 1997765"/>
              <a:gd name="connsiteY3" fmla="*/ 67510 h 2751075"/>
              <a:gd name="connsiteX0" fmla="*/ 0 w 1997765"/>
              <a:gd name="connsiteY0" fmla="*/ 2751075 h 2751075"/>
              <a:gd name="connsiteX1" fmla="*/ 1391478 w 1997765"/>
              <a:gd name="connsiteY1" fmla="*/ 2741136 h 2751075"/>
              <a:gd name="connsiteX2" fmla="*/ 1431234 w 1997765"/>
              <a:gd name="connsiteY2" fmla="*/ 47632 h 2751075"/>
              <a:gd name="connsiteX3" fmla="*/ 1997765 w 1997765"/>
              <a:gd name="connsiteY3" fmla="*/ 67510 h 2751075"/>
              <a:gd name="connsiteX0" fmla="*/ 0 w 1997765"/>
              <a:gd name="connsiteY0" fmla="*/ 2703443 h 2703443"/>
              <a:gd name="connsiteX1" fmla="*/ 1391478 w 1997765"/>
              <a:gd name="connsiteY1" fmla="*/ 2693504 h 2703443"/>
              <a:gd name="connsiteX2" fmla="*/ 1431234 w 1997765"/>
              <a:gd name="connsiteY2" fmla="*/ 0 h 2703443"/>
              <a:gd name="connsiteX3" fmla="*/ 1997765 w 1997765"/>
              <a:gd name="connsiteY3" fmla="*/ 19878 h 2703443"/>
              <a:gd name="connsiteX0" fmla="*/ 0 w 1997765"/>
              <a:gd name="connsiteY0" fmla="*/ 2703443 h 2703443"/>
              <a:gd name="connsiteX1" fmla="*/ 1391478 w 1997765"/>
              <a:gd name="connsiteY1" fmla="*/ 2693504 h 2703443"/>
              <a:gd name="connsiteX2" fmla="*/ 1431234 w 1997765"/>
              <a:gd name="connsiteY2" fmla="*/ 0 h 2703443"/>
              <a:gd name="connsiteX3" fmla="*/ 1997765 w 1997765"/>
              <a:gd name="connsiteY3" fmla="*/ 19878 h 2703443"/>
              <a:gd name="connsiteX0" fmla="*/ 0 w 1997765"/>
              <a:gd name="connsiteY0" fmla="*/ 2703443 h 2703443"/>
              <a:gd name="connsiteX1" fmla="*/ 1391478 w 1997765"/>
              <a:gd name="connsiteY1" fmla="*/ 2693504 h 2703443"/>
              <a:gd name="connsiteX2" fmla="*/ 1431234 w 1997765"/>
              <a:gd name="connsiteY2" fmla="*/ 0 h 2703443"/>
              <a:gd name="connsiteX3" fmla="*/ 1997765 w 1997765"/>
              <a:gd name="connsiteY3" fmla="*/ 19878 h 2703443"/>
              <a:gd name="connsiteX0" fmla="*/ 0 w 1997765"/>
              <a:gd name="connsiteY0" fmla="*/ 2703443 h 2703443"/>
              <a:gd name="connsiteX1" fmla="*/ 1391478 w 1997765"/>
              <a:gd name="connsiteY1" fmla="*/ 2693504 h 2703443"/>
              <a:gd name="connsiteX2" fmla="*/ 1431234 w 1997765"/>
              <a:gd name="connsiteY2" fmla="*/ 0 h 2703443"/>
              <a:gd name="connsiteX3" fmla="*/ 1997765 w 1997765"/>
              <a:gd name="connsiteY3" fmla="*/ 19878 h 2703443"/>
              <a:gd name="connsiteX0" fmla="*/ 0 w 2007704"/>
              <a:gd name="connsiteY0" fmla="*/ 2693504 h 2693504"/>
              <a:gd name="connsiteX1" fmla="*/ 1401417 w 2007704"/>
              <a:gd name="connsiteY1" fmla="*/ 2693504 h 2693504"/>
              <a:gd name="connsiteX2" fmla="*/ 1441173 w 2007704"/>
              <a:gd name="connsiteY2" fmla="*/ 0 h 2693504"/>
              <a:gd name="connsiteX3" fmla="*/ 2007704 w 2007704"/>
              <a:gd name="connsiteY3" fmla="*/ 19878 h 2693504"/>
              <a:gd name="connsiteX0" fmla="*/ 0 w 2007704"/>
              <a:gd name="connsiteY0" fmla="*/ 2852601 h 2852601"/>
              <a:gd name="connsiteX1" fmla="*/ 1401417 w 2007704"/>
              <a:gd name="connsiteY1" fmla="*/ 2852601 h 2852601"/>
              <a:gd name="connsiteX2" fmla="*/ 1441173 w 2007704"/>
              <a:gd name="connsiteY2" fmla="*/ 159097 h 2852601"/>
              <a:gd name="connsiteX3" fmla="*/ 2007704 w 2007704"/>
              <a:gd name="connsiteY3" fmla="*/ 71 h 2852601"/>
              <a:gd name="connsiteX0" fmla="*/ 0 w 2007704"/>
              <a:gd name="connsiteY0" fmla="*/ 2723580 h 2723580"/>
              <a:gd name="connsiteX1" fmla="*/ 1401417 w 2007704"/>
              <a:gd name="connsiteY1" fmla="*/ 2723580 h 2723580"/>
              <a:gd name="connsiteX2" fmla="*/ 1441173 w 2007704"/>
              <a:gd name="connsiteY2" fmla="*/ 30076 h 2723580"/>
              <a:gd name="connsiteX3" fmla="*/ 2007704 w 2007704"/>
              <a:gd name="connsiteY3" fmla="*/ 259 h 2723580"/>
              <a:gd name="connsiteX0" fmla="*/ 0 w 2007704"/>
              <a:gd name="connsiteY0" fmla="*/ 2723580 h 2723580"/>
              <a:gd name="connsiteX1" fmla="*/ 1401417 w 2007704"/>
              <a:gd name="connsiteY1" fmla="*/ 2723580 h 2723580"/>
              <a:gd name="connsiteX2" fmla="*/ 1441173 w 2007704"/>
              <a:gd name="connsiteY2" fmla="*/ 30076 h 2723580"/>
              <a:gd name="connsiteX3" fmla="*/ 2007704 w 2007704"/>
              <a:gd name="connsiteY3" fmla="*/ 259 h 2723580"/>
              <a:gd name="connsiteX0" fmla="*/ 0 w 2126973"/>
              <a:gd name="connsiteY0" fmla="*/ 2703875 h 2703875"/>
              <a:gd name="connsiteX1" fmla="*/ 1401417 w 2126973"/>
              <a:gd name="connsiteY1" fmla="*/ 2703875 h 2703875"/>
              <a:gd name="connsiteX2" fmla="*/ 1441173 w 2126973"/>
              <a:gd name="connsiteY2" fmla="*/ 10371 h 2703875"/>
              <a:gd name="connsiteX3" fmla="*/ 2126973 w 2126973"/>
              <a:gd name="connsiteY3" fmla="*/ 432 h 2703875"/>
              <a:gd name="connsiteX0" fmla="*/ 0 w 2126973"/>
              <a:gd name="connsiteY0" fmla="*/ 2703443 h 2703443"/>
              <a:gd name="connsiteX1" fmla="*/ 1401417 w 2126973"/>
              <a:gd name="connsiteY1" fmla="*/ 2703443 h 2703443"/>
              <a:gd name="connsiteX2" fmla="*/ 1441173 w 2126973"/>
              <a:gd name="connsiteY2" fmla="*/ 9939 h 2703443"/>
              <a:gd name="connsiteX3" fmla="*/ 2126973 w 2126973"/>
              <a:gd name="connsiteY3" fmla="*/ 0 h 2703443"/>
              <a:gd name="connsiteX0" fmla="*/ 0 w 2126973"/>
              <a:gd name="connsiteY0" fmla="*/ 2703443 h 2703443"/>
              <a:gd name="connsiteX1" fmla="*/ 1480930 w 2126973"/>
              <a:gd name="connsiteY1" fmla="*/ 2683565 h 2703443"/>
              <a:gd name="connsiteX2" fmla="*/ 1441173 w 2126973"/>
              <a:gd name="connsiteY2" fmla="*/ 9939 h 2703443"/>
              <a:gd name="connsiteX3" fmla="*/ 2126973 w 2126973"/>
              <a:gd name="connsiteY3" fmla="*/ 0 h 2703443"/>
              <a:gd name="connsiteX0" fmla="*/ 0 w 2126973"/>
              <a:gd name="connsiteY0" fmla="*/ 2703443 h 2703443"/>
              <a:gd name="connsiteX1" fmla="*/ 1480930 w 2126973"/>
              <a:gd name="connsiteY1" fmla="*/ 2683565 h 2703443"/>
              <a:gd name="connsiteX2" fmla="*/ 1441173 w 2126973"/>
              <a:gd name="connsiteY2" fmla="*/ 9939 h 2703443"/>
              <a:gd name="connsiteX3" fmla="*/ 2126973 w 2126973"/>
              <a:gd name="connsiteY3" fmla="*/ 0 h 2703443"/>
              <a:gd name="connsiteX0" fmla="*/ 0 w 2126973"/>
              <a:gd name="connsiteY0" fmla="*/ 2703443 h 2703443"/>
              <a:gd name="connsiteX1" fmla="*/ 1451113 w 2126973"/>
              <a:gd name="connsiteY1" fmla="*/ 2693504 h 2703443"/>
              <a:gd name="connsiteX2" fmla="*/ 1441173 w 2126973"/>
              <a:gd name="connsiteY2" fmla="*/ 9939 h 2703443"/>
              <a:gd name="connsiteX3" fmla="*/ 2126973 w 2126973"/>
              <a:gd name="connsiteY3" fmla="*/ 0 h 2703443"/>
            </a:gdLst>
            <a:ahLst/>
            <a:cxnLst>
              <a:cxn ang="0">
                <a:pos x="connsiteX0" y="connsiteY0"/>
              </a:cxn>
              <a:cxn ang="0">
                <a:pos x="connsiteX1" y="connsiteY1"/>
              </a:cxn>
              <a:cxn ang="0">
                <a:pos x="connsiteX2" y="connsiteY2"/>
              </a:cxn>
              <a:cxn ang="0">
                <a:pos x="connsiteX3" y="connsiteY3"/>
              </a:cxn>
            </a:cxnLst>
            <a:rect l="l" t="t" r="r" b="b"/>
            <a:pathLst>
              <a:path w="2126973" h="2703443">
                <a:moveTo>
                  <a:pt x="0" y="2703443"/>
                </a:moveTo>
                <a:lnTo>
                  <a:pt x="1451113" y="2693504"/>
                </a:lnTo>
                <a:cubicBezTo>
                  <a:pt x="1431236" y="26504"/>
                  <a:pt x="1431234" y="2698474"/>
                  <a:pt x="1441173" y="9939"/>
                </a:cubicBezTo>
                <a:cubicBezTo>
                  <a:pt x="2009360" y="23192"/>
                  <a:pt x="1462294" y="15737"/>
                  <a:pt x="2126973"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A357D8DF-0B2E-7D4F-A778-933B61402765}"/>
              </a:ext>
            </a:extLst>
          </p:cNvPr>
          <p:cNvCxnSpPr>
            <a:cxnSpLocks/>
          </p:cNvCxnSpPr>
          <p:nvPr/>
        </p:nvCxnSpPr>
        <p:spPr>
          <a:xfrm>
            <a:off x="10746865" y="3637502"/>
            <a:ext cx="516851" cy="7121"/>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8" name="Graphic 47" descr="Database">
            <a:extLst>
              <a:ext uri="{FF2B5EF4-FFF2-40B4-BE49-F238E27FC236}">
                <a16:creationId xmlns:a16="http://schemas.microsoft.com/office/drawing/2014/main" id="{5732567A-D4D4-9A46-8D79-DBD80644C2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71623" y="3128659"/>
            <a:ext cx="970837" cy="970837"/>
          </a:xfrm>
          <a:prstGeom prst="rect">
            <a:avLst/>
          </a:prstGeom>
        </p:spPr>
      </p:pic>
      <p:sp>
        <p:nvSpPr>
          <p:cNvPr id="5" name="TextBox 4">
            <a:extLst>
              <a:ext uri="{FF2B5EF4-FFF2-40B4-BE49-F238E27FC236}">
                <a16:creationId xmlns:a16="http://schemas.microsoft.com/office/drawing/2014/main" id="{59B4EE78-94A6-6640-94D0-A14AA0B1A9CE}"/>
              </a:ext>
            </a:extLst>
          </p:cNvPr>
          <p:cNvSpPr txBox="1"/>
          <p:nvPr/>
        </p:nvSpPr>
        <p:spPr>
          <a:xfrm>
            <a:off x="11222277" y="4010377"/>
            <a:ext cx="692818" cy="553998"/>
          </a:xfrm>
          <a:prstGeom prst="rect">
            <a:avLst/>
          </a:prstGeom>
          <a:noFill/>
        </p:spPr>
        <p:txBody>
          <a:bodyPr wrap="none" rtlCol="0">
            <a:spAutoFit/>
          </a:bodyPr>
          <a:lstStyle/>
          <a:p>
            <a:pPr algn="ctr"/>
            <a:r>
              <a:rPr lang="en-US" sz="1000" dirty="0"/>
              <a:t>Workload</a:t>
            </a:r>
          </a:p>
          <a:p>
            <a:pPr algn="ctr"/>
            <a:r>
              <a:rPr lang="en-US" sz="1000" dirty="0"/>
              <a:t>+</a:t>
            </a:r>
          </a:p>
          <a:p>
            <a:pPr algn="ctr"/>
            <a:r>
              <a:rPr lang="en-US" sz="1000" dirty="0"/>
              <a:t>config</a:t>
            </a:r>
          </a:p>
        </p:txBody>
      </p:sp>
      <p:sp>
        <p:nvSpPr>
          <p:cNvPr id="4" name="TextBox 3">
            <a:extLst>
              <a:ext uri="{FF2B5EF4-FFF2-40B4-BE49-F238E27FC236}">
                <a16:creationId xmlns:a16="http://schemas.microsoft.com/office/drawing/2014/main" id="{85F1CC83-4521-9E4E-9D39-935E169B778F}"/>
              </a:ext>
            </a:extLst>
          </p:cNvPr>
          <p:cNvSpPr txBox="1"/>
          <p:nvPr/>
        </p:nvSpPr>
        <p:spPr>
          <a:xfrm>
            <a:off x="6760159" y="5178778"/>
            <a:ext cx="4716974" cy="646331"/>
          </a:xfrm>
          <a:prstGeom prst="rect">
            <a:avLst/>
          </a:prstGeom>
          <a:noFill/>
        </p:spPr>
        <p:txBody>
          <a:bodyPr wrap="square" rtlCol="0">
            <a:spAutoFit/>
          </a:bodyPr>
          <a:lstStyle/>
          <a:p>
            <a:r>
              <a:rPr lang="en-US" dirty="0"/>
              <a:t>The objective function is defined in terms of the metrics, e.g., max(throughput/memory)</a:t>
            </a:r>
          </a:p>
        </p:txBody>
      </p:sp>
      <p:sp>
        <p:nvSpPr>
          <p:cNvPr id="51" name="TextBox 50">
            <a:extLst>
              <a:ext uri="{FF2B5EF4-FFF2-40B4-BE49-F238E27FC236}">
                <a16:creationId xmlns:a16="http://schemas.microsoft.com/office/drawing/2014/main" id="{03A9FF77-6FA4-5648-833E-3FD1CB1EEAF9}"/>
              </a:ext>
            </a:extLst>
          </p:cNvPr>
          <p:cNvSpPr txBox="1"/>
          <p:nvPr/>
        </p:nvSpPr>
        <p:spPr>
          <a:xfrm>
            <a:off x="6498370" y="1677566"/>
            <a:ext cx="3550972" cy="4401205"/>
          </a:xfrm>
          <a:prstGeom prst="rect">
            <a:avLst/>
          </a:prstGeom>
          <a:solidFill>
            <a:schemeClr val="bg1">
              <a:lumMod val="95000"/>
            </a:schemeClr>
          </a:solidFill>
        </p:spPr>
        <p:txBody>
          <a:bodyPr wrap="square" rtlCol="0">
            <a:spAutoFit/>
          </a:bodyPr>
          <a:lstStyle/>
          <a:p>
            <a:r>
              <a:rPr lang="en-CA" sz="1000" dirty="0" err="1">
                <a:latin typeface="Monaco" pitchFamily="2" charset="77"/>
              </a:rPr>
              <a:t>apiVersion</a:t>
            </a:r>
            <a:r>
              <a:rPr lang="en-CA" sz="1000" dirty="0">
                <a:latin typeface="Monaco" pitchFamily="2" charset="77"/>
              </a:rPr>
              <a:t>: "</a:t>
            </a:r>
            <a:r>
              <a:rPr lang="en-CA" sz="1000" dirty="0" err="1">
                <a:latin typeface="Monaco" pitchFamily="2" charset="77"/>
              </a:rPr>
              <a:t>smarttuning.ibm.com</a:t>
            </a:r>
            <a:r>
              <a:rPr lang="en-CA" sz="1000" dirty="0">
                <a:latin typeface="Monaco" pitchFamily="2" charset="77"/>
              </a:rPr>
              <a:t>/v1alpha2"</a:t>
            </a:r>
            <a:br>
              <a:rPr lang="en-CA" sz="1000" dirty="0">
                <a:latin typeface="Monaco" pitchFamily="2" charset="77"/>
              </a:rPr>
            </a:br>
            <a:r>
              <a:rPr lang="en-CA" sz="1000" dirty="0">
                <a:latin typeface="Monaco" pitchFamily="2" charset="77"/>
              </a:rPr>
              <a:t>kind: </a:t>
            </a:r>
            <a:r>
              <a:rPr lang="en-CA" sz="1000" b="1" dirty="0" err="1">
                <a:latin typeface="Monaco" pitchFamily="2" charset="77"/>
              </a:rPr>
              <a:t>SearchSpace</a:t>
            </a:r>
            <a:br>
              <a:rPr lang="en-CA" sz="1000" dirty="0">
                <a:latin typeface="Monaco" pitchFamily="2" charset="77"/>
              </a:rPr>
            </a:br>
            <a:r>
              <a:rPr lang="en-CA" sz="1000" dirty="0">
                <a:latin typeface="Monaco" pitchFamily="2" charset="77"/>
              </a:rPr>
              <a:t>metadata:</a:t>
            </a:r>
            <a:br>
              <a:rPr lang="en-CA" sz="1000" dirty="0">
                <a:latin typeface="Monaco" pitchFamily="2" charset="77"/>
              </a:rPr>
            </a:br>
            <a:r>
              <a:rPr lang="en-CA" sz="1000" dirty="0">
                <a:latin typeface="Monaco" pitchFamily="2" charset="77"/>
              </a:rPr>
              <a:t>  name: &lt;deployment target&gt;</a:t>
            </a:r>
            <a:br>
              <a:rPr lang="en-CA" sz="1000" dirty="0">
                <a:latin typeface="Monaco" pitchFamily="2" charset="77"/>
              </a:rPr>
            </a:br>
            <a:r>
              <a:rPr lang="en-CA" sz="1000" dirty="0">
                <a:latin typeface="Monaco" pitchFamily="2" charset="77"/>
              </a:rPr>
              <a:t>spec:</a:t>
            </a:r>
            <a:br>
              <a:rPr lang="en-CA" sz="1000" dirty="0">
                <a:latin typeface="Monaco" pitchFamily="2" charset="77"/>
              </a:rPr>
            </a:br>
            <a:r>
              <a:rPr lang="en-CA" sz="1000" dirty="0">
                <a:latin typeface="Monaco" pitchFamily="2" charset="77"/>
              </a:rPr>
              <a:t>  deployment: &lt;deployment target&gt;</a:t>
            </a:r>
            <a:br>
              <a:rPr lang="en-CA" sz="1000" dirty="0">
                <a:latin typeface="Monaco" pitchFamily="2" charset="77"/>
              </a:rPr>
            </a:br>
            <a:r>
              <a:rPr lang="en-CA" sz="1000" dirty="0">
                <a:latin typeface="Monaco" pitchFamily="2" charset="77"/>
              </a:rPr>
              <a:t>  service: &lt;deployment service&gt;</a:t>
            </a:r>
            <a:br>
              <a:rPr lang="en-CA" sz="1000" dirty="0">
                <a:latin typeface="Monaco" pitchFamily="2" charset="77"/>
              </a:rPr>
            </a:br>
            <a:r>
              <a:rPr lang="en-CA" sz="1000" dirty="0">
                <a:latin typeface="Monaco" pitchFamily="2" charset="77"/>
              </a:rPr>
              <a:t>  namespace: &lt;namespace&gt;</a:t>
            </a:r>
            <a:br>
              <a:rPr lang="en-CA" sz="1000" dirty="0">
                <a:latin typeface="Monaco" pitchFamily="2" charset="77"/>
              </a:rPr>
            </a:br>
            <a:r>
              <a:rPr lang="en-CA" sz="1000" dirty="0">
                <a:latin typeface="Monaco" pitchFamily="2" charset="77"/>
              </a:rPr>
              <a:t>  manifests:</a:t>
            </a:r>
            <a:br>
              <a:rPr lang="en-CA" sz="1000" dirty="0">
                <a:latin typeface="Monaco" pitchFamily="2" charset="77"/>
              </a:rPr>
            </a:br>
            <a:r>
              <a:rPr lang="en-CA" sz="1000" dirty="0">
                <a:latin typeface="Monaco" pitchFamily="2" charset="77"/>
              </a:rPr>
              <a:t>    - name: &lt;manifest’s name&gt;</a:t>
            </a:r>
            <a:br>
              <a:rPr lang="en-CA" sz="1000" dirty="0">
                <a:latin typeface="Monaco" pitchFamily="2" charset="77"/>
              </a:rPr>
            </a:br>
            <a:r>
              <a:rPr lang="en-CA" sz="1000" dirty="0">
                <a:latin typeface="Monaco" pitchFamily="2" charset="77"/>
              </a:rPr>
              <a:t>      type: &lt;deployment | </a:t>
            </a:r>
            <a:r>
              <a:rPr lang="en-CA" sz="1000" dirty="0" err="1">
                <a:latin typeface="Monaco" pitchFamily="2" charset="77"/>
              </a:rPr>
              <a:t>configMap</a:t>
            </a:r>
            <a:r>
              <a:rPr lang="en-CA" sz="1000" dirty="0">
                <a:latin typeface="Monaco" pitchFamily="2" charset="77"/>
              </a:rPr>
              <a:t>&gt;</a:t>
            </a:r>
            <a:br>
              <a:rPr lang="en-CA" sz="1000" dirty="0">
                <a:latin typeface="Monaco" pitchFamily="2" charset="77"/>
              </a:rPr>
            </a:br>
            <a:r>
              <a:rPr lang="en-CA" sz="1000" dirty="0">
                <a:latin typeface="Monaco" pitchFamily="2" charset="77"/>
              </a:rPr>
              <a:t>data:</a:t>
            </a:r>
            <a:br>
              <a:rPr lang="en-CA" sz="1000" dirty="0">
                <a:latin typeface="Monaco" pitchFamily="2" charset="77"/>
              </a:rPr>
            </a:br>
            <a:r>
              <a:rPr lang="en-CA" sz="1000" dirty="0">
                <a:latin typeface="Monaco" pitchFamily="2" charset="77"/>
              </a:rPr>
              <a:t>  - name: &lt;manifest name&gt;</a:t>
            </a:r>
            <a:br>
              <a:rPr lang="en-CA" sz="1000" dirty="0">
                <a:latin typeface="Monaco" pitchFamily="2" charset="77"/>
              </a:rPr>
            </a:br>
            <a:r>
              <a:rPr lang="en-CA" sz="1000" dirty="0">
                <a:latin typeface="Monaco" pitchFamily="2" charset="77"/>
              </a:rPr>
              <a:t>    </a:t>
            </a:r>
            <a:r>
              <a:rPr lang="en-CA" sz="1000" dirty="0" err="1">
                <a:latin typeface="Monaco" pitchFamily="2" charset="77"/>
              </a:rPr>
              <a:t>tunables</a:t>
            </a:r>
            <a:r>
              <a:rPr lang="en-CA" sz="1000" dirty="0">
                <a:latin typeface="Monaco" pitchFamily="2" charset="77"/>
              </a:rPr>
              <a:t>:</a:t>
            </a:r>
            <a:br>
              <a:rPr lang="en-CA" sz="1000" dirty="0">
                <a:latin typeface="Monaco" pitchFamily="2" charset="77"/>
              </a:rPr>
            </a:br>
            <a:r>
              <a:rPr lang="en-CA" sz="1000" dirty="0">
                <a:latin typeface="Monaco" pitchFamily="2" charset="77"/>
              </a:rPr>
              <a:t>      number:</a:t>
            </a:r>
            <a:br>
              <a:rPr lang="en-CA" sz="1000" dirty="0">
                <a:latin typeface="Monaco" pitchFamily="2" charset="77"/>
              </a:rPr>
            </a:br>
            <a:r>
              <a:rPr lang="en-CA" sz="1000" dirty="0">
                <a:latin typeface="Monaco" pitchFamily="2" charset="77"/>
              </a:rPr>
              <a:t>        - name: &lt;</a:t>
            </a:r>
            <a:r>
              <a:rPr lang="en-CA" sz="1000" dirty="0" err="1">
                <a:latin typeface="Monaco" pitchFamily="2" charset="77"/>
              </a:rPr>
              <a:t>tunable’s</a:t>
            </a:r>
            <a:r>
              <a:rPr lang="en-CA" sz="1000" dirty="0">
                <a:latin typeface="Monaco" pitchFamily="2" charset="77"/>
              </a:rPr>
              <a:t> name&gt;</a:t>
            </a:r>
            <a:br>
              <a:rPr lang="en-CA" sz="1000" dirty="0">
                <a:latin typeface="Monaco" pitchFamily="2" charset="77"/>
              </a:rPr>
            </a:br>
            <a:r>
              <a:rPr lang="en-CA" sz="1000" dirty="0">
                <a:latin typeface="Monaco" pitchFamily="2" charset="77"/>
              </a:rPr>
              <a:t>          lower: &lt;lower bounder&gt;</a:t>
            </a:r>
            <a:br>
              <a:rPr lang="en-CA" sz="1000" dirty="0">
                <a:latin typeface="Monaco" pitchFamily="2" charset="77"/>
              </a:rPr>
            </a:br>
            <a:r>
              <a:rPr lang="en-CA" sz="1000" dirty="0">
                <a:latin typeface="Monaco" pitchFamily="2" charset="77"/>
              </a:rPr>
              <a:t>          upper: &lt;upper bounder&gt;</a:t>
            </a:r>
            <a:br>
              <a:rPr lang="en-CA" sz="1000" dirty="0">
                <a:latin typeface="Monaco" pitchFamily="2" charset="77"/>
              </a:rPr>
            </a:br>
            <a:r>
              <a:rPr lang="en-CA" sz="1000" dirty="0">
                <a:latin typeface="Monaco" pitchFamily="2" charset="77"/>
              </a:rPr>
              <a:t>          step: &lt;step between iterations&gt;</a:t>
            </a:r>
            <a:br>
              <a:rPr lang="en-CA" sz="1000" dirty="0">
                <a:latin typeface="Monaco" pitchFamily="2" charset="77"/>
              </a:rPr>
            </a:br>
            <a:r>
              <a:rPr lang="en-CA" sz="1000" dirty="0">
                <a:latin typeface="Monaco" pitchFamily="2" charset="77"/>
              </a:rPr>
              <a:t>        ...</a:t>
            </a:r>
          </a:p>
          <a:p>
            <a:r>
              <a:rPr lang="en-CA" sz="1000" dirty="0">
                <a:latin typeface="Monaco" pitchFamily="2" charset="77"/>
              </a:rPr>
              <a:t>	option:</a:t>
            </a:r>
            <a:br>
              <a:rPr lang="en-CA" sz="1000" dirty="0">
                <a:latin typeface="Monaco" pitchFamily="2" charset="77"/>
              </a:rPr>
            </a:br>
            <a:r>
              <a:rPr lang="en-CA" sz="1000" dirty="0">
                <a:latin typeface="Monaco" pitchFamily="2" charset="77"/>
              </a:rPr>
              <a:t>        - name: &lt;</a:t>
            </a:r>
            <a:r>
              <a:rPr lang="en-CA" sz="1000" dirty="0" err="1">
                <a:latin typeface="Monaco" pitchFamily="2" charset="77"/>
              </a:rPr>
              <a:t>tunable’s</a:t>
            </a:r>
            <a:r>
              <a:rPr lang="en-CA" sz="1000" dirty="0">
                <a:latin typeface="Monaco" pitchFamily="2" charset="77"/>
              </a:rPr>
              <a:t> name&gt;</a:t>
            </a:r>
            <a:br>
              <a:rPr lang="en-CA" sz="1000" dirty="0">
                <a:latin typeface="Monaco" pitchFamily="2" charset="77"/>
              </a:rPr>
            </a:br>
            <a:r>
              <a:rPr lang="en-CA" sz="1000" dirty="0">
                <a:latin typeface="Monaco" pitchFamily="2" charset="77"/>
              </a:rPr>
              <a:t>          values:</a:t>
            </a:r>
            <a:br>
              <a:rPr lang="en-CA" sz="1000" dirty="0">
                <a:latin typeface="Monaco" pitchFamily="2" charset="77"/>
              </a:rPr>
            </a:br>
            <a:r>
              <a:rPr lang="en-CA" sz="1000" dirty="0">
                <a:latin typeface="Monaco" pitchFamily="2" charset="77"/>
              </a:rPr>
              <a:t>            - &lt;any value&gt;</a:t>
            </a:r>
            <a:br>
              <a:rPr lang="en-CA" sz="1000" dirty="0">
                <a:latin typeface="Monaco" pitchFamily="2" charset="77"/>
              </a:rPr>
            </a:br>
            <a:r>
              <a:rPr lang="en-CA" sz="1000" dirty="0">
                <a:latin typeface="Monaco" pitchFamily="2" charset="77"/>
              </a:rPr>
              <a:t>            ...</a:t>
            </a:r>
            <a:br>
              <a:rPr lang="en-CA" sz="1000" dirty="0">
                <a:latin typeface="Monaco" pitchFamily="2" charset="77"/>
              </a:rPr>
            </a:br>
            <a:r>
              <a:rPr lang="en-CA" sz="1000" dirty="0">
                <a:latin typeface="Monaco" pitchFamily="2" charset="77"/>
              </a:rPr>
              <a:t>	  ...</a:t>
            </a:r>
          </a:p>
          <a:p>
            <a:br>
              <a:rPr lang="en-CA" sz="1000" dirty="0">
                <a:latin typeface="Monaco" pitchFamily="2" charset="77"/>
              </a:rPr>
            </a:br>
            <a:endParaRPr lang="en-US" sz="1000" dirty="0">
              <a:latin typeface="Monaco" pitchFamily="2" charset="77"/>
            </a:endParaRPr>
          </a:p>
        </p:txBody>
      </p:sp>
      <p:sp>
        <p:nvSpPr>
          <p:cNvPr id="50" name="Folded Corner 49">
            <a:extLst>
              <a:ext uri="{FF2B5EF4-FFF2-40B4-BE49-F238E27FC236}">
                <a16:creationId xmlns:a16="http://schemas.microsoft.com/office/drawing/2014/main" id="{B70C5609-8BD9-9D4E-ACF9-0D04B7E782D9}"/>
              </a:ext>
            </a:extLst>
          </p:cNvPr>
          <p:cNvSpPr/>
          <p:nvPr/>
        </p:nvSpPr>
        <p:spPr>
          <a:xfrm>
            <a:off x="9834772" y="2180415"/>
            <a:ext cx="485368" cy="58298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Search</a:t>
            </a:r>
          </a:p>
          <a:p>
            <a:pPr algn="ctr"/>
            <a:r>
              <a:rPr lang="en-US" sz="800" dirty="0"/>
              <a:t>Space</a:t>
            </a:r>
          </a:p>
        </p:txBody>
      </p:sp>
    </p:spTree>
    <p:extLst>
      <p:ext uri="{BB962C8B-B14F-4D97-AF65-F5344CB8AC3E}">
        <p14:creationId xmlns:p14="http://schemas.microsoft.com/office/powerpoint/2010/main" val="188776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5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7" grpId="0"/>
      <p:bldP spid="52" grpId="0" animBg="1"/>
      <p:bldP spid="53" grpId="0" animBg="1"/>
      <p:bldP spid="54" grpId="0" animBg="1"/>
      <p:bldP spid="55" grpId="0" animBg="1"/>
      <p:bldP spid="57" grpId="0"/>
      <p:bldP spid="62" grpId="0"/>
      <p:bldP spid="63" grpId="0"/>
      <p:bldP spid="68" grpId="0"/>
      <p:bldP spid="69" grpId="0"/>
      <p:bldP spid="72" grpId="0"/>
      <p:bldP spid="77" grpId="0"/>
      <p:bldP spid="78" grpId="0"/>
      <p:bldP spid="113" grpId="0" animBg="1"/>
      <p:bldP spid="51" grpId="0" animBg="1"/>
      <p:bldP spid="51" grpId="1" animBg="1"/>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01C4-579E-9A48-B618-385F92B63B6D}"/>
              </a:ext>
            </a:extLst>
          </p:cNvPr>
          <p:cNvSpPr>
            <a:spLocks noGrp="1"/>
          </p:cNvSpPr>
          <p:nvPr>
            <p:ph type="title"/>
          </p:nvPr>
        </p:nvSpPr>
        <p:spPr/>
        <p:txBody>
          <a:bodyPr/>
          <a:lstStyle/>
          <a:p>
            <a:r>
              <a:rPr lang="en-US" dirty="0"/>
              <a:t>SmartTuning: Optimization</a:t>
            </a:r>
          </a:p>
        </p:txBody>
      </p:sp>
      <p:sp>
        <p:nvSpPr>
          <p:cNvPr id="3" name="Slide Number Placeholder 2">
            <a:extLst>
              <a:ext uri="{FF2B5EF4-FFF2-40B4-BE49-F238E27FC236}">
                <a16:creationId xmlns:a16="http://schemas.microsoft.com/office/drawing/2014/main" id="{49FA3D8A-D90D-4444-AB2D-AE8644CF82A0}"/>
              </a:ext>
            </a:extLst>
          </p:cNvPr>
          <p:cNvSpPr>
            <a:spLocks noGrp="1"/>
          </p:cNvSpPr>
          <p:nvPr>
            <p:ph type="sldNum" sz="quarter" idx="12"/>
          </p:nvPr>
        </p:nvSpPr>
        <p:spPr/>
        <p:txBody>
          <a:bodyPr/>
          <a:lstStyle/>
          <a:p>
            <a:fld id="{C99B16EB-E8B7-064E-A646-7400584D85DA}" type="slidenum">
              <a:rPr lang="en-US" smtClean="0"/>
              <a:t>8</a:t>
            </a:fld>
            <a:endParaRPr lang="en-US"/>
          </a:p>
        </p:txBody>
      </p:sp>
      <p:sp>
        <p:nvSpPr>
          <p:cNvPr id="16" name="TextBox 15">
            <a:extLst>
              <a:ext uri="{FF2B5EF4-FFF2-40B4-BE49-F238E27FC236}">
                <a16:creationId xmlns:a16="http://schemas.microsoft.com/office/drawing/2014/main" id="{3CCB543D-1932-1D45-9626-5C43BB910376}"/>
              </a:ext>
            </a:extLst>
          </p:cNvPr>
          <p:cNvSpPr txBox="1"/>
          <p:nvPr/>
        </p:nvSpPr>
        <p:spPr>
          <a:xfrm>
            <a:off x="634212" y="1612605"/>
            <a:ext cx="2045432" cy="369332"/>
          </a:xfrm>
          <a:prstGeom prst="rect">
            <a:avLst/>
          </a:prstGeom>
          <a:noFill/>
        </p:spPr>
        <p:txBody>
          <a:bodyPr wrap="none" rtlCol="0">
            <a:spAutoFit/>
          </a:bodyPr>
          <a:lstStyle/>
          <a:p>
            <a:r>
              <a:rPr lang="en-US" dirty="0"/>
              <a:t>Config Optimization</a:t>
            </a:r>
          </a:p>
        </p:txBody>
      </p:sp>
      <p:sp>
        <p:nvSpPr>
          <p:cNvPr id="17" name="TextBox 16">
            <a:extLst>
              <a:ext uri="{FF2B5EF4-FFF2-40B4-BE49-F238E27FC236}">
                <a16:creationId xmlns:a16="http://schemas.microsoft.com/office/drawing/2014/main" id="{0ED6587D-069A-1649-9FF3-04EF5CB286E5}"/>
              </a:ext>
            </a:extLst>
          </p:cNvPr>
          <p:cNvSpPr txBox="1"/>
          <p:nvPr/>
        </p:nvSpPr>
        <p:spPr>
          <a:xfrm>
            <a:off x="2662155" y="1452707"/>
            <a:ext cx="4423262" cy="1477328"/>
          </a:xfrm>
          <a:prstGeom prst="rect">
            <a:avLst/>
          </a:prstGeom>
          <a:noFill/>
        </p:spPr>
        <p:txBody>
          <a:bodyPr wrap="none" rtlCol="0">
            <a:spAutoFit/>
          </a:bodyPr>
          <a:lstStyle/>
          <a:p>
            <a:pPr marL="285750" indent="-285750">
              <a:buFont typeface="Arial" panose="020B0604020202020204" pitchFamily="34" charset="0"/>
              <a:buChar char="•"/>
            </a:pPr>
            <a:r>
              <a:rPr lang="en-US" dirty="0"/>
              <a:t>Bayesian Optimization</a:t>
            </a:r>
          </a:p>
          <a:p>
            <a:pPr marL="742950" lvl="1" indent="-285750">
              <a:buFont typeface="Arial" panose="020B0604020202020204" pitchFamily="34" charset="0"/>
              <a:buChar char="•"/>
            </a:pPr>
            <a:r>
              <a:rPr lang="en-US" dirty="0"/>
              <a:t>max/min objective function</a:t>
            </a:r>
          </a:p>
          <a:p>
            <a:pPr marL="285750" indent="-285750">
              <a:buFont typeface="Arial" panose="020B0604020202020204" pitchFamily="34" charset="0"/>
              <a:buChar char="•"/>
            </a:pPr>
            <a:r>
              <a:rPr lang="en-US" dirty="0"/>
              <a:t>Selects the best config for a given </a:t>
            </a:r>
          </a:p>
          <a:p>
            <a:r>
              <a:rPr lang="en-US" dirty="0"/>
              <a:t>        workload-type based on the observables</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303F7DEC-E73B-B245-A858-3E96AA1E24A9}"/>
              </a:ext>
            </a:extLst>
          </p:cNvPr>
          <p:cNvSpPr txBox="1"/>
          <p:nvPr/>
        </p:nvSpPr>
        <p:spPr>
          <a:xfrm>
            <a:off x="2549717" y="5590104"/>
            <a:ext cx="1850186" cy="261610"/>
          </a:xfrm>
          <a:prstGeom prst="rect">
            <a:avLst/>
          </a:prstGeom>
          <a:noFill/>
        </p:spPr>
        <p:txBody>
          <a:bodyPr wrap="none" rtlCol="0">
            <a:spAutoFit/>
          </a:bodyPr>
          <a:lstStyle/>
          <a:p>
            <a:r>
              <a:rPr lang="en-US" sz="1100" dirty="0"/>
              <a:t>(Workload-Z, config-w,  5.32)</a:t>
            </a:r>
          </a:p>
        </p:txBody>
      </p:sp>
      <p:cxnSp>
        <p:nvCxnSpPr>
          <p:cNvPr id="10" name="Elbow Connector 9">
            <a:extLst>
              <a:ext uri="{FF2B5EF4-FFF2-40B4-BE49-F238E27FC236}">
                <a16:creationId xmlns:a16="http://schemas.microsoft.com/office/drawing/2014/main" id="{4534D102-9F3B-FC4E-9625-EE54E699C07C}"/>
              </a:ext>
            </a:extLst>
          </p:cNvPr>
          <p:cNvCxnSpPr>
            <a:cxnSpLocks/>
            <a:stCxn id="5" idx="2"/>
            <a:endCxn id="27" idx="3"/>
          </p:cNvCxnSpPr>
          <p:nvPr/>
        </p:nvCxnSpPr>
        <p:spPr>
          <a:xfrm rot="16200000" flipH="1">
            <a:off x="4651843" y="4674681"/>
            <a:ext cx="118841" cy="2472906"/>
          </a:xfrm>
          <a:prstGeom prst="bentConnector3">
            <a:avLst>
              <a:gd name="adj1" fmla="val 292358"/>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a:extLst>
              <a:ext uri="{FF2B5EF4-FFF2-40B4-BE49-F238E27FC236}">
                <a16:creationId xmlns:a16="http://schemas.microsoft.com/office/drawing/2014/main" id="{01D77EE5-35AB-7A49-9FD3-FE8C3160D70C}"/>
              </a:ext>
            </a:extLst>
          </p:cNvPr>
          <p:cNvGraphicFramePr>
            <a:graphicFrameLocks noGrp="1"/>
          </p:cNvGraphicFramePr>
          <p:nvPr>
            <p:extLst>
              <p:ext uri="{D42A27DB-BD31-4B8C-83A1-F6EECF244321}">
                <p14:modId xmlns:p14="http://schemas.microsoft.com/office/powerpoint/2010/main" val="1897738051"/>
              </p:ext>
            </p:extLst>
          </p:nvPr>
        </p:nvGraphicFramePr>
        <p:xfrm>
          <a:off x="7535284" y="6287014"/>
          <a:ext cx="3143795" cy="274320"/>
        </p:xfrm>
        <a:graphic>
          <a:graphicData uri="http://schemas.openxmlformats.org/drawingml/2006/table">
            <a:tbl>
              <a:tblPr firstRow="1" bandRow="1">
                <a:tableStyleId>{073A0DAA-6AF3-43AB-8588-CEC1D06C72B9}</a:tableStyleId>
              </a:tblPr>
              <a:tblGrid>
                <a:gridCol w="628759">
                  <a:extLst>
                    <a:ext uri="{9D8B030D-6E8A-4147-A177-3AD203B41FA5}">
                      <a16:colId xmlns:a16="http://schemas.microsoft.com/office/drawing/2014/main" val="958217014"/>
                    </a:ext>
                  </a:extLst>
                </a:gridCol>
                <a:gridCol w="628759">
                  <a:extLst>
                    <a:ext uri="{9D8B030D-6E8A-4147-A177-3AD203B41FA5}">
                      <a16:colId xmlns:a16="http://schemas.microsoft.com/office/drawing/2014/main" val="741371012"/>
                    </a:ext>
                  </a:extLst>
                </a:gridCol>
                <a:gridCol w="628759">
                  <a:extLst>
                    <a:ext uri="{9D8B030D-6E8A-4147-A177-3AD203B41FA5}">
                      <a16:colId xmlns:a16="http://schemas.microsoft.com/office/drawing/2014/main" val="2006237031"/>
                    </a:ext>
                  </a:extLst>
                </a:gridCol>
                <a:gridCol w="628759">
                  <a:extLst>
                    <a:ext uri="{9D8B030D-6E8A-4147-A177-3AD203B41FA5}">
                      <a16:colId xmlns:a16="http://schemas.microsoft.com/office/drawing/2014/main" val="2095187370"/>
                    </a:ext>
                  </a:extLst>
                </a:gridCol>
                <a:gridCol w="628759">
                  <a:extLst>
                    <a:ext uri="{9D8B030D-6E8A-4147-A177-3AD203B41FA5}">
                      <a16:colId xmlns:a16="http://schemas.microsoft.com/office/drawing/2014/main" val="4262137678"/>
                    </a:ext>
                  </a:extLst>
                </a:gridCol>
              </a:tblGrid>
              <a:tr h="266336">
                <a:tc>
                  <a:txBody>
                    <a:bodyPr/>
                    <a:lstStyle/>
                    <a:p>
                      <a:r>
                        <a:rPr lang="en-US" sz="1200" dirty="0"/>
                        <a:t>0.3</a:t>
                      </a:r>
                    </a:p>
                  </a:txBody>
                  <a:tcPr/>
                </a:tc>
                <a:tc>
                  <a:txBody>
                    <a:bodyPr/>
                    <a:lstStyle/>
                    <a:p>
                      <a:r>
                        <a:rPr lang="en-US" sz="1200" dirty="0"/>
                        <a:t>0.1</a:t>
                      </a:r>
                    </a:p>
                  </a:txBody>
                  <a:tcPr/>
                </a:tc>
                <a:tc>
                  <a:txBody>
                    <a:bodyPr/>
                    <a:lstStyle/>
                    <a:p>
                      <a:r>
                        <a:rPr lang="en-US" sz="1200" dirty="0"/>
                        <a:t>0.2</a:t>
                      </a:r>
                    </a:p>
                  </a:txBody>
                  <a:tcPr/>
                </a:tc>
                <a:tc>
                  <a:txBody>
                    <a:bodyPr/>
                    <a:lstStyle/>
                    <a:p>
                      <a:r>
                        <a:rPr lang="en-US" sz="1200" dirty="0"/>
                        <a:t>0.25</a:t>
                      </a:r>
                    </a:p>
                  </a:txBody>
                  <a:tcPr/>
                </a:tc>
                <a:tc>
                  <a:txBody>
                    <a:bodyPr/>
                    <a:lstStyle/>
                    <a:p>
                      <a:r>
                        <a:rPr lang="en-US" sz="1200" dirty="0"/>
                        <a:t>0.15</a:t>
                      </a:r>
                    </a:p>
                  </a:txBody>
                  <a:tcPr/>
                </a:tc>
                <a:extLst>
                  <a:ext uri="{0D108BD9-81ED-4DB2-BD59-A6C34878D82A}">
                    <a16:rowId xmlns:a16="http://schemas.microsoft.com/office/drawing/2014/main" val="1475603166"/>
                  </a:ext>
                </a:extLst>
              </a:tr>
            </a:tbl>
          </a:graphicData>
        </a:graphic>
      </p:graphicFrame>
      <p:sp>
        <p:nvSpPr>
          <p:cNvPr id="27" name="Can 26">
            <a:extLst>
              <a:ext uri="{FF2B5EF4-FFF2-40B4-BE49-F238E27FC236}">
                <a16:creationId xmlns:a16="http://schemas.microsoft.com/office/drawing/2014/main" id="{C54DDD7A-AEEA-094D-A4B8-C8006987EC60}"/>
              </a:ext>
            </a:extLst>
          </p:cNvPr>
          <p:cNvSpPr/>
          <p:nvPr/>
        </p:nvSpPr>
        <p:spPr>
          <a:xfrm>
            <a:off x="5320699" y="4385595"/>
            <a:ext cx="1254034" cy="1584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Workload</a:t>
            </a:r>
          </a:p>
          <a:p>
            <a:pPr algn="ctr"/>
            <a:r>
              <a:rPr lang="en-US" dirty="0"/>
              <a:t>Type Z</a:t>
            </a:r>
          </a:p>
        </p:txBody>
      </p:sp>
      <p:sp>
        <p:nvSpPr>
          <p:cNvPr id="28" name="TextBox 27">
            <a:extLst>
              <a:ext uri="{FF2B5EF4-FFF2-40B4-BE49-F238E27FC236}">
                <a16:creationId xmlns:a16="http://schemas.microsoft.com/office/drawing/2014/main" id="{A6A9D2F5-211D-E148-BCDD-8D287FCD9FFE}"/>
              </a:ext>
            </a:extLst>
          </p:cNvPr>
          <p:cNvSpPr txBox="1"/>
          <p:nvPr/>
        </p:nvSpPr>
        <p:spPr>
          <a:xfrm>
            <a:off x="6704095" y="6297428"/>
            <a:ext cx="762645" cy="276999"/>
          </a:xfrm>
          <a:prstGeom prst="rect">
            <a:avLst/>
          </a:prstGeom>
          <a:noFill/>
        </p:spPr>
        <p:txBody>
          <a:bodyPr wrap="none" rtlCol="0">
            <a:spAutoFit/>
          </a:bodyPr>
          <a:lstStyle/>
          <a:p>
            <a:r>
              <a:rPr lang="en-US" sz="1200" dirty="0"/>
              <a:t>Centroid:</a:t>
            </a:r>
          </a:p>
        </p:txBody>
      </p:sp>
      <p:graphicFrame>
        <p:nvGraphicFramePr>
          <p:cNvPr id="4" name="Table 3">
            <a:extLst>
              <a:ext uri="{FF2B5EF4-FFF2-40B4-BE49-F238E27FC236}">
                <a16:creationId xmlns:a16="http://schemas.microsoft.com/office/drawing/2014/main" id="{B8F86BFC-F337-2F42-9E2E-57647CDE8C4C}"/>
              </a:ext>
            </a:extLst>
          </p:cNvPr>
          <p:cNvGraphicFramePr>
            <a:graphicFrameLocks noGrp="1"/>
          </p:cNvGraphicFramePr>
          <p:nvPr>
            <p:extLst>
              <p:ext uri="{D42A27DB-BD31-4B8C-83A1-F6EECF244321}">
                <p14:modId xmlns:p14="http://schemas.microsoft.com/office/powerpoint/2010/main" val="3058670713"/>
              </p:ext>
            </p:extLst>
          </p:nvPr>
        </p:nvGraphicFramePr>
        <p:xfrm>
          <a:off x="7051295" y="4401165"/>
          <a:ext cx="3663054" cy="1584960"/>
        </p:xfrm>
        <a:graphic>
          <a:graphicData uri="http://schemas.openxmlformats.org/drawingml/2006/table">
            <a:tbl>
              <a:tblPr firstRow="1" bandRow="1">
                <a:tableStyleId>{5C22544A-7EE6-4342-B048-85BDC9FD1C3A}</a:tableStyleId>
              </a:tblPr>
              <a:tblGrid>
                <a:gridCol w="1221018">
                  <a:extLst>
                    <a:ext uri="{9D8B030D-6E8A-4147-A177-3AD203B41FA5}">
                      <a16:colId xmlns:a16="http://schemas.microsoft.com/office/drawing/2014/main" val="2521744562"/>
                    </a:ext>
                  </a:extLst>
                </a:gridCol>
                <a:gridCol w="1221018">
                  <a:extLst>
                    <a:ext uri="{9D8B030D-6E8A-4147-A177-3AD203B41FA5}">
                      <a16:colId xmlns:a16="http://schemas.microsoft.com/office/drawing/2014/main" val="1203275451"/>
                    </a:ext>
                  </a:extLst>
                </a:gridCol>
                <a:gridCol w="1221018">
                  <a:extLst>
                    <a:ext uri="{9D8B030D-6E8A-4147-A177-3AD203B41FA5}">
                      <a16:colId xmlns:a16="http://schemas.microsoft.com/office/drawing/2014/main" val="3613518633"/>
                    </a:ext>
                  </a:extLst>
                </a:gridCol>
              </a:tblGrid>
              <a:tr h="316992">
                <a:tc>
                  <a:txBody>
                    <a:bodyPr/>
                    <a:lstStyle/>
                    <a:p>
                      <a:r>
                        <a:rPr lang="en-US" sz="1200" dirty="0"/>
                        <a:t>Workload-z</a:t>
                      </a:r>
                    </a:p>
                  </a:txBody>
                  <a:tcPr/>
                </a:tc>
                <a:tc>
                  <a:txBody>
                    <a:bodyPr/>
                    <a:lstStyle/>
                    <a:p>
                      <a:r>
                        <a:rPr lang="en-US" sz="1200" dirty="0"/>
                        <a:t>Config-A</a:t>
                      </a:r>
                    </a:p>
                  </a:txBody>
                  <a:tcPr/>
                </a:tc>
                <a:tc>
                  <a:txBody>
                    <a:bodyPr/>
                    <a:lstStyle/>
                    <a:p>
                      <a:r>
                        <a:rPr lang="en-US" sz="1200" dirty="0"/>
                        <a:t>17.5</a:t>
                      </a:r>
                    </a:p>
                  </a:txBody>
                  <a:tcPr/>
                </a:tc>
                <a:extLst>
                  <a:ext uri="{0D108BD9-81ED-4DB2-BD59-A6C34878D82A}">
                    <a16:rowId xmlns:a16="http://schemas.microsoft.com/office/drawing/2014/main" val="2629657035"/>
                  </a:ext>
                </a:extLst>
              </a:tr>
              <a:tr h="316992">
                <a:tc>
                  <a:txBody>
                    <a:bodyPr/>
                    <a:lstStyle/>
                    <a:p>
                      <a:r>
                        <a:rPr lang="en-US" sz="1200" dirty="0"/>
                        <a:t>Workload-z</a:t>
                      </a:r>
                    </a:p>
                  </a:txBody>
                  <a:tcPr/>
                </a:tc>
                <a:tc>
                  <a:txBody>
                    <a:bodyPr/>
                    <a:lstStyle/>
                    <a:p>
                      <a:r>
                        <a:rPr lang="en-US" sz="1200" dirty="0"/>
                        <a:t>Config-N</a:t>
                      </a:r>
                    </a:p>
                  </a:txBody>
                  <a:tcPr/>
                </a:tc>
                <a:tc>
                  <a:txBody>
                    <a:bodyPr/>
                    <a:lstStyle/>
                    <a:p>
                      <a:r>
                        <a:rPr lang="en-US" sz="1200" dirty="0"/>
                        <a:t>14.2</a:t>
                      </a:r>
                    </a:p>
                  </a:txBody>
                  <a:tcPr/>
                </a:tc>
                <a:extLst>
                  <a:ext uri="{0D108BD9-81ED-4DB2-BD59-A6C34878D82A}">
                    <a16:rowId xmlns:a16="http://schemas.microsoft.com/office/drawing/2014/main" val="1436029925"/>
                  </a:ext>
                </a:extLst>
              </a:tr>
              <a:tr h="316992">
                <a:tc>
                  <a:txBody>
                    <a:bodyPr/>
                    <a:lstStyle/>
                    <a:p>
                      <a:r>
                        <a:rPr lang="en-US" sz="1200" dirty="0"/>
                        <a:t>Workload-z</a:t>
                      </a:r>
                    </a:p>
                  </a:txBody>
                  <a:tcPr/>
                </a:tc>
                <a:tc>
                  <a:txBody>
                    <a:bodyPr/>
                    <a:lstStyle/>
                    <a:p>
                      <a:r>
                        <a:rPr lang="en-US" sz="1200" dirty="0"/>
                        <a:t>Config-K</a:t>
                      </a:r>
                    </a:p>
                  </a:txBody>
                  <a:tcPr/>
                </a:tc>
                <a:tc>
                  <a:txBody>
                    <a:bodyPr/>
                    <a:lstStyle/>
                    <a:p>
                      <a:r>
                        <a:rPr lang="en-US" sz="1200" dirty="0"/>
                        <a:t>9.87</a:t>
                      </a:r>
                    </a:p>
                  </a:txBody>
                  <a:tcPr/>
                </a:tc>
                <a:extLst>
                  <a:ext uri="{0D108BD9-81ED-4DB2-BD59-A6C34878D82A}">
                    <a16:rowId xmlns:a16="http://schemas.microsoft.com/office/drawing/2014/main" val="2144134047"/>
                  </a:ext>
                </a:extLst>
              </a:tr>
              <a:tr h="316992">
                <a:tc>
                  <a:txBody>
                    <a:bodyPr/>
                    <a:lstStyle/>
                    <a:p>
                      <a:r>
                        <a:rPr lang="en-US" sz="1200" dirty="0"/>
                        <a:t>Workload-z</a:t>
                      </a:r>
                    </a:p>
                  </a:txBody>
                  <a:tcPr/>
                </a:tc>
                <a:tc>
                  <a:txBody>
                    <a:bodyPr/>
                    <a:lstStyle/>
                    <a:p>
                      <a:r>
                        <a:rPr lang="en-US" sz="1200" dirty="0"/>
                        <a:t>Config-W</a:t>
                      </a:r>
                    </a:p>
                  </a:txBody>
                  <a:tcPr/>
                </a:tc>
                <a:tc>
                  <a:txBody>
                    <a:bodyPr/>
                    <a:lstStyle/>
                    <a:p>
                      <a:r>
                        <a:rPr lang="en-US" sz="1200" dirty="0"/>
                        <a:t>5.32</a:t>
                      </a:r>
                    </a:p>
                  </a:txBody>
                  <a:tcPr/>
                </a:tc>
                <a:extLst>
                  <a:ext uri="{0D108BD9-81ED-4DB2-BD59-A6C34878D82A}">
                    <a16:rowId xmlns:a16="http://schemas.microsoft.com/office/drawing/2014/main" val="1490989987"/>
                  </a:ext>
                </a:extLst>
              </a:tr>
              <a:tr h="316992">
                <a:tc>
                  <a:txBody>
                    <a:bodyPr/>
                    <a:lstStyle/>
                    <a:p>
                      <a:r>
                        <a:rPr lang="en-US" sz="1200" dirty="0"/>
                        <a:t>Workload-z</a:t>
                      </a:r>
                    </a:p>
                  </a:txBody>
                  <a:tcPr/>
                </a:tc>
                <a:tc>
                  <a:txBody>
                    <a:bodyPr/>
                    <a:lstStyle/>
                    <a:p>
                      <a:r>
                        <a:rPr lang="en-US" sz="1200" dirty="0"/>
                        <a:t>Config-B</a:t>
                      </a:r>
                    </a:p>
                  </a:txBody>
                  <a:tcPr/>
                </a:tc>
                <a:tc>
                  <a:txBody>
                    <a:bodyPr/>
                    <a:lstStyle/>
                    <a:p>
                      <a:r>
                        <a:rPr lang="en-US" sz="1200" dirty="0"/>
                        <a:t>2.09</a:t>
                      </a:r>
                    </a:p>
                  </a:txBody>
                  <a:tcPr/>
                </a:tc>
                <a:extLst>
                  <a:ext uri="{0D108BD9-81ED-4DB2-BD59-A6C34878D82A}">
                    <a16:rowId xmlns:a16="http://schemas.microsoft.com/office/drawing/2014/main" val="751415439"/>
                  </a:ext>
                </a:extLst>
              </a:tr>
            </a:tbl>
          </a:graphicData>
        </a:graphic>
      </p:graphicFrame>
      <p:sp>
        <p:nvSpPr>
          <p:cNvPr id="6" name="Right Brace 5">
            <a:extLst>
              <a:ext uri="{FF2B5EF4-FFF2-40B4-BE49-F238E27FC236}">
                <a16:creationId xmlns:a16="http://schemas.microsoft.com/office/drawing/2014/main" id="{F515050E-EFBB-5943-954E-82A32701B802}"/>
              </a:ext>
            </a:extLst>
          </p:cNvPr>
          <p:cNvSpPr/>
          <p:nvPr/>
        </p:nvSpPr>
        <p:spPr>
          <a:xfrm rot="10800000">
            <a:off x="6704096" y="4175533"/>
            <a:ext cx="347199" cy="19938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ounded Rectangle 7">
            <a:extLst>
              <a:ext uri="{FF2B5EF4-FFF2-40B4-BE49-F238E27FC236}">
                <a16:creationId xmlns:a16="http://schemas.microsoft.com/office/drawing/2014/main" id="{555DF85F-3307-0248-BCF1-808002E4EC04}"/>
              </a:ext>
            </a:extLst>
          </p:cNvPr>
          <p:cNvSpPr/>
          <p:nvPr/>
        </p:nvSpPr>
        <p:spPr>
          <a:xfrm>
            <a:off x="1050131" y="4319452"/>
            <a:ext cx="1290382" cy="610057"/>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production</a:t>
            </a:r>
          </a:p>
        </p:txBody>
      </p:sp>
      <p:sp>
        <p:nvSpPr>
          <p:cNvPr id="21" name="Rounded Rectangle 20">
            <a:extLst>
              <a:ext uri="{FF2B5EF4-FFF2-40B4-BE49-F238E27FC236}">
                <a16:creationId xmlns:a16="http://schemas.microsoft.com/office/drawing/2014/main" id="{BBE746C8-E41C-E84A-A5DF-0559342BD6B0}"/>
              </a:ext>
            </a:extLst>
          </p:cNvPr>
          <p:cNvSpPr/>
          <p:nvPr/>
        </p:nvSpPr>
        <p:spPr>
          <a:xfrm>
            <a:off x="1050131" y="5178075"/>
            <a:ext cx="1290382" cy="610057"/>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training</a:t>
            </a:r>
          </a:p>
        </p:txBody>
      </p:sp>
      <p:sp>
        <p:nvSpPr>
          <p:cNvPr id="9" name="TextBox 8">
            <a:extLst>
              <a:ext uri="{FF2B5EF4-FFF2-40B4-BE49-F238E27FC236}">
                <a16:creationId xmlns:a16="http://schemas.microsoft.com/office/drawing/2014/main" id="{B6C055B8-435A-6F4C-A343-E0989A149386}"/>
              </a:ext>
            </a:extLst>
          </p:cNvPr>
          <p:cNvSpPr txBox="1"/>
          <p:nvPr/>
        </p:nvSpPr>
        <p:spPr>
          <a:xfrm>
            <a:off x="2852715" y="5332763"/>
            <a:ext cx="1463799" cy="276999"/>
          </a:xfrm>
          <a:prstGeom prst="rect">
            <a:avLst/>
          </a:prstGeom>
          <a:noFill/>
        </p:spPr>
        <p:txBody>
          <a:bodyPr wrap="none" rtlCol="0">
            <a:spAutoFit/>
          </a:bodyPr>
          <a:lstStyle/>
          <a:p>
            <a:r>
              <a:rPr lang="en-US" sz="1200" dirty="0"/>
              <a:t>Current workload </a:t>
            </a:r>
            <a:r>
              <a:rPr lang="en-US" sz="1200" dirty="0">
                <a:sym typeface="Wingdings" pitchFamily="2" charset="2"/>
              </a:rPr>
              <a:t></a:t>
            </a:r>
            <a:endParaRPr lang="en-US" dirty="0"/>
          </a:p>
        </p:txBody>
      </p:sp>
      <p:sp>
        <p:nvSpPr>
          <p:cNvPr id="29" name="TextBox 28">
            <a:extLst>
              <a:ext uri="{FF2B5EF4-FFF2-40B4-BE49-F238E27FC236}">
                <a16:creationId xmlns:a16="http://schemas.microsoft.com/office/drawing/2014/main" id="{1FF119CD-9C67-B846-8C18-EC44041315D9}"/>
              </a:ext>
            </a:extLst>
          </p:cNvPr>
          <p:cNvSpPr txBox="1"/>
          <p:nvPr/>
        </p:nvSpPr>
        <p:spPr>
          <a:xfrm>
            <a:off x="3056616" y="4385595"/>
            <a:ext cx="1055995" cy="276999"/>
          </a:xfrm>
          <a:prstGeom prst="rect">
            <a:avLst/>
          </a:prstGeom>
          <a:noFill/>
        </p:spPr>
        <p:txBody>
          <a:bodyPr wrap="none" rtlCol="0">
            <a:spAutoFit/>
          </a:bodyPr>
          <a:lstStyle/>
          <a:p>
            <a:r>
              <a:rPr lang="en-US" sz="1200" dirty="0">
                <a:sym typeface="Wingdings" pitchFamily="2" charset="2"/>
              </a:rPr>
              <a:t> </a:t>
            </a:r>
            <a:r>
              <a:rPr lang="en-US" sz="1200" dirty="0"/>
              <a:t>Best config</a:t>
            </a:r>
            <a:endParaRPr lang="en-US" dirty="0"/>
          </a:p>
        </p:txBody>
      </p:sp>
      <p:cxnSp>
        <p:nvCxnSpPr>
          <p:cNvPr id="30" name="Elbow Connector 29">
            <a:extLst>
              <a:ext uri="{FF2B5EF4-FFF2-40B4-BE49-F238E27FC236}">
                <a16:creationId xmlns:a16="http://schemas.microsoft.com/office/drawing/2014/main" id="{BCBE80C1-0F7F-9D4C-A62F-3A0F757F16D5}"/>
              </a:ext>
            </a:extLst>
          </p:cNvPr>
          <p:cNvCxnSpPr>
            <a:cxnSpLocks/>
            <a:endCxn id="29" idx="0"/>
          </p:cNvCxnSpPr>
          <p:nvPr/>
        </p:nvCxnSpPr>
        <p:spPr>
          <a:xfrm rot="10800000">
            <a:off x="3584615" y="4385596"/>
            <a:ext cx="4148597" cy="26311"/>
          </a:xfrm>
          <a:prstGeom prst="bentConnector4">
            <a:avLst>
              <a:gd name="adj1" fmla="val 1233"/>
              <a:gd name="adj2" fmla="val 2292782"/>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21A1F897-7F26-6448-A377-BA6CD238DB72}"/>
              </a:ext>
            </a:extLst>
          </p:cNvPr>
          <p:cNvGrpSpPr/>
          <p:nvPr/>
        </p:nvGrpSpPr>
        <p:grpSpPr>
          <a:xfrm>
            <a:off x="7938420" y="1088029"/>
            <a:ext cx="2965523" cy="2070972"/>
            <a:chOff x="134191" y="1959426"/>
            <a:chExt cx="2965523" cy="2070972"/>
          </a:xfrm>
        </p:grpSpPr>
        <p:cxnSp>
          <p:nvCxnSpPr>
            <p:cNvPr id="50" name="Straight Connector 49">
              <a:extLst>
                <a:ext uri="{FF2B5EF4-FFF2-40B4-BE49-F238E27FC236}">
                  <a16:creationId xmlns:a16="http://schemas.microsoft.com/office/drawing/2014/main" id="{2D599D5A-7883-C64D-8730-A6CE53622FC5}"/>
                </a:ext>
              </a:extLst>
            </p:cNvPr>
            <p:cNvCxnSpPr/>
            <p:nvPr/>
          </p:nvCxnSpPr>
          <p:spPr>
            <a:xfrm>
              <a:off x="383175" y="1959426"/>
              <a:ext cx="0" cy="1850344"/>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E3AD92C-C29C-A744-9F89-60940A1D8F72}"/>
                </a:ext>
              </a:extLst>
            </p:cNvPr>
            <p:cNvCxnSpPr>
              <a:cxnSpLocks/>
            </p:cNvCxnSpPr>
            <p:nvPr/>
          </p:nvCxnSpPr>
          <p:spPr>
            <a:xfrm flipV="1">
              <a:off x="383176" y="3809770"/>
              <a:ext cx="2690948" cy="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4" name="Freeform 53">
              <a:extLst>
                <a:ext uri="{FF2B5EF4-FFF2-40B4-BE49-F238E27FC236}">
                  <a16:creationId xmlns:a16="http://schemas.microsoft.com/office/drawing/2014/main" id="{4F1A300A-65A5-CA4A-A080-6E65EF5BF9C8}"/>
                </a:ext>
              </a:extLst>
            </p:cNvPr>
            <p:cNvSpPr/>
            <p:nvPr/>
          </p:nvSpPr>
          <p:spPr>
            <a:xfrm>
              <a:off x="383175" y="2238088"/>
              <a:ext cx="2595154" cy="1545604"/>
            </a:xfrm>
            <a:custGeom>
              <a:avLst/>
              <a:gdLst>
                <a:gd name="connsiteX0" fmla="*/ 0 w 2595154"/>
                <a:gd name="connsiteY0" fmla="*/ 1471766 h 1576549"/>
                <a:gd name="connsiteX1" fmla="*/ 191589 w 2595154"/>
                <a:gd name="connsiteY1" fmla="*/ 1463058 h 1576549"/>
                <a:gd name="connsiteX2" fmla="*/ 461554 w 2595154"/>
                <a:gd name="connsiteY2" fmla="*/ 1193092 h 1576549"/>
                <a:gd name="connsiteX3" fmla="*/ 748937 w 2595154"/>
                <a:gd name="connsiteY3" fmla="*/ 1410806 h 1576549"/>
                <a:gd name="connsiteX4" fmla="*/ 992777 w 2595154"/>
                <a:gd name="connsiteY4" fmla="*/ 548658 h 1576549"/>
                <a:gd name="connsiteX5" fmla="*/ 1323703 w 2595154"/>
                <a:gd name="connsiteY5" fmla="*/ 1515309 h 1576549"/>
                <a:gd name="connsiteX6" fmla="*/ 1558834 w 2595154"/>
                <a:gd name="connsiteY6" fmla="*/ 1297595 h 1576549"/>
                <a:gd name="connsiteX7" fmla="*/ 1706880 w 2595154"/>
                <a:gd name="connsiteY7" fmla="*/ 1454349 h 1576549"/>
                <a:gd name="connsiteX8" fmla="*/ 1776549 w 2595154"/>
                <a:gd name="connsiteY8" fmla="*/ 1184384 h 1576549"/>
                <a:gd name="connsiteX9" fmla="*/ 1854926 w 2595154"/>
                <a:gd name="connsiteY9" fmla="*/ 1532726 h 1576549"/>
                <a:gd name="connsiteX10" fmla="*/ 2107474 w 2595154"/>
                <a:gd name="connsiteY10" fmla="*/ 18 h 1576549"/>
                <a:gd name="connsiteX11" fmla="*/ 2342606 w 2595154"/>
                <a:gd name="connsiteY11" fmla="*/ 1497892 h 1576549"/>
                <a:gd name="connsiteX12" fmla="*/ 2595154 w 2595154"/>
                <a:gd name="connsiteY12" fmla="*/ 1027629 h 1576549"/>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410800 h 1545604"/>
                <a:gd name="connsiteX4" fmla="*/ 992777 w 2595154"/>
                <a:gd name="connsiteY4" fmla="*/ 548652 h 1545604"/>
                <a:gd name="connsiteX5" fmla="*/ 1323703 w 2595154"/>
                <a:gd name="connsiteY5" fmla="*/ 1515303 h 1545604"/>
                <a:gd name="connsiteX6" fmla="*/ 1558834 w 2595154"/>
                <a:gd name="connsiteY6" fmla="*/ 1297589 h 1545604"/>
                <a:gd name="connsiteX7" fmla="*/ 1706880 w 2595154"/>
                <a:gd name="connsiteY7" fmla="*/ 1454343 h 1545604"/>
                <a:gd name="connsiteX8" fmla="*/ 1776549 w 2595154"/>
                <a:gd name="connsiteY8" fmla="*/ 1184378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410800 h 1545604"/>
                <a:gd name="connsiteX4" fmla="*/ 992777 w 2595154"/>
                <a:gd name="connsiteY4" fmla="*/ 548652 h 1545604"/>
                <a:gd name="connsiteX5" fmla="*/ 1323703 w 2595154"/>
                <a:gd name="connsiteY5" fmla="*/ 1515303 h 1545604"/>
                <a:gd name="connsiteX6" fmla="*/ 1558834 w 2595154"/>
                <a:gd name="connsiteY6" fmla="*/ 1297589 h 1545604"/>
                <a:gd name="connsiteX7" fmla="*/ 1706880 w 2595154"/>
                <a:gd name="connsiteY7" fmla="*/ 1454343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5154" h="1545604">
                  <a:moveTo>
                    <a:pt x="0" y="1471760"/>
                  </a:moveTo>
                  <a:cubicBezTo>
                    <a:pt x="57331" y="1490629"/>
                    <a:pt x="114663" y="1509498"/>
                    <a:pt x="191589" y="1463052"/>
                  </a:cubicBezTo>
                  <a:cubicBezTo>
                    <a:pt x="268515" y="1416606"/>
                    <a:pt x="368663" y="1201795"/>
                    <a:pt x="461554" y="1193086"/>
                  </a:cubicBezTo>
                  <a:cubicBezTo>
                    <a:pt x="554445" y="1184377"/>
                    <a:pt x="660400" y="1518206"/>
                    <a:pt x="748937" y="1410800"/>
                  </a:cubicBezTo>
                  <a:cubicBezTo>
                    <a:pt x="837474" y="1303394"/>
                    <a:pt x="896983" y="531235"/>
                    <a:pt x="992777" y="548652"/>
                  </a:cubicBezTo>
                  <a:cubicBezTo>
                    <a:pt x="1088571" y="566069"/>
                    <a:pt x="1229360" y="1390480"/>
                    <a:pt x="1323703" y="1515303"/>
                  </a:cubicBezTo>
                  <a:cubicBezTo>
                    <a:pt x="1418046" y="1640126"/>
                    <a:pt x="1494971" y="1307749"/>
                    <a:pt x="1558834" y="1297589"/>
                  </a:cubicBezTo>
                  <a:cubicBezTo>
                    <a:pt x="1622697" y="1287429"/>
                    <a:pt x="1663337" y="1467406"/>
                    <a:pt x="1706880" y="1454343"/>
                  </a:cubicBezTo>
                  <a:cubicBezTo>
                    <a:pt x="1750423" y="1441280"/>
                    <a:pt x="1783805" y="1216310"/>
                    <a:pt x="1820091" y="1219213"/>
                  </a:cubicBezTo>
                  <a:cubicBezTo>
                    <a:pt x="1856377" y="1222116"/>
                    <a:pt x="1876697" y="1674960"/>
                    <a:pt x="1924594" y="1471760"/>
                  </a:cubicBezTo>
                  <a:cubicBezTo>
                    <a:pt x="1972491" y="1268560"/>
                    <a:pt x="2037805" y="-4342"/>
                    <a:pt x="2107474" y="12"/>
                  </a:cubicBezTo>
                  <a:cubicBezTo>
                    <a:pt x="2177143" y="4366"/>
                    <a:pt x="2261326" y="1326617"/>
                    <a:pt x="2342606" y="1497886"/>
                  </a:cubicBezTo>
                  <a:cubicBezTo>
                    <a:pt x="2423886" y="1669155"/>
                    <a:pt x="2509520" y="1348389"/>
                    <a:pt x="2595154" y="1027623"/>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a:extLst>
                <a:ext uri="{FF2B5EF4-FFF2-40B4-BE49-F238E27FC236}">
                  <a16:creationId xmlns:a16="http://schemas.microsoft.com/office/drawing/2014/main" id="{FC7C34E9-51C0-6A4F-A97D-28C324DF8C77}"/>
                </a:ext>
              </a:extLst>
            </p:cNvPr>
            <p:cNvSpPr/>
            <p:nvPr/>
          </p:nvSpPr>
          <p:spPr>
            <a:xfrm>
              <a:off x="365768" y="2212977"/>
              <a:ext cx="2733946" cy="1479566"/>
            </a:xfrm>
            <a:custGeom>
              <a:avLst/>
              <a:gdLst>
                <a:gd name="connsiteX0" fmla="*/ 0 w 2595154"/>
                <a:gd name="connsiteY0" fmla="*/ 1471766 h 1576549"/>
                <a:gd name="connsiteX1" fmla="*/ 191589 w 2595154"/>
                <a:gd name="connsiteY1" fmla="*/ 1463058 h 1576549"/>
                <a:gd name="connsiteX2" fmla="*/ 461554 w 2595154"/>
                <a:gd name="connsiteY2" fmla="*/ 1193092 h 1576549"/>
                <a:gd name="connsiteX3" fmla="*/ 748937 w 2595154"/>
                <a:gd name="connsiteY3" fmla="*/ 1410806 h 1576549"/>
                <a:gd name="connsiteX4" fmla="*/ 992777 w 2595154"/>
                <a:gd name="connsiteY4" fmla="*/ 548658 h 1576549"/>
                <a:gd name="connsiteX5" fmla="*/ 1323703 w 2595154"/>
                <a:gd name="connsiteY5" fmla="*/ 1515309 h 1576549"/>
                <a:gd name="connsiteX6" fmla="*/ 1558834 w 2595154"/>
                <a:gd name="connsiteY6" fmla="*/ 1297595 h 1576549"/>
                <a:gd name="connsiteX7" fmla="*/ 1706880 w 2595154"/>
                <a:gd name="connsiteY7" fmla="*/ 1454349 h 1576549"/>
                <a:gd name="connsiteX8" fmla="*/ 1776549 w 2595154"/>
                <a:gd name="connsiteY8" fmla="*/ 1184384 h 1576549"/>
                <a:gd name="connsiteX9" fmla="*/ 1854926 w 2595154"/>
                <a:gd name="connsiteY9" fmla="*/ 1532726 h 1576549"/>
                <a:gd name="connsiteX10" fmla="*/ 2107474 w 2595154"/>
                <a:gd name="connsiteY10" fmla="*/ 18 h 1576549"/>
                <a:gd name="connsiteX11" fmla="*/ 2342606 w 2595154"/>
                <a:gd name="connsiteY11" fmla="*/ 1497892 h 1576549"/>
                <a:gd name="connsiteX12" fmla="*/ 2595154 w 2595154"/>
                <a:gd name="connsiteY12" fmla="*/ 1027629 h 1576549"/>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410800 h 1545604"/>
                <a:gd name="connsiteX4" fmla="*/ 992777 w 2595154"/>
                <a:gd name="connsiteY4" fmla="*/ 548652 h 1545604"/>
                <a:gd name="connsiteX5" fmla="*/ 1323703 w 2595154"/>
                <a:gd name="connsiteY5" fmla="*/ 1515303 h 1545604"/>
                <a:gd name="connsiteX6" fmla="*/ 1558834 w 2595154"/>
                <a:gd name="connsiteY6" fmla="*/ 1297589 h 1545604"/>
                <a:gd name="connsiteX7" fmla="*/ 1706880 w 2595154"/>
                <a:gd name="connsiteY7" fmla="*/ 1454343 h 1545604"/>
                <a:gd name="connsiteX8" fmla="*/ 1776549 w 2595154"/>
                <a:gd name="connsiteY8" fmla="*/ 1184378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410800 h 1545604"/>
                <a:gd name="connsiteX4" fmla="*/ 992777 w 2595154"/>
                <a:gd name="connsiteY4" fmla="*/ 548652 h 1545604"/>
                <a:gd name="connsiteX5" fmla="*/ 1323703 w 2595154"/>
                <a:gd name="connsiteY5" fmla="*/ 1515303 h 1545604"/>
                <a:gd name="connsiteX6" fmla="*/ 1558834 w 2595154"/>
                <a:gd name="connsiteY6" fmla="*/ 1297589 h 1545604"/>
                <a:gd name="connsiteX7" fmla="*/ 1706880 w 2595154"/>
                <a:gd name="connsiteY7" fmla="*/ 1454343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410800 h 1545604"/>
                <a:gd name="connsiteX4" fmla="*/ 992777 w 2595154"/>
                <a:gd name="connsiteY4" fmla="*/ 548652 h 1545604"/>
                <a:gd name="connsiteX5" fmla="*/ 1323703 w 2595154"/>
                <a:gd name="connsiteY5" fmla="*/ 1515303 h 1545604"/>
                <a:gd name="connsiteX6" fmla="*/ 1558834 w 2595154"/>
                <a:gd name="connsiteY6" fmla="*/ 1297589 h 1545604"/>
                <a:gd name="connsiteX7" fmla="*/ 1706880 w 2595154"/>
                <a:gd name="connsiteY7" fmla="*/ 1454343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149543 h 1545604"/>
                <a:gd name="connsiteX4" fmla="*/ 992777 w 2595154"/>
                <a:gd name="connsiteY4" fmla="*/ 548652 h 1545604"/>
                <a:gd name="connsiteX5" fmla="*/ 1323703 w 2595154"/>
                <a:gd name="connsiteY5" fmla="*/ 1515303 h 1545604"/>
                <a:gd name="connsiteX6" fmla="*/ 1558834 w 2595154"/>
                <a:gd name="connsiteY6" fmla="*/ 1297589 h 1545604"/>
                <a:gd name="connsiteX7" fmla="*/ 1706880 w 2595154"/>
                <a:gd name="connsiteY7" fmla="*/ 1454343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149543 h 1545604"/>
                <a:gd name="connsiteX4" fmla="*/ 992777 w 2595154"/>
                <a:gd name="connsiteY4" fmla="*/ 548652 h 1545604"/>
                <a:gd name="connsiteX5" fmla="*/ 1384663 w 2595154"/>
                <a:gd name="connsiteY5" fmla="*/ 714115 h 1545604"/>
                <a:gd name="connsiteX6" fmla="*/ 1558834 w 2595154"/>
                <a:gd name="connsiteY6" fmla="*/ 1297589 h 1545604"/>
                <a:gd name="connsiteX7" fmla="*/ 1706880 w 2595154"/>
                <a:gd name="connsiteY7" fmla="*/ 1454343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149543 h 1545604"/>
                <a:gd name="connsiteX4" fmla="*/ 992777 w 2595154"/>
                <a:gd name="connsiteY4" fmla="*/ 548652 h 1545604"/>
                <a:gd name="connsiteX5" fmla="*/ 1384663 w 2595154"/>
                <a:gd name="connsiteY5" fmla="*/ 714115 h 1545604"/>
                <a:gd name="connsiteX6" fmla="*/ 1558834 w 2595154"/>
                <a:gd name="connsiteY6" fmla="*/ 1297589 h 1545604"/>
                <a:gd name="connsiteX7" fmla="*/ 1706880 w 2595154"/>
                <a:gd name="connsiteY7" fmla="*/ 1454343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149543 h 1545604"/>
                <a:gd name="connsiteX4" fmla="*/ 992777 w 2595154"/>
                <a:gd name="connsiteY4" fmla="*/ 548652 h 1545604"/>
                <a:gd name="connsiteX5" fmla="*/ 1375955 w 2595154"/>
                <a:gd name="connsiteY5" fmla="*/ 670572 h 1545604"/>
                <a:gd name="connsiteX6" fmla="*/ 1558834 w 2595154"/>
                <a:gd name="connsiteY6" fmla="*/ 1297589 h 1545604"/>
                <a:gd name="connsiteX7" fmla="*/ 1706880 w 2595154"/>
                <a:gd name="connsiteY7" fmla="*/ 1454343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149543 h 1545604"/>
                <a:gd name="connsiteX4" fmla="*/ 992777 w 2595154"/>
                <a:gd name="connsiteY4" fmla="*/ 548652 h 1545604"/>
                <a:gd name="connsiteX5" fmla="*/ 1375955 w 2595154"/>
                <a:gd name="connsiteY5" fmla="*/ 670572 h 1545604"/>
                <a:gd name="connsiteX6" fmla="*/ 1558834 w 2595154"/>
                <a:gd name="connsiteY6" fmla="*/ 1297589 h 1545604"/>
                <a:gd name="connsiteX7" fmla="*/ 1706880 w 2595154"/>
                <a:gd name="connsiteY7" fmla="*/ 1454343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149543 h 1545604"/>
                <a:gd name="connsiteX4" fmla="*/ 992777 w 2595154"/>
                <a:gd name="connsiteY4" fmla="*/ 548652 h 1545604"/>
                <a:gd name="connsiteX5" fmla="*/ 1375955 w 2595154"/>
                <a:gd name="connsiteY5" fmla="*/ 670572 h 1545604"/>
                <a:gd name="connsiteX6" fmla="*/ 1602377 w 2595154"/>
                <a:gd name="connsiteY6" fmla="*/ 757658 h 1545604"/>
                <a:gd name="connsiteX7" fmla="*/ 1706880 w 2595154"/>
                <a:gd name="connsiteY7" fmla="*/ 1454343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149543 h 1545604"/>
                <a:gd name="connsiteX4" fmla="*/ 992777 w 2595154"/>
                <a:gd name="connsiteY4" fmla="*/ 548652 h 1545604"/>
                <a:gd name="connsiteX5" fmla="*/ 1393372 w 2595154"/>
                <a:gd name="connsiteY5" fmla="*/ 600904 h 1545604"/>
                <a:gd name="connsiteX6" fmla="*/ 1602377 w 2595154"/>
                <a:gd name="connsiteY6" fmla="*/ 757658 h 1545604"/>
                <a:gd name="connsiteX7" fmla="*/ 1706880 w 2595154"/>
                <a:gd name="connsiteY7" fmla="*/ 1454343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149543 h 1545604"/>
                <a:gd name="connsiteX4" fmla="*/ 992777 w 2595154"/>
                <a:gd name="connsiteY4" fmla="*/ 548652 h 1545604"/>
                <a:gd name="connsiteX5" fmla="*/ 1393372 w 2595154"/>
                <a:gd name="connsiteY5" fmla="*/ 600904 h 1545604"/>
                <a:gd name="connsiteX6" fmla="*/ 1645919 w 2595154"/>
                <a:gd name="connsiteY6" fmla="*/ 618320 h 1545604"/>
                <a:gd name="connsiteX7" fmla="*/ 1706880 w 2595154"/>
                <a:gd name="connsiteY7" fmla="*/ 1454343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60 h 1545604"/>
                <a:gd name="connsiteX1" fmla="*/ 191589 w 2595154"/>
                <a:gd name="connsiteY1" fmla="*/ 1463052 h 1545604"/>
                <a:gd name="connsiteX2" fmla="*/ 461554 w 2595154"/>
                <a:gd name="connsiteY2" fmla="*/ 1193086 h 1545604"/>
                <a:gd name="connsiteX3" fmla="*/ 748937 w 2595154"/>
                <a:gd name="connsiteY3" fmla="*/ 1149543 h 1545604"/>
                <a:gd name="connsiteX4" fmla="*/ 992777 w 2595154"/>
                <a:gd name="connsiteY4" fmla="*/ 548652 h 1545604"/>
                <a:gd name="connsiteX5" fmla="*/ 1393372 w 2595154"/>
                <a:gd name="connsiteY5" fmla="*/ 600904 h 1545604"/>
                <a:gd name="connsiteX6" fmla="*/ 1645919 w 2595154"/>
                <a:gd name="connsiteY6" fmla="*/ 618320 h 1545604"/>
                <a:gd name="connsiteX7" fmla="*/ 1767840 w 2595154"/>
                <a:gd name="connsiteY7" fmla="*/ 687989 h 1545604"/>
                <a:gd name="connsiteX8" fmla="*/ 1820091 w 2595154"/>
                <a:gd name="connsiteY8" fmla="*/ 1219213 h 1545604"/>
                <a:gd name="connsiteX9" fmla="*/ 1924594 w 2595154"/>
                <a:gd name="connsiteY9" fmla="*/ 1471760 h 1545604"/>
                <a:gd name="connsiteX10" fmla="*/ 2107474 w 2595154"/>
                <a:gd name="connsiteY10" fmla="*/ 12 h 1545604"/>
                <a:gd name="connsiteX11" fmla="*/ 2342606 w 2595154"/>
                <a:gd name="connsiteY11" fmla="*/ 1497886 h 1545604"/>
                <a:gd name="connsiteX12" fmla="*/ 2595154 w 2595154"/>
                <a:gd name="connsiteY12" fmla="*/ 1027623 h 1545604"/>
                <a:gd name="connsiteX0" fmla="*/ 0 w 2595154"/>
                <a:gd name="connsiteY0" fmla="*/ 1471759 h 1545603"/>
                <a:gd name="connsiteX1" fmla="*/ 191589 w 2595154"/>
                <a:gd name="connsiteY1" fmla="*/ 1463051 h 1545603"/>
                <a:gd name="connsiteX2" fmla="*/ 461554 w 2595154"/>
                <a:gd name="connsiteY2" fmla="*/ 1193085 h 1545603"/>
                <a:gd name="connsiteX3" fmla="*/ 748937 w 2595154"/>
                <a:gd name="connsiteY3" fmla="*/ 1149542 h 1545603"/>
                <a:gd name="connsiteX4" fmla="*/ 992777 w 2595154"/>
                <a:gd name="connsiteY4" fmla="*/ 548651 h 1545603"/>
                <a:gd name="connsiteX5" fmla="*/ 1393372 w 2595154"/>
                <a:gd name="connsiteY5" fmla="*/ 600903 h 1545603"/>
                <a:gd name="connsiteX6" fmla="*/ 1645919 w 2595154"/>
                <a:gd name="connsiteY6" fmla="*/ 618319 h 1545603"/>
                <a:gd name="connsiteX7" fmla="*/ 1767840 w 2595154"/>
                <a:gd name="connsiteY7" fmla="*/ 687988 h 1545603"/>
                <a:gd name="connsiteX8" fmla="*/ 1872342 w 2595154"/>
                <a:gd name="connsiteY8" fmla="*/ 740240 h 1545603"/>
                <a:gd name="connsiteX9" fmla="*/ 1924594 w 2595154"/>
                <a:gd name="connsiteY9" fmla="*/ 1471759 h 1545603"/>
                <a:gd name="connsiteX10" fmla="*/ 2107474 w 2595154"/>
                <a:gd name="connsiteY10" fmla="*/ 11 h 1545603"/>
                <a:gd name="connsiteX11" fmla="*/ 2342606 w 2595154"/>
                <a:gd name="connsiteY11" fmla="*/ 1497885 h 1545603"/>
                <a:gd name="connsiteX12" fmla="*/ 2595154 w 2595154"/>
                <a:gd name="connsiteY12" fmla="*/ 1027622 h 1545603"/>
                <a:gd name="connsiteX0" fmla="*/ 0 w 2595154"/>
                <a:gd name="connsiteY0" fmla="*/ 1485278 h 1559122"/>
                <a:gd name="connsiteX1" fmla="*/ 191589 w 2595154"/>
                <a:gd name="connsiteY1" fmla="*/ 1476570 h 1559122"/>
                <a:gd name="connsiteX2" fmla="*/ 461554 w 2595154"/>
                <a:gd name="connsiteY2" fmla="*/ 1206604 h 1559122"/>
                <a:gd name="connsiteX3" fmla="*/ 748937 w 2595154"/>
                <a:gd name="connsiteY3" fmla="*/ 1163061 h 1559122"/>
                <a:gd name="connsiteX4" fmla="*/ 992777 w 2595154"/>
                <a:gd name="connsiteY4" fmla="*/ 562170 h 1559122"/>
                <a:gd name="connsiteX5" fmla="*/ 1393372 w 2595154"/>
                <a:gd name="connsiteY5" fmla="*/ 614422 h 1559122"/>
                <a:gd name="connsiteX6" fmla="*/ 1645919 w 2595154"/>
                <a:gd name="connsiteY6" fmla="*/ 631838 h 1559122"/>
                <a:gd name="connsiteX7" fmla="*/ 1767840 w 2595154"/>
                <a:gd name="connsiteY7" fmla="*/ 701507 h 1559122"/>
                <a:gd name="connsiteX8" fmla="*/ 1872342 w 2595154"/>
                <a:gd name="connsiteY8" fmla="*/ 753759 h 1559122"/>
                <a:gd name="connsiteX9" fmla="*/ 1976845 w 2595154"/>
                <a:gd name="connsiteY9" fmla="*/ 771175 h 1559122"/>
                <a:gd name="connsiteX10" fmla="*/ 2107474 w 2595154"/>
                <a:gd name="connsiteY10" fmla="*/ 13530 h 1559122"/>
                <a:gd name="connsiteX11" fmla="*/ 2342606 w 2595154"/>
                <a:gd name="connsiteY11" fmla="*/ 1511404 h 1559122"/>
                <a:gd name="connsiteX12" fmla="*/ 2595154 w 2595154"/>
                <a:gd name="connsiteY12" fmla="*/ 1041141 h 1559122"/>
                <a:gd name="connsiteX0" fmla="*/ 0 w 2595154"/>
                <a:gd name="connsiteY0" fmla="*/ 1514449 h 1534732"/>
                <a:gd name="connsiteX1" fmla="*/ 191589 w 2595154"/>
                <a:gd name="connsiteY1" fmla="*/ 1505741 h 1534732"/>
                <a:gd name="connsiteX2" fmla="*/ 461554 w 2595154"/>
                <a:gd name="connsiteY2" fmla="*/ 1235775 h 1534732"/>
                <a:gd name="connsiteX3" fmla="*/ 748937 w 2595154"/>
                <a:gd name="connsiteY3" fmla="*/ 1192232 h 1534732"/>
                <a:gd name="connsiteX4" fmla="*/ 992777 w 2595154"/>
                <a:gd name="connsiteY4" fmla="*/ 591341 h 1534732"/>
                <a:gd name="connsiteX5" fmla="*/ 1393372 w 2595154"/>
                <a:gd name="connsiteY5" fmla="*/ 643593 h 1534732"/>
                <a:gd name="connsiteX6" fmla="*/ 1645919 w 2595154"/>
                <a:gd name="connsiteY6" fmla="*/ 661009 h 1534732"/>
                <a:gd name="connsiteX7" fmla="*/ 1767840 w 2595154"/>
                <a:gd name="connsiteY7" fmla="*/ 730678 h 1534732"/>
                <a:gd name="connsiteX8" fmla="*/ 1872342 w 2595154"/>
                <a:gd name="connsiteY8" fmla="*/ 782930 h 1534732"/>
                <a:gd name="connsiteX9" fmla="*/ 1976845 w 2595154"/>
                <a:gd name="connsiteY9" fmla="*/ 800346 h 1534732"/>
                <a:gd name="connsiteX10" fmla="*/ 2107474 w 2595154"/>
                <a:gd name="connsiteY10" fmla="*/ 42701 h 1534732"/>
                <a:gd name="connsiteX11" fmla="*/ 2455817 w 2595154"/>
                <a:gd name="connsiteY11" fmla="*/ 199455 h 1534732"/>
                <a:gd name="connsiteX12" fmla="*/ 2595154 w 2595154"/>
                <a:gd name="connsiteY12" fmla="*/ 1070312 h 1534732"/>
                <a:gd name="connsiteX0" fmla="*/ 0 w 2778034"/>
                <a:gd name="connsiteY0" fmla="*/ 1496034 h 1516317"/>
                <a:gd name="connsiteX1" fmla="*/ 191589 w 2778034"/>
                <a:gd name="connsiteY1" fmla="*/ 1487326 h 1516317"/>
                <a:gd name="connsiteX2" fmla="*/ 461554 w 2778034"/>
                <a:gd name="connsiteY2" fmla="*/ 1217360 h 1516317"/>
                <a:gd name="connsiteX3" fmla="*/ 748937 w 2778034"/>
                <a:gd name="connsiteY3" fmla="*/ 1173817 h 1516317"/>
                <a:gd name="connsiteX4" fmla="*/ 992777 w 2778034"/>
                <a:gd name="connsiteY4" fmla="*/ 572926 h 1516317"/>
                <a:gd name="connsiteX5" fmla="*/ 1393372 w 2778034"/>
                <a:gd name="connsiteY5" fmla="*/ 625178 h 1516317"/>
                <a:gd name="connsiteX6" fmla="*/ 1645919 w 2778034"/>
                <a:gd name="connsiteY6" fmla="*/ 642594 h 1516317"/>
                <a:gd name="connsiteX7" fmla="*/ 1767840 w 2778034"/>
                <a:gd name="connsiteY7" fmla="*/ 712263 h 1516317"/>
                <a:gd name="connsiteX8" fmla="*/ 1872342 w 2778034"/>
                <a:gd name="connsiteY8" fmla="*/ 764515 h 1516317"/>
                <a:gd name="connsiteX9" fmla="*/ 1976845 w 2778034"/>
                <a:gd name="connsiteY9" fmla="*/ 781931 h 1516317"/>
                <a:gd name="connsiteX10" fmla="*/ 2107474 w 2778034"/>
                <a:gd name="connsiteY10" fmla="*/ 24286 h 1516317"/>
                <a:gd name="connsiteX11" fmla="*/ 2455817 w 2778034"/>
                <a:gd name="connsiteY11" fmla="*/ 181040 h 1516317"/>
                <a:gd name="connsiteX12" fmla="*/ 2778034 w 2778034"/>
                <a:gd name="connsiteY12" fmla="*/ 120079 h 1516317"/>
                <a:gd name="connsiteX0" fmla="*/ 0 w 2778034"/>
                <a:gd name="connsiteY0" fmla="*/ 1496034 h 1516317"/>
                <a:gd name="connsiteX1" fmla="*/ 191589 w 2778034"/>
                <a:gd name="connsiteY1" fmla="*/ 1487326 h 1516317"/>
                <a:gd name="connsiteX2" fmla="*/ 461554 w 2778034"/>
                <a:gd name="connsiteY2" fmla="*/ 1217360 h 1516317"/>
                <a:gd name="connsiteX3" fmla="*/ 748937 w 2778034"/>
                <a:gd name="connsiteY3" fmla="*/ 1173817 h 1516317"/>
                <a:gd name="connsiteX4" fmla="*/ 992777 w 2778034"/>
                <a:gd name="connsiteY4" fmla="*/ 572926 h 1516317"/>
                <a:gd name="connsiteX5" fmla="*/ 1393372 w 2778034"/>
                <a:gd name="connsiteY5" fmla="*/ 625178 h 1516317"/>
                <a:gd name="connsiteX6" fmla="*/ 1645919 w 2778034"/>
                <a:gd name="connsiteY6" fmla="*/ 642594 h 1516317"/>
                <a:gd name="connsiteX7" fmla="*/ 1767840 w 2778034"/>
                <a:gd name="connsiteY7" fmla="*/ 712263 h 1516317"/>
                <a:gd name="connsiteX8" fmla="*/ 1872342 w 2778034"/>
                <a:gd name="connsiteY8" fmla="*/ 764515 h 1516317"/>
                <a:gd name="connsiteX9" fmla="*/ 1976845 w 2778034"/>
                <a:gd name="connsiteY9" fmla="*/ 781931 h 1516317"/>
                <a:gd name="connsiteX10" fmla="*/ 2107474 w 2778034"/>
                <a:gd name="connsiteY10" fmla="*/ 24286 h 1516317"/>
                <a:gd name="connsiteX11" fmla="*/ 2455817 w 2778034"/>
                <a:gd name="connsiteY11" fmla="*/ 181040 h 1516317"/>
                <a:gd name="connsiteX12" fmla="*/ 2778034 w 2778034"/>
                <a:gd name="connsiteY12" fmla="*/ 120079 h 1516317"/>
                <a:gd name="connsiteX0" fmla="*/ 0 w 2778034"/>
                <a:gd name="connsiteY0" fmla="*/ 1513520 h 1533803"/>
                <a:gd name="connsiteX1" fmla="*/ 191589 w 2778034"/>
                <a:gd name="connsiteY1" fmla="*/ 1504812 h 1533803"/>
                <a:gd name="connsiteX2" fmla="*/ 461554 w 2778034"/>
                <a:gd name="connsiteY2" fmla="*/ 1234846 h 1533803"/>
                <a:gd name="connsiteX3" fmla="*/ 748937 w 2778034"/>
                <a:gd name="connsiteY3" fmla="*/ 1191303 h 1533803"/>
                <a:gd name="connsiteX4" fmla="*/ 992777 w 2778034"/>
                <a:gd name="connsiteY4" fmla="*/ 590412 h 1533803"/>
                <a:gd name="connsiteX5" fmla="*/ 1393372 w 2778034"/>
                <a:gd name="connsiteY5" fmla="*/ 642664 h 1533803"/>
                <a:gd name="connsiteX6" fmla="*/ 1645919 w 2778034"/>
                <a:gd name="connsiteY6" fmla="*/ 660080 h 1533803"/>
                <a:gd name="connsiteX7" fmla="*/ 1767840 w 2778034"/>
                <a:gd name="connsiteY7" fmla="*/ 729749 h 1533803"/>
                <a:gd name="connsiteX8" fmla="*/ 1872342 w 2778034"/>
                <a:gd name="connsiteY8" fmla="*/ 782001 h 1533803"/>
                <a:gd name="connsiteX9" fmla="*/ 1976845 w 2778034"/>
                <a:gd name="connsiteY9" fmla="*/ 799417 h 1533803"/>
                <a:gd name="connsiteX10" fmla="*/ 2107474 w 2778034"/>
                <a:gd name="connsiteY10" fmla="*/ 41772 h 1533803"/>
                <a:gd name="connsiteX11" fmla="*/ 2473234 w 2778034"/>
                <a:gd name="connsiteY11" fmla="*/ 102732 h 1533803"/>
                <a:gd name="connsiteX12" fmla="*/ 2778034 w 2778034"/>
                <a:gd name="connsiteY12" fmla="*/ 137565 h 1533803"/>
                <a:gd name="connsiteX0" fmla="*/ 0 w 2778034"/>
                <a:gd name="connsiteY0" fmla="*/ 1513520 h 1533803"/>
                <a:gd name="connsiteX1" fmla="*/ 191589 w 2778034"/>
                <a:gd name="connsiteY1" fmla="*/ 1504812 h 1533803"/>
                <a:gd name="connsiteX2" fmla="*/ 461554 w 2778034"/>
                <a:gd name="connsiteY2" fmla="*/ 1234846 h 1533803"/>
                <a:gd name="connsiteX3" fmla="*/ 748937 w 2778034"/>
                <a:gd name="connsiteY3" fmla="*/ 1191303 h 1533803"/>
                <a:gd name="connsiteX4" fmla="*/ 992777 w 2778034"/>
                <a:gd name="connsiteY4" fmla="*/ 590412 h 1533803"/>
                <a:gd name="connsiteX5" fmla="*/ 1393372 w 2778034"/>
                <a:gd name="connsiteY5" fmla="*/ 642664 h 1533803"/>
                <a:gd name="connsiteX6" fmla="*/ 1645919 w 2778034"/>
                <a:gd name="connsiteY6" fmla="*/ 660080 h 1533803"/>
                <a:gd name="connsiteX7" fmla="*/ 1767840 w 2778034"/>
                <a:gd name="connsiteY7" fmla="*/ 729749 h 1533803"/>
                <a:gd name="connsiteX8" fmla="*/ 1872342 w 2778034"/>
                <a:gd name="connsiteY8" fmla="*/ 782001 h 1533803"/>
                <a:gd name="connsiteX9" fmla="*/ 1976845 w 2778034"/>
                <a:gd name="connsiteY9" fmla="*/ 799417 h 1533803"/>
                <a:gd name="connsiteX10" fmla="*/ 2107474 w 2778034"/>
                <a:gd name="connsiteY10" fmla="*/ 41772 h 1533803"/>
                <a:gd name="connsiteX11" fmla="*/ 2473234 w 2778034"/>
                <a:gd name="connsiteY11" fmla="*/ 102732 h 1533803"/>
                <a:gd name="connsiteX12" fmla="*/ 2778034 w 2778034"/>
                <a:gd name="connsiteY12" fmla="*/ 137565 h 1533803"/>
                <a:gd name="connsiteX0" fmla="*/ 0 w 2778034"/>
                <a:gd name="connsiteY0" fmla="*/ 1513520 h 1533803"/>
                <a:gd name="connsiteX1" fmla="*/ 191589 w 2778034"/>
                <a:gd name="connsiteY1" fmla="*/ 1504812 h 1533803"/>
                <a:gd name="connsiteX2" fmla="*/ 461554 w 2778034"/>
                <a:gd name="connsiteY2" fmla="*/ 1234846 h 1533803"/>
                <a:gd name="connsiteX3" fmla="*/ 748937 w 2778034"/>
                <a:gd name="connsiteY3" fmla="*/ 1191303 h 1533803"/>
                <a:gd name="connsiteX4" fmla="*/ 992777 w 2778034"/>
                <a:gd name="connsiteY4" fmla="*/ 590412 h 1533803"/>
                <a:gd name="connsiteX5" fmla="*/ 1393372 w 2778034"/>
                <a:gd name="connsiteY5" fmla="*/ 642664 h 1533803"/>
                <a:gd name="connsiteX6" fmla="*/ 1645919 w 2778034"/>
                <a:gd name="connsiteY6" fmla="*/ 660080 h 1533803"/>
                <a:gd name="connsiteX7" fmla="*/ 1767840 w 2778034"/>
                <a:gd name="connsiteY7" fmla="*/ 729749 h 1533803"/>
                <a:gd name="connsiteX8" fmla="*/ 1872342 w 2778034"/>
                <a:gd name="connsiteY8" fmla="*/ 782001 h 1533803"/>
                <a:gd name="connsiteX9" fmla="*/ 1976845 w 2778034"/>
                <a:gd name="connsiteY9" fmla="*/ 799417 h 1533803"/>
                <a:gd name="connsiteX10" fmla="*/ 2107474 w 2778034"/>
                <a:gd name="connsiteY10" fmla="*/ 41772 h 1533803"/>
                <a:gd name="connsiteX11" fmla="*/ 2473234 w 2778034"/>
                <a:gd name="connsiteY11" fmla="*/ 102732 h 1533803"/>
                <a:gd name="connsiteX12" fmla="*/ 2778034 w 2778034"/>
                <a:gd name="connsiteY12" fmla="*/ 137565 h 1533803"/>
                <a:gd name="connsiteX0" fmla="*/ 0 w 2734491"/>
                <a:gd name="connsiteY0" fmla="*/ 1510622 h 1530905"/>
                <a:gd name="connsiteX1" fmla="*/ 191589 w 2734491"/>
                <a:gd name="connsiteY1" fmla="*/ 1501914 h 1530905"/>
                <a:gd name="connsiteX2" fmla="*/ 461554 w 2734491"/>
                <a:gd name="connsiteY2" fmla="*/ 1231948 h 1530905"/>
                <a:gd name="connsiteX3" fmla="*/ 748937 w 2734491"/>
                <a:gd name="connsiteY3" fmla="*/ 1188405 h 1530905"/>
                <a:gd name="connsiteX4" fmla="*/ 992777 w 2734491"/>
                <a:gd name="connsiteY4" fmla="*/ 587514 h 1530905"/>
                <a:gd name="connsiteX5" fmla="*/ 1393372 w 2734491"/>
                <a:gd name="connsiteY5" fmla="*/ 639766 h 1530905"/>
                <a:gd name="connsiteX6" fmla="*/ 1645919 w 2734491"/>
                <a:gd name="connsiteY6" fmla="*/ 657182 h 1530905"/>
                <a:gd name="connsiteX7" fmla="*/ 1767840 w 2734491"/>
                <a:gd name="connsiteY7" fmla="*/ 726851 h 1530905"/>
                <a:gd name="connsiteX8" fmla="*/ 1872342 w 2734491"/>
                <a:gd name="connsiteY8" fmla="*/ 779103 h 1530905"/>
                <a:gd name="connsiteX9" fmla="*/ 1976845 w 2734491"/>
                <a:gd name="connsiteY9" fmla="*/ 796519 h 1530905"/>
                <a:gd name="connsiteX10" fmla="*/ 2107474 w 2734491"/>
                <a:gd name="connsiteY10" fmla="*/ 38874 h 1530905"/>
                <a:gd name="connsiteX11" fmla="*/ 2473234 w 2734491"/>
                <a:gd name="connsiteY11" fmla="*/ 99834 h 1530905"/>
                <a:gd name="connsiteX12" fmla="*/ 2734491 w 2734491"/>
                <a:gd name="connsiteY12" fmla="*/ 12747 h 1530905"/>
                <a:gd name="connsiteX0" fmla="*/ 0 w 2734491"/>
                <a:gd name="connsiteY0" fmla="*/ 1529840 h 1550123"/>
                <a:gd name="connsiteX1" fmla="*/ 191589 w 2734491"/>
                <a:gd name="connsiteY1" fmla="*/ 1521132 h 1550123"/>
                <a:gd name="connsiteX2" fmla="*/ 461554 w 2734491"/>
                <a:gd name="connsiteY2" fmla="*/ 1251166 h 1550123"/>
                <a:gd name="connsiteX3" fmla="*/ 748937 w 2734491"/>
                <a:gd name="connsiteY3" fmla="*/ 1207623 h 1550123"/>
                <a:gd name="connsiteX4" fmla="*/ 992777 w 2734491"/>
                <a:gd name="connsiteY4" fmla="*/ 606732 h 1550123"/>
                <a:gd name="connsiteX5" fmla="*/ 1393372 w 2734491"/>
                <a:gd name="connsiteY5" fmla="*/ 658984 h 1550123"/>
                <a:gd name="connsiteX6" fmla="*/ 1645919 w 2734491"/>
                <a:gd name="connsiteY6" fmla="*/ 676400 h 1550123"/>
                <a:gd name="connsiteX7" fmla="*/ 1767840 w 2734491"/>
                <a:gd name="connsiteY7" fmla="*/ 746069 h 1550123"/>
                <a:gd name="connsiteX8" fmla="*/ 1872342 w 2734491"/>
                <a:gd name="connsiteY8" fmla="*/ 798321 h 1550123"/>
                <a:gd name="connsiteX9" fmla="*/ 1976845 w 2734491"/>
                <a:gd name="connsiteY9" fmla="*/ 815737 h 1550123"/>
                <a:gd name="connsiteX10" fmla="*/ 2107474 w 2734491"/>
                <a:gd name="connsiteY10" fmla="*/ 58092 h 1550123"/>
                <a:gd name="connsiteX11" fmla="*/ 2473234 w 2734491"/>
                <a:gd name="connsiteY11" fmla="*/ 49383 h 1550123"/>
                <a:gd name="connsiteX12" fmla="*/ 2734491 w 2734491"/>
                <a:gd name="connsiteY12" fmla="*/ 31965 h 1550123"/>
                <a:gd name="connsiteX0" fmla="*/ 0 w 2734491"/>
                <a:gd name="connsiteY0" fmla="*/ 1534094 h 1554377"/>
                <a:gd name="connsiteX1" fmla="*/ 191589 w 2734491"/>
                <a:gd name="connsiteY1" fmla="*/ 1525386 h 1554377"/>
                <a:gd name="connsiteX2" fmla="*/ 461554 w 2734491"/>
                <a:gd name="connsiteY2" fmla="*/ 1255420 h 1554377"/>
                <a:gd name="connsiteX3" fmla="*/ 748937 w 2734491"/>
                <a:gd name="connsiteY3" fmla="*/ 1211877 h 1554377"/>
                <a:gd name="connsiteX4" fmla="*/ 992777 w 2734491"/>
                <a:gd name="connsiteY4" fmla="*/ 610986 h 1554377"/>
                <a:gd name="connsiteX5" fmla="*/ 1393372 w 2734491"/>
                <a:gd name="connsiteY5" fmla="*/ 663238 h 1554377"/>
                <a:gd name="connsiteX6" fmla="*/ 1645919 w 2734491"/>
                <a:gd name="connsiteY6" fmla="*/ 680654 h 1554377"/>
                <a:gd name="connsiteX7" fmla="*/ 1767840 w 2734491"/>
                <a:gd name="connsiteY7" fmla="*/ 750323 h 1554377"/>
                <a:gd name="connsiteX8" fmla="*/ 1872342 w 2734491"/>
                <a:gd name="connsiteY8" fmla="*/ 802575 h 1554377"/>
                <a:gd name="connsiteX9" fmla="*/ 1976845 w 2734491"/>
                <a:gd name="connsiteY9" fmla="*/ 819991 h 1554377"/>
                <a:gd name="connsiteX10" fmla="*/ 2107474 w 2734491"/>
                <a:gd name="connsiteY10" fmla="*/ 62346 h 1554377"/>
                <a:gd name="connsiteX11" fmla="*/ 2473234 w 2734491"/>
                <a:gd name="connsiteY11" fmla="*/ 53637 h 1554377"/>
                <a:gd name="connsiteX12" fmla="*/ 2734491 w 2734491"/>
                <a:gd name="connsiteY12" fmla="*/ 36219 h 1554377"/>
                <a:gd name="connsiteX0" fmla="*/ 0 w 2734491"/>
                <a:gd name="connsiteY0" fmla="*/ 1527473 h 1547756"/>
                <a:gd name="connsiteX1" fmla="*/ 191589 w 2734491"/>
                <a:gd name="connsiteY1" fmla="*/ 1518765 h 1547756"/>
                <a:gd name="connsiteX2" fmla="*/ 461554 w 2734491"/>
                <a:gd name="connsiteY2" fmla="*/ 1248799 h 1547756"/>
                <a:gd name="connsiteX3" fmla="*/ 748937 w 2734491"/>
                <a:gd name="connsiteY3" fmla="*/ 1205256 h 1547756"/>
                <a:gd name="connsiteX4" fmla="*/ 992777 w 2734491"/>
                <a:gd name="connsiteY4" fmla="*/ 604365 h 1547756"/>
                <a:gd name="connsiteX5" fmla="*/ 1393372 w 2734491"/>
                <a:gd name="connsiteY5" fmla="*/ 656617 h 1547756"/>
                <a:gd name="connsiteX6" fmla="*/ 1645919 w 2734491"/>
                <a:gd name="connsiteY6" fmla="*/ 674033 h 1547756"/>
                <a:gd name="connsiteX7" fmla="*/ 1767840 w 2734491"/>
                <a:gd name="connsiteY7" fmla="*/ 743702 h 1547756"/>
                <a:gd name="connsiteX8" fmla="*/ 1872342 w 2734491"/>
                <a:gd name="connsiteY8" fmla="*/ 795954 h 1547756"/>
                <a:gd name="connsiteX9" fmla="*/ 1976845 w 2734491"/>
                <a:gd name="connsiteY9" fmla="*/ 813370 h 1547756"/>
                <a:gd name="connsiteX10" fmla="*/ 2107474 w 2734491"/>
                <a:gd name="connsiteY10" fmla="*/ 55725 h 1547756"/>
                <a:gd name="connsiteX11" fmla="*/ 2473234 w 2734491"/>
                <a:gd name="connsiteY11" fmla="*/ 47016 h 1547756"/>
                <a:gd name="connsiteX12" fmla="*/ 2734491 w 2734491"/>
                <a:gd name="connsiteY12" fmla="*/ 29598 h 1547756"/>
                <a:gd name="connsiteX0" fmla="*/ 0 w 2734491"/>
                <a:gd name="connsiteY0" fmla="*/ 1540474 h 1560757"/>
                <a:gd name="connsiteX1" fmla="*/ 191589 w 2734491"/>
                <a:gd name="connsiteY1" fmla="*/ 1531766 h 1560757"/>
                <a:gd name="connsiteX2" fmla="*/ 461554 w 2734491"/>
                <a:gd name="connsiteY2" fmla="*/ 1261800 h 1560757"/>
                <a:gd name="connsiteX3" fmla="*/ 748937 w 2734491"/>
                <a:gd name="connsiteY3" fmla="*/ 1218257 h 1560757"/>
                <a:gd name="connsiteX4" fmla="*/ 992777 w 2734491"/>
                <a:gd name="connsiteY4" fmla="*/ 617366 h 1560757"/>
                <a:gd name="connsiteX5" fmla="*/ 1393372 w 2734491"/>
                <a:gd name="connsiteY5" fmla="*/ 669618 h 1560757"/>
                <a:gd name="connsiteX6" fmla="*/ 1645919 w 2734491"/>
                <a:gd name="connsiteY6" fmla="*/ 687034 h 1560757"/>
                <a:gd name="connsiteX7" fmla="*/ 1767840 w 2734491"/>
                <a:gd name="connsiteY7" fmla="*/ 756703 h 1560757"/>
                <a:gd name="connsiteX8" fmla="*/ 1872342 w 2734491"/>
                <a:gd name="connsiteY8" fmla="*/ 808955 h 1560757"/>
                <a:gd name="connsiteX9" fmla="*/ 1976845 w 2734491"/>
                <a:gd name="connsiteY9" fmla="*/ 826371 h 1560757"/>
                <a:gd name="connsiteX10" fmla="*/ 2107474 w 2734491"/>
                <a:gd name="connsiteY10" fmla="*/ 68726 h 1560757"/>
                <a:gd name="connsiteX11" fmla="*/ 2499360 w 2734491"/>
                <a:gd name="connsiteY11" fmla="*/ 25182 h 1560757"/>
                <a:gd name="connsiteX12" fmla="*/ 2734491 w 2734491"/>
                <a:gd name="connsiteY12" fmla="*/ 42599 h 1560757"/>
                <a:gd name="connsiteX0" fmla="*/ 0 w 2734491"/>
                <a:gd name="connsiteY0" fmla="*/ 1535986 h 1556269"/>
                <a:gd name="connsiteX1" fmla="*/ 191589 w 2734491"/>
                <a:gd name="connsiteY1" fmla="*/ 1527278 h 1556269"/>
                <a:gd name="connsiteX2" fmla="*/ 461554 w 2734491"/>
                <a:gd name="connsiteY2" fmla="*/ 1257312 h 1556269"/>
                <a:gd name="connsiteX3" fmla="*/ 748937 w 2734491"/>
                <a:gd name="connsiteY3" fmla="*/ 1213769 h 1556269"/>
                <a:gd name="connsiteX4" fmla="*/ 992777 w 2734491"/>
                <a:gd name="connsiteY4" fmla="*/ 612878 h 1556269"/>
                <a:gd name="connsiteX5" fmla="*/ 1393372 w 2734491"/>
                <a:gd name="connsiteY5" fmla="*/ 665130 h 1556269"/>
                <a:gd name="connsiteX6" fmla="*/ 1645919 w 2734491"/>
                <a:gd name="connsiteY6" fmla="*/ 682546 h 1556269"/>
                <a:gd name="connsiteX7" fmla="*/ 1767840 w 2734491"/>
                <a:gd name="connsiteY7" fmla="*/ 752215 h 1556269"/>
                <a:gd name="connsiteX8" fmla="*/ 1872342 w 2734491"/>
                <a:gd name="connsiteY8" fmla="*/ 804467 h 1556269"/>
                <a:gd name="connsiteX9" fmla="*/ 1976845 w 2734491"/>
                <a:gd name="connsiteY9" fmla="*/ 821883 h 1556269"/>
                <a:gd name="connsiteX10" fmla="*/ 2107474 w 2734491"/>
                <a:gd name="connsiteY10" fmla="*/ 64238 h 1556269"/>
                <a:gd name="connsiteX11" fmla="*/ 2734491 w 2734491"/>
                <a:gd name="connsiteY11" fmla="*/ 38111 h 1556269"/>
                <a:gd name="connsiteX0" fmla="*/ 0 w 2734491"/>
                <a:gd name="connsiteY0" fmla="*/ 1535986 h 1556269"/>
                <a:gd name="connsiteX1" fmla="*/ 191589 w 2734491"/>
                <a:gd name="connsiteY1" fmla="*/ 1527278 h 1556269"/>
                <a:gd name="connsiteX2" fmla="*/ 461554 w 2734491"/>
                <a:gd name="connsiteY2" fmla="*/ 1257312 h 1556269"/>
                <a:gd name="connsiteX3" fmla="*/ 748937 w 2734491"/>
                <a:gd name="connsiteY3" fmla="*/ 1213769 h 1556269"/>
                <a:gd name="connsiteX4" fmla="*/ 992777 w 2734491"/>
                <a:gd name="connsiteY4" fmla="*/ 612878 h 1556269"/>
                <a:gd name="connsiteX5" fmla="*/ 1393372 w 2734491"/>
                <a:gd name="connsiteY5" fmla="*/ 665130 h 1556269"/>
                <a:gd name="connsiteX6" fmla="*/ 1645919 w 2734491"/>
                <a:gd name="connsiteY6" fmla="*/ 682546 h 1556269"/>
                <a:gd name="connsiteX7" fmla="*/ 1767840 w 2734491"/>
                <a:gd name="connsiteY7" fmla="*/ 752215 h 1556269"/>
                <a:gd name="connsiteX8" fmla="*/ 1872342 w 2734491"/>
                <a:gd name="connsiteY8" fmla="*/ 804467 h 1556269"/>
                <a:gd name="connsiteX9" fmla="*/ 1976845 w 2734491"/>
                <a:gd name="connsiteY9" fmla="*/ 821883 h 1556269"/>
                <a:gd name="connsiteX10" fmla="*/ 2107474 w 2734491"/>
                <a:gd name="connsiteY10" fmla="*/ 64238 h 1556269"/>
                <a:gd name="connsiteX11" fmla="*/ 2734491 w 2734491"/>
                <a:gd name="connsiteY11" fmla="*/ 38111 h 1556269"/>
                <a:gd name="connsiteX0" fmla="*/ 0 w 2734491"/>
                <a:gd name="connsiteY0" fmla="*/ 1535986 h 1556269"/>
                <a:gd name="connsiteX1" fmla="*/ 191589 w 2734491"/>
                <a:gd name="connsiteY1" fmla="*/ 1527278 h 1556269"/>
                <a:gd name="connsiteX2" fmla="*/ 461554 w 2734491"/>
                <a:gd name="connsiteY2" fmla="*/ 1257312 h 1556269"/>
                <a:gd name="connsiteX3" fmla="*/ 748937 w 2734491"/>
                <a:gd name="connsiteY3" fmla="*/ 1213769 h 1556269"/>
                <a:gd name="connsiteX4" fmla="*/ 992777 w 2734491"/>
                <a:gd name="connsiteY4" fmla="*/ 612878 h 1556269"/>
                <a:gd name="connsiteX5" fmla="*/ 1393372 w 2734491"/>
                <a:gd name="connsiteY5" fmla="*/ 665130 h 1556269"/>
                <a:gd name="connsiteX6" fmla="*/ 1645919 w 2734491"/>
                <a:gd name="connsiteY6" fmla="*/ 682546 h 1556269"/>
                <a:gd name="connsiteX7" fmla="*/ 1767840 w 2734491"/>
                <a:gd name="connsiteY7" fmla="*/ 752215 h 1556269"/>
                <a:gd name="connsiteX8" fmla="*/ 1872342 w 2734491"/>
                <a:gd name="connsiteY8" fmla="*/ 804467 h 1556269"/>
                <a:gd name="connsiteX9" fmla="*/ 1976845 w 2734491"/>
                <a:gd name="connsiteY9" fmla="*/ 821883 h 1556269"/>
                <a:gd name="connsiteX10" fmla="*/ 2107474 w 2734491"/>
                <a:gd name="connsiteY10" fmla="*/ 64238 h 1556269"/>
                <a:gd name="connsiteX11" fmla="*/ 2734491 w 2734491"/>
                <a:gd name="connsiteY11" fmla="*/ 38111 h 1556269"/>
                <a:gd name="connsiteX0" fmla="*/ 0 w 2734491"/>
                <a:gd name="connsiteY0" fmla="*/ 1497875 h 1518158"/>
                <a:gd name="connsiteX1" fmla="*/ 191589 w 2734491"/>
                <a:gd name="connsiteY1" fmla="*/ 1489167 h 1518158"/>
                <a:gd name="connsiteX2" fmla="*/ 461554 w 2734491"/>
                <a:gd name="connsiteY2" fmla="*/ 1219201 h 1518158"/>
                <a:gd name="connsiteX3" fmla="*/ 748937 w 2734491"/>
                <a:gd name="connsiteY3" fmla="*/ 1175658 h 1518158"/>
                <a:gd name="connsiteX4" fmla="*/ 992777 w 2734491"/>
                <a:gd name="connsiteY4" fmla="*/ 574767 h 1518158"/>
                <a:gd name="connsiteX5" fmla="*/ 1393372 w 2734491"/>
                <a:gd name="connsiteY5" fmla="*/ 627019 h 1518158"/>
                <a:gd name="connsiteX6" fmla="*/ 1645919 w 2734491"/>
                <a:gd name="connsiteY6" fmla="*/ 644435 h 1518158"/>
                <a:gd name="connsiteX7" fmla="*/ 1767840 w 2734491"/>
                <a:gd name="connsiteY7" fmla="*/ 714104 h 1518158"/>
                <a:gd name="connsiteX8" fmla="*/ 1872342 w 2734491"/>
                <a:gd name="connsiteY8" fmla="*/ 766356 h 1518158"/>
                <a:gd name="connsiteX9" fmla="*/ 1976845 w 2734491"/>
                <a:gd name="connsiteY9" fmla="*/ 783772 h 1518158"/>
                <a:gd name="connsiteX10" fmla="*/ 2107474 w 2734491"/>
                <a:gd name="connsiteY10" fmla="*/ 26127 h 1518158"/>
                <a:gd name="connsiteX11" fmla="*/ 2734491 w 2734491"/>
                <a:gd name="connsiteY11" fmla="*/ 0 h 1518158"/>
                <a:gd name="connsiteX0" fmla="*/ 0 w 2725782"/>
                <a:gd name="connsiteY0" fmla="*/ 1471749 h 1492032"/>
                <a:gd name="connsiteX1" fmla="*/ 191589 w 2725782"/>
                <a:gd name="connsiteY1" fmla="*/ 1463041 h 1492032"/>
                <a:gd name="connsiteX2" fmla="*/ 461554 w 2725782"/>
                <a:gd name="connsiteY2" fmla="*/ 1193075 h 1492032"/>
                <a:gd name="connsiteX3" fmla="*/ 748937 w 2725782"/>
                <a:gd name="connsiteY3" fmla="*/ 1149532 h 1492032"/>
                <a:gd name="connsiteX4" fmla="*/ 992777 w 2725782"/>
                <a:gd name="connsiteY4" fmla="*/ 548641 h 1492032"/>
                <a:gd name="connsiteX5" fmla="*/ 1393372 w 2725782"/>
                <a:gd name="connsiteY5" fmla="*/ 600893 h 1492032"/>
                <a:gd name="connsiteX6" fmla="*/ 1645919 w 2725782"/>
                <a:gd name="connsiteY6" fmla="*/ 618309 h 1492032"/>
                <a:gd name="connsiteX7" fmla="*/ 1767840 w 2725782"/>
                <a:gd name="connsiteY7" fmla="*/ 687978 h 1492032"/>
                <a:gd name="connsiteX8" fmla="*/ 1872342 w 2725782"/>
                <a:gd name="connsiteY8" fmla="*/ 740230 h 1492032"/>
                <a:gd name="connsiteX9" fmla="*/ 1976845 w 2725782"/>
                <a:gd name="connsiteY9" fmla="*/ 757646 h 1492032"/>
                <a:gd name="connsiteX10" fmla="*/ 2107474 w 2725782"/>
                <a:gd name="connsiteY10" fmla="*/ 1 h 1492032"/>
                <a:gd name="connsiteX11" fmla="*/ 2725782 w 2725782"/>
                <a:gd name="connsiteY11" fmla="*/ 8708 h 1492032"/>
                <a:gd name="connsiteX0" fmla="*/ 0 w 2717073"/>
                <a:gd name="connsiteY0" fmla="*/ 1480458 h 1500741"/>
                <a:gd name="connsiteX1" fmla="*/ 191589 w 2717073"/>
                <a:gd name="connsiteY1" fmla="*/ 1471750 h 1500741"/>
                <a:gd name="connsiteX2" fmla="*/ 461554 w 2717073"/>
                <a:gd name="connsiteY2" fmla="*/ 1201784 h 1500741"/>
                <a:gd name="connsiteX3" fmla="*/ 748937 w 2717073"/>
                <a:gd name="connsiteY3" fmla="*/ 1158241 h 1500741"/>
                <a:gd name="connsiteX4" fmla="*/ 992777 w 2717073"/>
                <a:gd name="connsiteY4" fmla="*/ 557350 h 1500741"/>
                <a:gd name="connsiteX5" fmla="*/ 1393372 w 2717073"/>
                <a:gd name="connsiteY5" fmla="*/ 609602 h 1500741"/>
                <a:gd name="connsiteX6" fmla="*/ 1645919 w 2717073"/>
                <a:gd name="connsiteY6" fmla="*/ 627018 h 1500741"/>
                <a:gd name="connsiteX7" fmla="*/ 1767840 w 2717073"/>
                <a:gd name="connsiteY7" fmla="*/ 696687 h 1500741"/>
                <a:gd name="connsiteX8" fmla="*/ 1872342 w 2717073"/>
                <a:gd name="connsiteY8" fmla="*/ 748939 h 1500741"/>
                <a:gd name="connsiteX9" fmla="*/ 1976845 w 2717073"/>
                <a:gd name="connsiteY9" fmla="*/ 766355 h 1500741"/>
                <a:gd name="connsiteX10" fmla="*/ 2107474 w 2717073"/>
                <a:gd name="connsiteY10" fmla="*/ 8710 h 1500741"/>
                <a:gd name="connsiteX11" fmla="*/ 2717073 w 2717073"/>
                <a:gd name="connsiteY11" fmla="*/ 0 h 1500741"/>
                <a:gd name="connsiteX0" fmla="*/ 0 w 2717073"/>
                <a:gd name="connsiteY0" fmla="*/ 1480458 h 1500741"/>
                <a:gd name="connsiteX1" fmla="*/ 191589 w 2717073"/>
                <a:gd name="connsiteY1" fmla="*/ 1471750 h 1500741"/>
                <a:gd name="connsiteX2" fmla="*/ 461554 w 2717073"/>
                <a:gd name="connsiteY2" fmla="*/ 1201784 h 1500741"/>
                <a:gd name="connsiteX3" fmla="*/ 748937 w 2717073"/>
                <a:gd name="connsiteY3" fmla="*/ 1158241 h 1500741"/>
                <a:gd name="connsiteX4" fmla="*/ 992777 w 2717073"/>
                <a:gd name="connsiteY4" fmla="*/ 557350 h 1500741"/>
                <a:gd name="connsiteX5" fmla="*/ 1645919 w 2717073"/>
                <a:gd name="connsiteY5" fmla="*/ 627018 h 1500741"/>
                <a:gd name="connsiteX6" fmla="*/ 1767840 w 2717073"/>
                <a:gd name="connsiteY6" fmla="*/ 696687 h 1500741"/>
                <a:gd name="connsiteX7" fmla="*/ 1872342 w 2717073"/>
                <a:gd name="connsiteY7" fmla="*/ 748939 h 1500741"/>
                <a:gd name="connsiteX8" fmla="*/ 1976845 w 2717073"/>
                <a:gd name="connsiteY8" fmla="*/ 766355 h 1500741"/>
                <a:gd name="connsiteX9" fmla="*/ 2107474 w 2717073"/>
                <a:gd name="connsiteY9" fmla="*/ 8710 h 1500741"/>
                <a:gd name="connsiteX10" fmla="*/ 2717073 w 2717073"/>
                <a:gd name="connsiteY10" fmla="*/ 0 h 1500741"/>
                <a:gd name="connsiteX0" fmla="*/ 0 w 2717073"/>
                <a:gd name="connsiteY0" fmla="*/ 1480458 h 1500741"/>
                <a:gd name="connsiteX1" fmla="*/ 191589 w 2717073"/>
                <a:gd name="connsiteY1" fmla="*/ 1471750 h 1500741"/>
                <a:gd name="connsiteX2" fmla="*/ 461554 w 2717073"/>
                <a:gd name="connsiteY2" fmla="*/ 1201784 h 1500741"/>
                <a:gd name="connsiteX3" fmla="*/ 748937 w 2717073"/>
                <a:gd name="connsiteY3" fmla="*/ 1158241 h 1500741"/>
                <a:gd name="connsiteX4" fmla="*/ 992777 w 2717073"/>
                <a:gd name="connsiteY4" fmla="*/ 557350 h 1500741"/>
                <a:gd name="connsiteX5" fmla="*/ 1767840 w 2717073"/>
                <a:gd name="connsiteY5" fmla="*/ 696687 h 1500741"/>
                <a:gd name="connsiteX6" fmla="*/ 1872342 w 2717073"/>
                <a:gd name="connsiteY6" fmla="*/ 748939 h 1500741"/>
                <a:gd name="connsiteX7" fmla="*/ 1976845 w 2717073"/>
                <a:gd name="connsiteY7" fmla="*/ 766355 h 1500741"/>
                <a:gd name="connsiteX8" fmla="*/ 2107474 w 2717073"/>
                <a:gd name="connsiteY8" fmla="*/ 8710 h 1500741"/>
                <a:gd name="connsiteX9" fmla="*/ 2717073 w 2717073"/>
                <a:gd name="connsiteY9" fmla="*/ 0 h 1500741"/>
                <a:gd name="connsiteX0" fmla="*/ 0 w 2717073"/>
                <a:gd name="connsiteY0" fmla="*/ 1480458 h 1500741"/>
                <a:gd name="connsiteX1" fmla="*/ 191589 w 2717073"/>
                <a:gd name="connsiteY1" fmla="*/ 1471750 h 1500741"/>
                <a:gd name="connsiteX2" fmla="*/ 461554 w 2717073"/>
                <a:gd name="connsiteY2" fmla="*/ 1201784 h 1500741"/>
                <a:gd name="connsiteX3" fmla="*/ 748937 w 2717073"/>
                <a:gd name="connsiteY3" fmla="*/ 1158241 h 1500741"/>
                <a:gd name="connsiteX4" fmla="*/ 992777 w 2717073"/>
                <a:gd name="connsiteY4" fmla="*/ 557350 h 1500741"/>
                <a:gd name="connsiteX5" fmla="*/ 1872342 w 2717073"/>
                <a:gd name="connsiteY5" fmla="*/ 748939 h 1500741"/>
                <a:gd name="connsiteX6" fmla="*/ 1976845 w 2717073"/>
                <a:gd name="connsiteY6" fmla="*/ 766355 h 1500741"/>
                <a:gd name="connsiteX7" fmla="*/ 2107474 w 2717073"/>
                <a:gd name="connsiteY7" fmla="*/ 8710 h 1500741"/>
                <a:gd name="connsiteX8" fmla="*/ 2717073 w 2717073"/>
                <a:gd name="connsiteY8" fmla="*/ 0 h 1500741"/>
                <a:gd name="connsiteX0" fmla="*/ 0 w 2717073"/>
                <a:gd name="connsiteY0" fmla="*/ 1480458 h 1500741"/>
                <a:gd name="connsiteX1" fmla="*/ 191589 w 2717073"/>
                <a:gd name="connsiteY1" fmla="*/ 1471750 h 1500741"/>
                <a:gd name="connsiteX2" fmla="*/ 461554 w 2717073"/>
                <a:gd name="connsiteY2" fmla="*/ 1201784 h 1500741"/>
                <a:gd name="connsiteX3" fmla="*/ 748937 w 2717073"/>
                <a:gd name="connsiteY3" fmla="*/ 1158241 h 1500741"/>
                <a:gd name="connsiteX4" fmla="*/ 992777 w 2717073"/>
                <a:gd name="connsiteY4" fmla="*/ 557350 h 1500741"/>
                <a:gd name="connsiteX5" fmla="*/ 1976845 w 2717073"/>
                <a:gd name="connsiteY5" fmla="*/ 766355 h 1500741"/>
                <a:gd name="connsiteX6" fmla="*/ 2107474 w 2717073"/>
                <a:gd name="connsiteY6" fmla="*/ 8710 h 1500741"/>
                <a:gd name="connsiteX7" fmla="*/ 2717073 w 2717073"/>
                <a:gd name="connsiteY7" fmla="*/ 0 h 1500741"/>
                <a:gd name="connsiteX0" fmla="*/ 0 w 2717073"/>
                <a:gd name="connsiteY0" fmla="*/ 1480458 h 1500741"/>
                <a:gd name="connsiteX1" fmla="*/ 191589 w 2717073"/>
                <a:gd name="connsiteY1" fmla="*/ 1471750 h 1500741"/>
                <a:gd name="connsiteX2" fmla="*/ 461554 w 2717073"/>
                <a:gd name="connsiteY2" fmla="*/ 1201784 h 1500741"/>
                <a:gd name="connsiteX3" fmla="*/ 748937 w 2717073"/>
                <a:gd name="connsiteY3" fmla="*/ 1158241 h 1500741"/>
                <a:gd name="connsiteX4" fmla="*/ 992777 w 2717073"/>
                <a:gd name="connsiteY4" fmla="*/ 557350 h 1500741"/>
                <a:gd name="connsiteX5" fmla="*/ 1976845 w 2717073"/>
                <a:gd name="connsiteY5" fmla="*/ 574767 h 1500741"/>
                <a:gd name="connsiteX6" fmla="*/ 2107474 w 2717073"/>
                <a:gd name="connsiteY6" fmla="*/ 8710 h 1500741"/>
                <a:gd name="connsiteX7" fmla="*/ 2717073 w 2717073"/>
                <a:gd name="connsiteY7" fmla="*/ 0 h 1500741"/>
                <a:gd name="connsiteX0" fmla="*/ 0 w 2717073"/>
                <a:gd name="connsiteY0" fmla="*/ 1480458 h 1500741"/>
                <a:gd name="connsiteX1" fmla="*/ 191589 w 2717073"/>
                <a:gd name="connsiteY1" fmla="*/ 1471750 h 1500741"/>
                <a:gd name="connsiteX2" fmla="*/ 461554 w 2717073"/>
                <a:gd name="connsiteY2" fmla="*/ 1201784 h 1500741"/>
                <a:gd name="connsiteX3" fmla="*/ 748937 w 2717073"/>
                <a:gd name="connsiteY3" fmla="*/ 1158241 h 1500741"/>
                <a:gd name="connsiteX4" fmla="*/ 992777 w 2717073"/>
                <a:gd name="connsiteY4" fmla="*/ 557350 h 1500741"/>
                <a:gd name="connsiteX5" fmla="*/ 1976845 w 2717073"/>
                <a:gd name="connsiteY5" fmla="*/ 574767 h 1500741"/>
                <a:gd name="connsiteX6" fmla="*/ 2185851 w 2717073"/>
                <a:gd name="connsiteY6" fmla="*/ 17419 h 1500741"/>
                <a:gd name="connsiteX7" fmla="*/ 2717073 w 2717073"/>
                <a:gd name="connsiteY7" fmla="*/ 0 h 1500741"/>
                <a:gd name="connsiteX0" fmla="*/ 0 w 2717073"/>
                <a:gd name="connsiteY0" fmla="*/ 1480458 h 1500741"/>
                <a:gd name="connsiteX1" fmla="*/ 191589 w 2717073"/>
                <a:gd name="connsiteY1" fmla="*/ 1471750 h 1500741"/>
                <a:gd name="connsiteX2" fmla="*/ 461554 w 2717073"/>
                <a:gd name="connsiteY2" fmla="*/ 1201784 h 1500741"/>
                <a:gd name="connsiteX3" fmla="*/ 748937 w 2717073"/>
                <a:gd name="connsiteY3" fmla="*/ 1158241 h 1500741"/>
                <a:gd name="connsiteX4" fmla="*/ 992777 w 2717073"/>
                <a:gd name="connsiteY4" fmla="*/ 557350 h 1500741"/>
                <a:gd name="connsiteX5" fmla="*/ 1889759 w 2717073"/>
                <a:gd name="connsiteY5" fmla="*/ 574767 h 1500741"/>
                <a:gd name="connsiteX6" fmla="*/ 2185851 w 2717073"/>
                <a:gd name="connsiteY6" fmla="*/ 17419 h 1500741"/>
                <a:gd name="connsiteX7" fmla="*/ 2717073 w 2717073"/>
                <a:gd name="connsiteY7" fmla="*/ 0 h 1500741"/>
                <a:gd name="connsiteX0" fmla="*/ 0 w 2717073"/>
                <a:gd name="connsiteY0" fmla="*/ 1480458 h 1500741"/>
                <a:gd name="connsiteX1" fmla="*/ 191589 w 2717073"/>
                <a:gd name="connsiteY1" fmla="*/ 1471750 h 1500741"/>
                <a:gd name="connsiteX2" fmla="*/ 461554 w 2717073"/>
                <a:gd name="connsiteY2" fmla="*/ 1201784 h 1500741"/>
                <a:gd name="connsiteX3" fmla="*/ 748937 w 2717073"/>
                <a:gd name="connsiteY3" fmla="*/ 1158241 h 1500741"/>
                <a:gd name="connsiteX4" fmla="*/ 992777 w 2717073"/>
                <a:gd name="connsiteY4" fmla="*/ 557350 h 1500741"/>
                <a:gd name="connsiteX5" fmla="*/ 1889759 w 2717073"/>
                <a:gd name="connsiteY5" fmla="*/ 574767 h 1500741"/>
                <a:gd name="connsiteX6" fmla="*/ 2124891 w 2717073"/>
                <a:gd name="connsiteY6" fmla="*/ 26127 h 1500741"/>
                <a:gd name="connsiteX7" fmla="*/ 2717073 w 2717073"/>
                <a:gd name="connsiteY7" fmla="*/ 0 h 1500741"/>
                <a:gd name="connsiteX0" fmla="*/ 0 w 2717073"/>
                <a:gd name="connsiteY0" fmla="*/ 1497873 h 1518156"/>
                <a:gd name="connsiteX1" fmla="*/ 191589 w 2717073"/>
                <a:gd name="connsiteY1" fmla="*/ 1489165 h 1518156"/>
                <a:gd name="connsiteX2" fmla="*/ 461554 w 2717073"/>
                <a:gd name="connsiteY2" fmla="*/ 1219199 h 1518156"/>
                <a:gd name="connsiteX3" fmla="*/ 748937 w 2717073"/>
                <a:gd name="connsiteY3" fmla="*/ 1175656 h 1518156"/>
                <a:gd name="connsiteX4" fmla="*/ 992777 w 2717073"/>
                <a:gd name="connsiteY4" fmla="*/ 574765 h 1518156"/>
                <a:gd name="connsiteX5" fmla="*/ 1889759 w 2717073"/>
                <a:gd name="connsiteY5" fmla="*/ 592182 h 1518156"/>
                <a:gd name="connsiteX6" fmla="*/ 2133600 w 2717073"/>
                <a:gd name="connsiteY6" fmla="*/ 0 h 1518156"/>
                <a:gd name="connsiteX7" fmla="*/ 2717073 w 2717073"/>
                <a:gd name="connsiteY7" fmla="*/ 17415 h 1518156"/>
                <a:gd name="connsiteX0" fmla="*/ 0 w 2717073"/>
                <a:gd name="connsiteY0" fmla="*/ 1497873 h 1518156"/>
                <a:gd name="connsiteX1" fmla="*/ 191589 w 2717073"/>
                <a:gd name="connsiteY1" fmla="*/ 1489165 h 1518156"/>
                <a:gd name="connsiteX2" fmla="*/ 461554 w 2717073"/>
                <a:gd name="connsiteY2" fmla="*/ 1219199 h 1518156"/>
                <a:gd name="connsiteX3" fmla="*/ 748937 w 2717073"/>
                <a:gd name="connsiteY3" fmla="*/ 1175656 h 1518156"/>
                <a:gd name="connsiteX4" fmla="*/ 992777 w 2717073"/>
                <a:gd name="connsiteY4" fmla="*/ 574765 h 1518156"/>
                <a:gd name="connsiteX5" fmla="*/ 1889759 w 2717073"/>
                <a:gd name="connsiteY5" fmla="*/ 592182 h 1518156"/>
                <a:gd name="connsiteX6" fmla="*/ 2133600 w 2717073"/>
                <a:gd name="connsiteY6" fmla="*/ 0 h 1518156"/>
                <a:gd name="connsiteX7" fmla="*/ 2717073 w 2717073"/>
                <a:gd name="connsiteY7" fmla="*/ 17415 h 1518156"/>
                <a:gd name="connsiteX0" fmla="*/ 0 w 2682239"/>
                <a:gd name="connsiteY0" fmla="*/ 1497875 h 1518158"/>
                <a:gd name="connsiteX1" fmla="*/ 191589 w 2682239"/>
                <a:gd name="connsiteY1" fmla="*/ 1489167 h 1518158"/>
                <a:gd name="connsiteX2" fmla="*/ 461554 w 2682239"/>
                <a:gd name="connsiteY2" fmla="*/ 1219201 h 1518158"/>
                <a:gd name="connsiteX3" fmla="*/ 748937 w 2682239"/>
                <a:gd name="connsiteY3" fmla="*/ 1175658 h 1518158"/>
                <a:gd name="connsiteX4" fmla="*/ 992777 w 2682239"/>
                <a:gd name="connsiteY4" fmla="*/ 574767 h 1518158"/>
                <a:gd name="connsiteX5" fmla="*/ 1889759 w 2682239"/>
                <a:gd name="connsiteY5" fmla="*/ 592184 h 1518158"/>
                <a:gd name="connsiteX6" fmla="*/ 2133600 w 2682239"/>
                <a:gd name="connsiteY6" fmla="*/ 2 h 1518158"/>
                <a:gd name="connsiteX7" fmla="*/ 2682239 w 2682239"/>
                <a:gd name="connsiteY7" fmla="*/ 0 h 1518158"/>
                <a:gd name="connsiteX0" fmla="*/ 0 w 2952205"/>
                <a:gd name="connsiteY0" fmla="*/ 1515292 h 1528483"/>
                <a:gd name="connsiteX1" fmla="*/ 461555 w 2952205"/>
                <a:gd name="connsiteY1" fmla="*/ 1489167 h 1528483"/>
                <a:gd name="connsiteX2" fmla="*/ 731520 w 2952205"/>
                <a:gd name="connsiteY2" fmla="*/ 1219201 h 1528483"/>
                <a:gd name="connsiteX3" fmla="*/ 1018903 w 2952205"/>
                <a:gd name="connsiteY3" fmla="*/ 1175658 h 1528483"/>
                <a:gd name="connsiteX4" fmla="*/ 1262743 w 2952205"/>
                <a:gd name="connsiteY4" fmla="*/ 574767 h 1528483"/>
                <a:gd name="connsiteX5" fmla="*/ 2159725 w 2952205"/>
                <a:gd name="connsiteY5" fmla="*/ 592184 h 1528483"/>
                <a:gd name="connsiteX6" fmla="*/ 2403566 w 2952205"/>
                <a:gd name="connsiteY6" fmla="*/ 2 h 1528483"/>
                <a:gd name="connsiteX7" fmla="*/ 2952205 w 2952205"/>
                <a:gd name="connsiteY7" fmla="*/ 0 h 1528483"/>
                <a:gd name="connsiteX0" fmla="*/ 0 w 2786742"/>
                <a:gd name="connsiteY0" fmla="*/ 1515291 h 1528482"/>
                <a:gd name="connsiteX1" fmla="*/ 461555 w 2786742"/>
                <a:gd name="connsiteY1" fmla="*/ 1489166 h 1528482"/>
                <a:gd name="connsiteX2" fmla="*/ 731520 w 2786742"/>
                <a:gd name="connsiteY2" fmla="*/ 1219200 h 1528482"/>
                <a:gd name="connsiteX3" fmla="*/ 1018903 w 2786742"/>
                <a:gd name="connsiteY3" fmla="*/ 1175657 h 1528482"/>
                <a:gd name="connsiteX4" fmla="*/ 1262743 w 2786742"/>
                <a:gd name="connsiteY4" fmla="*/ 574766 h 1528482"/>
                <a:gd name="connsiteX5" fmla="*/ 2159725 w 2786742"/>
                <a:gd name="connsiteY5" fmla="*/ 592183 h 1528482"/>
                <a:gd name="connsiteX6" fmla="*/ 2403566 w 2786742"/>
                <a:gd name="connsiteY6" fmla="*/ 1 h 1528482"/>
                <a:gd name="connsiteX7" fmla="*/ 2786742 w 2786742"/>
                <a:gd name="connsiteY7" fmla="*/ 8707 h 1528482"/>
                <a:gd name="connsiteX0" fmla="*/ 0 w 2638696"/>
                <a:gd name="connsiteY0" fmla="*/ 1515291 h 1528482"/>
                <a:gd name="connsiteX1" fmla="*/ 461555 w 2638696"/>
                <a:gd name="connsiteY1" fmla="*/ 1489166 h 1528482"/>
                <a:gd name="connsiteX2" fmla="*/ 731520 w 2638696"/>
                <a:gd name="connsiteY2" fmla="*/ 1219200 h 1528482"/>
                <a:gd name="connsiteX3" fmla="*/ 1018903 w 2638696"/>
                <a:gd name="connsiteY3" fmla="*/ 1175657 h 1528482"/>
                <a:gd name="connsiteX4" fmla="*/ 1262743 w 2638696"/>
                <a:gd name="connsiteY4" fmla="*/ 574766 h 1528482"/>
                <a:gd name="connsiteX5" fmla="*/ 2159725 w 2638696"/>
                <a:gd name="connsiteY5" fmla="*/ 592183 h 1528482"/>
                <a:gd name="connsiteX6" fmla="*/ 2403566 w 2638696"/>
                <a:gd name="connsiteY6" fmla="*/ 1 h 1528482"/>
                <a:gd name="connsiteX7" fmla="*/ 2638696 w 2638696"/>
                <a:gd name="connsiteY7" fmla="*/ 17415 h 1528482"/>
                <a:gd name="connsiteX0" fmla="*/ 0 w 2638696"/>
                <a:gd name="connsiteY0" fmla="*/ 1532710 h 1545901"/>
                <a:gd name="connsiteX1" fmla="*/ 461555 w 2638696"/>
                <a:gd name="connsiteY1" fmla="*/ 1506585 h 1545901"/>
                <a:gd name="connsiteX2" fmla="*/ 731520 w 2638696"/>
                <a:gd name="connsiteY2" fmla="*/ 1236619 h 1545901"/>
                <a:gd name="connsiteX3" fmla="*/ 1018903 w 2638696"/>
                <a:gd name="connsiteY3" fmla="*/ 1193076 h 1545901"/>
                <a:gd name="connsiteX4" fmla="*/ 1262743 w 2638696"/>
                <a:gd name="connsiteY4" fmla="*/ 592185 h 1545901"/>
                <a:gd name="connsiteX5" fmla="*/ 2159725 w 2638696"/>
                <a:gd name="connsiteY5" fmla="*/ 609602 h 1545901"/>
                <a:gd name="connsiteX6" fmla="*/ 2403566 w 2638696"/>
                <a:gd name="connsiteY6" fmla="*/ 17420 h 1545901"/>
                <a:gd name="connsiteX7" fmla="*/ 2638696 w 2638696"/>
                <a:gd name="connsiteY7" fmla="*/ 0 h 1545901"/>
                <a:gd name="connsiteX0" fmla="*/ 0 w 2638696"/>
                <a:gd name="connsiteY0" fmla="*/ 1532710 h 1545901"/>
                <a:gd name="connsiteX1" fmla="*/ 461555 w 2638696"/>
                <a:gd name="connsiteY1" fmla="*/ 1506585 h 1545901"/>
                <a:gd name="connsiteX2" fmla="*/ 731520 w 2638696"/>
                <a:gd name="connsiteY2" fmla="*/ 1236619 h 1545901"/>
                <a:gd name="connsiteX3" fmla="*/ 1018903 w 2638696"/>
                <a:gd name="connsiteY3" fmla="*/ 1193076 h 1545901"/>
                <a:gd name="connsiteX4" fmla="*/ 1262743 w 2638696"/>
                <a:gd name="connsiteY4" fmla="*/ 592185 h 1545901"/>
                <a:gd name="connsiteX5" fmla="*/ 2159725 w 2638696"/>
                <a:gd name="connsiteY5" fmla="*/ 609602 h 1545901"/>
                <a:gd name="connsiteX6" fmla="*/ 2403566 w 2638696"/>
                <a:gd name="connsiteY6" fmla="*/ 17420 h 1545901"/>
                <a:gd name="connsiteX7" fmla="*/ 2638696 w 2638696"/>
                <a:gd name="connsiteY7" fmla="*/ 0 h 1545901"/>
                <a:gd name="connsiteX0" fmla="*/ 0 w 2638696"/>
                <a:gd name="connsiteY0" fmla="*/ 1532710 h 1545901"/>
                <a:gd name="connsiteX1" fmla="*/ 461555 w 2638696"/>
                <a:gd name="connsiteY1" fmla="*/ 1506585 h 1545901"/>
                <a:gd name="connsiteX2" fmla="*/ 731520 w 2638696"/>
                <a:gd name="connsiteY2" fmla="*/ 1236619 h 1545901"/>
                <a:gd name="connsiteX3" fmla="*/ 1018903 w 2638696"/>
                <a:gd name="connsiteY3" fmla="*/ 1193076 h 1545901"/>
                <a:gd name="connsiteX4" fmla="*/ 1262743 w 2638696"/>
                <a:gd name="connsiteY4" fmla="*/ 592185 h 1545901"/>
                <a:gd name="connsiteX5" fmla="*/ 2159725 w 2638696"/>
                <a:gd name="connsiteY5" fmla="*/ 609602 h 1545901"/>
                <a:gd name="connsiteX6" fmla="*/ 2403566 w 2638696"/>
                <a:gd name="connsiteY6" fmla="*/ 17420 h 1545901"/>
                <a:gd name="connsiteX7" fmla="*/ 2638696 w 2638696"/>
                <a:gd name="connsiteY7" fmla="*/ 0 h 1545901"/>
                <a:gd name="connsiteX0" fmla="*/ 0 w 2660921"/>
                <a:gd name="connsiteY0" fmla="*/ 1571926 h 1585117"/>
                <a:gd name="connsiteX1" fmla="*/ 461555 w 2660921"/>
                <a:gd name="connsiteY1" fmla="*/ 1545801 h 1585117"/>
                <a:gd name="connsiteX2" fmla="*/ 731520 w 2660921"/>
                <a:gd name="connsiteY2" fmla="*/ 1275835 h 1585117"/>
                <a:gd name="connsiteX3" fmla="*/ 1018903 w 2660921"/>
                <a:gd name="connsiteY3" fmla="*/ 1232292 h 1585117"/>
                <a:gd name="connsiteX4" fmla="*/ 1262743 w 2660921"/>
                <a:gd name="connsiteY4" fmla="*/ 631401 h 1585117"/>
                <a:gd name="connsiteX5" fmla="*/ 2159725 w 2660921"/>
                <a:gd name="connsiteY5" fmla="*/ 648818 h 1585117"/>
                <a:gd name="connsiteX6" fmla="*/ 2403566 w 2660921"/>
                <a:gd name="connsiteY6" fmla="*/ 56636 h 1585117"/>
                <a:gd name="connsiteX7" fmla="*/ 2660921 w 2660921"/>
                <a:gd name="connsiteY7" fmla="*/ 20166 h 1585117"/>
                <a:gd name="connsiteX0" fmla="*/ 0 w 2660921"/>
                <a:gd name="connsiteY0" fmla="*/ 1583875 h 1597066"/>
                <a:gd name="connsiteX1" fmla="*/ 461555 w 2660921"/>
                <a:gd name="connsiteY1" fmla="*/ 1557750 h 1597066"/>
                <a:gd name="connsiteX2" fmla="*/ 731520 w 2660921"/>
                <a:gd name="connsiteY2" fmla="*/ 1287784 h 1597066"/>
                <a:gd name="connsiteX3" fmla="*/ 1018903 w 2660921"/>
                <a:gd name="connsiteY3" fmla="*/ 1244241 h 1597066"/>
                <a:gd name="connsiteX4" fmla="*/ 1262743 w 2660921"/>
                <a:gd name="connsiteY4" fmla="*/ 643350 h 1597066"/>
                <a:gd name="connsiteX5" fmla="*/ 2159725 w 2660921"/>
                <a:gd name="connsiteY5" fmla="*/ 660767 h 1597066"/>
                <a:gd name="connsiteX6" fmla="*/ 2403566 w 2660921"/>
                <a:gd name="connsiteY6" fmla="*/ 68585 h 1597066"/>
                <a:gd name="connsiteX7" fmla="*/ 2660921 w 2660921"/>
                <a:gd name="connsiteY7" fmla="*/ 32115 h 1597066"/>
                <a:gd name="connsiteX0" fmla="*/ 0 w 2657746"/>
                <a:gd name="connsiteY0" fmla="*/ 1568420 h 1581611"/>
                <a:gd name="connsiteX1" fmla="*/ 461555 w 2657746"/>
                <a:gd name="connsiteY1" fmla="*/ 1542295 h 1581611"/>
                <a:gd name="connsiteX2" fmla="*/ 731520 w 2657746"/>
                <a:gd name="connsiteY2" fmla="*/ 1272329 h 1581611"/>
                <a:gd name="connsiteX3" fmla="*/ 1018903 w 2657746"/>
                <a:gd name="connsiteY3" fmla="*/ 1228786 h 1581611"/>
                <a:gd name="connsiteX4" fmla="*/ 1262743 w 2657746"/>
                <a:gd name="connsiteY4" fmla="*/ 627895 h 1581611"/>
                <a:gd name="connsiteX5" fmla="*/ 2159725 w 2657746"/>
                <a:gd name="connsiteY5" fmla="*/ 645312 h 1581611"/>
                <a:gd name="connsiteX6" fmla="*/ 2403566 w 2657746"/>
                <a:gd name="connsiteY6" fmla="*/ 53130 h 1581611"/>
                <a:gd name="connsiteX7" fmla="*/ 2657746 w 2657746"/>
                <a:gd name="connsiteY7" fmla="*/ 48410 h 1581611"/>
                <a:gd name="connsiteX0" fmla="*/ 0 w 2657746"/>
                <a:gd name="connsiteY0" fmla="*/ 1535091 h 1548282"/>
                <a:gd name="connsiteX1" fmla="*/ 461555 w 2657746"/>
                <a:gd name="connsiteY1" fmla="*/ 1508966 h 1548282"/>
                <a:gd name="connsiteX2" fmla="*/ 731520 w 2657746"/>
                <a:gd name="connsiteY2" fmla="*/ 1239000 h 1548282"/>
                <a:gd name="connsiteX3" fmla="*/ 1018903 w 2657746"/>
                <a:gd name="connsiteY3" fmla="*/ 1195457 h 1548282"/>
                <a:gd name="connsiteX4" fmla="*/ 1262743 w 2657746"/>
                <a:gd name="connsiteY4" fmla="*/ 594566 h 1548282"/>
                <a:gd name="connsiteX5" fmla="*/ 2159725 w 2657746"/>
                <a:gd name="connsiteY5" fmla="*/ 611983 h 1548282"/>
                <a:gd name="connsiteX6" fmla="*/ 2371816 w 2657746"/>
                <a:gd name="connsiteY6" fmla="*/ 92826 h 1548282"/>
                <a:gd name="connsiteX7" fmla="*/ 2657746 w 2657746"/>
                <a:gd name="connsiteY7" fmla="*/ 15081 h 1548282"/>
                <a:gd name="connsiteX0" fmla="*/ 0 w 2657746"/>
                <a:gd name="connsiteY0" fmla="*/ 1535091 h 1548282"/>
                <a:gd name="connsiteX1" fmla="*/ 461555 w 2657746"/>
                <a:gd name="connsiteY1" fmla="*/ 1508966 h 1548282"/>
                <a:gd name="connsiteX2" fmla="*/ 731520 w 2657746"/>
                <a:gd name="connsiteY2" fmla="*/ 1239000 h 1548282"/>
                <a:gd name="connsiteX3" fmla="*/ 1018903 w 2657746"/>
                <a:gd name="connsiteY3" fmla="*/ 1195457 h 1548282"/>
                <a:gd name="connsiteX4" fmla="*/ 1262743 w 2657746"/>
                <a:gd name="connsiteY4" fmla="*/ 594566 h 1548282"/>
                <a:gd name="connsiteX5" fmla="*/ 2159725 w 2657746"/>
                <a:gd name="connsiteY5" fmla="*/ 611983 h 1548282"/>
                <a:gd name="connsiteX6" fmla="*/ 2371816 w 2657746"/>
                <a:gd name="connsiteY6" fmla="*/ 92826 h 1548282"/>
                <a:gd name="connsiteX7" fmla="*/ 2657746 w 2657746"/>
                <a:gd name="connsiteY7" fmla="*/ 15081 h 1548282"/>
                <a:gd name="connsiteX0" fmla="*/ 0 w 2657746"/>
                <a:gd name="connsiteY0" fmla="*/ 1520010 h 1533201"/>
                <a:gd name="connsiteX1" fmla="*/ 461555 w 2657746"/>
                <a:gd name="connsiteY1" fmla="*/ 1493885 h 1533201"/>
                <a:gd name="connsiteX2" fmla="*/ 731520 w 2657746"/>
                <a:gd name="connsiteY2" fmla="*/ 1223919 h 1533201"/>
                <a:gd name="connsiteX3" fmla="*/ 1018903 w 2657746"/>
                <a:gd name="connsiteY3" fmla="*/ 1180376 h 1533201"/>
                <a:gd name="connsiteX4" fmla="*/ 1262743 w 2657746"/>
                <a:gd name="connsiteY4" fmla="*/ 579485 h 1533201"/>
                <a:gd name="connsiteX5" fmla="*/ 2159725 w 2657746"/>
                <a:gd name="connsiteY5" fmla="*/ 596902 h 1533201"/>
                <a:gd name="connsiteX6" fmla="*/ 2371816 w 2657746"/>
                <a:gd name="connsiteY6" fmla="*/ 77745 h 1533201"/>
                <a:gd name="connsiteX7" fmla="*/ 2657746 w 2657746"/>
                <a:gd name="connsiteY7" fmla="*/ 0 h 1533201"/>
                <a:gd name="connsiteX0" fmla="*/ 0 w 2686321"/>
                <a:gd name="connsiteY0" fmla="*/ 1494235 h 1507426"/>
                <a:gd name="connsiteX1" fmla="*/ 461555 w 2686321"/>
                <a:gd name="connsiteY1" fmla="*/ 1468110 h 1507426"/>
                <a:gd name="connsiteX2" fmla="*/ 731520 w 2686321"/>
                <a:gd name="connsiteY2" fmla="*/ 1198144 h 1507426"/>
                <a:gd name="connsiteX3" fmla="*/ 1018903 w 2686321"/>
                <a:gd name="connsiteY3" fmla="*/ 1154601 h 1507426"/>
                <a:gd name="connsiteX4" fmla="*/ 1262743 w 2686321"/>
                <a:gd name="connsiteY4" fmla="*/ 553710 h 1507426"/>
                <a:gd name="connsiteX5" fmla="*/ 2159725 w 2686321"/>
                <a:gd name="connsiteY5" fmla="*/ 571127 h 1507426"/>
                <a:gd name="connsiteX6" fmla="*/ 2371816 w 2686321"/>
                <a:gd name="connsiteY6" fmla="*/ 51970 h 1507426"/>
                <a:gd name="connsiteX7" fmla="*/ 2686321 w 2686321"/>
                <a:gd name="connsiteY7" fmla="*/ 5975 h 1507426"/>
                <a:gd name="connsiteX0" fmla="*/ 0 w 2686321"/>
                <a:gd name="connsiteY0" fmla="*/ 1494235 h 1507426"/>
                <a:gd name="connsiteX1" fmla="*/ 461555 w 2686321"/>
                <a:gd name="connsiteY1" fmla="*/ 1468110 h 1507426"/>
                <a:gd name="connsiteX2" fmla="*/ 731520 w 2686321"/>
                <a:gd name="connsiteY2" fmla="*/ 1198144 h 1507426"/>
                <a:gd name="connsiteX3" fmla="*/ 1018903 w 2686321"/>
                <a:gd name="connsiteY3" fmla="*/ 1154601 h 1507426"/>
                <a:gd name="connsiteX4" fmla="*/ 1262743 w 2686321"/>
                <a:gd name="connsiteY4" fmla="*/ 553710 h 1507426"/>
                <a:gd name="connsiteX5" fmla="*/ 2159725 w 2686321"/>
                <a:gd name="connsiteY5" fmla="*/ 571127 h 1507426"/>
                <a:gd name="connsiteX6" fmla="*/ 2371816 w 2686321"/>
                <a:gd name="connsiteY6" fmla="*/ 51970 h 1507426"/>
                <a:gd name="connsiteX7" fmla="*/ 2686321 w 2686321"/>
                <a:gd name="connsiteY7" fmla="*/ 5975 h 1507426"/>
                <a:gd name="connsiteX0" fmla="*/ 0 w 2686321"/>
                <a:gd name="connsiteY0" fmla="*/ 1488260 h 1501451"/>
                <a:gd name="connsiteX1" fmla="*/ 461555 w 2686321"/>
                <a:gd name="connsiteY1" fmla="*/ 1462135 h 1501451"/>
                <a:gd name="connsiteX2" fmla="*/ 731520 w 2686321"/>
                <a:gd name="connsiteY2" fmla="*/ 1192169 h 1501451"/>
                <a:gd name="connsiteX3" fmla="*/ 1018903 w 2686321"/>
                <a:gd name="connsiteY3" fmla="*/ 1148626 h 1501451"/>
                <a:gd name="connsiteX4" fmla="*/ 1262743 w 2686321"/>
                <a:gd name="connsiteY4" fmla="*/ 547735 h 1501451"/>
                <a:gd name="connsiteX5" fmla="*/ 2159725 w 2686321"/>
                <a:gd name="connsiteY5" fmla="*/ 565152 h 1501451"/>
                <a:gd name="connsiteX6" fmla="*/ 2371816 w 2686321"/>
                <a:gd name="connsiteY6" fmla="*/ 45995 h 1501451"/>
                <a:gd name="connsiteX7" fmla="*/ 2686321 w 2686321"/>
                <a:gd name="connsiteY7" fmla="*/ 0 h 1501451"/>
                <a:gd name="connsiteX0" fmla="*/ 0 w 2686321"/>
                <a:gd name="connsiteY0" fmla="*/ 1488260 h 1501451"/>
                <a:gd name="connsiteX1" fmla="*/ 461555 w 2686321"/>
                <a:gd name="connsiteY1" fmla="*/ 1462135 h 1501451"/>
                <a:gd name="connsiteX2" fmla="*/ 731520 w 2686321"/>
                <a:gd name="connsiteY2" fmla="*/ 1192169 h 1501451"/>
                <a:gd name="connsiteX3" fmla="*/ 1018903 w 2686321"/>
                <a:gd name="connsiteY3" fmla="*/ 1148626 h 1501451"/>
                <a:gd name="connsiteX4" fmla="*/ 1262743 w 2686321"/>
                <a:gd name="connsiteY4" fmla="*/ 547735 h 1501451"/>
                <a:gd name="connsiteX5" fmla="*/ 2159725 w 2686321"/>
                <a:gd name="connsiteY5" fmla="*/ 565152 h 1501451"/>
                <a:gd name="connsiteX6" fmla="*/ 2371816 w 2686321"/>
                <a:gd name="connsiteY6" fmla="*/ 45995 h 1501451"/>
                <a:gd name="connsiteX7" fmla="*/ 2686321 w 2686321"/>
                <a:gd name="connsiteY7" fmla="*/ 0 h 1501451"/>
                <a:gd name="connsiteX0" fmla="*/ 0 w 2733946"/>
                <a:gd name="connsiteY0" fmla="*/ 1469210 h 1482401"/>
                <a:gd name="connsiteX1" fmla="*/ 461555 w 2733946"/>
                <a:gd name="connsiteY1" fmla="*/ 1443085 h 1482401"/>
                <a:gd name="connsiteX2" fmla="*/ 731520 w 2733946"/>
                <a:gd name="connsiteY2" fmla="*/ 1173119 h 1482401"/>
                <a:gd name="connsiteX3" fmla="*/ 1018903 w 2733946"/>
                <a:gd name="connsiteY3" fmla="*/ 1129576 h 1482401"/>
                <a:gd name="connsiteX4" fmla="*/ 1262743 w 2733946"/>
                <a:gd name="connsiteY4" fmla="*/ 528685 h 1482401"/>
                <a:gd name="connsiteX5" fmla="*/ 2159725 w 2733946"/>
                <a:gd name="connsiteY5" fmla="*/ 546102 h 1482401"/>
                <a:gd name="connsiteX6" fmla="*/ 2371816 w 2733946"/>
                <a:gd name="connsiteY6" fmla="*/ 26945 h 1482401"/>
                <a:gd name="connsiteX7" fmla="*/ 2733946 w 2733946"/>
                <a:gd name="connsiteY7" fmla="*/ 0 h 1482401"/>
                <a:gd name="connsiteX0" fmla="*/ 0 w 2733946"/>
                <a:gd name="connsiteY0" fmla="*/ 1461214 h 1474405"/>
                <a:gd name="connsiteX1" fmla="*/ 461555 w 2733946"/>
                <a:gd name="connsiteY1" fmla="*/ 1435089 h 1474405"/>
                <a:gd name="connsiteX2" fmla="*/ 731520 w 2733946"/>
                <a:gd name="connsiteY2" fmla="*/ 1165123 h 1474405"/>
                <a:gd name="connsiteX3" fmla="*/ 1018903 w 2733946"/>
                <a:gd name="connsiteY3" fmla="*/ 1121580 h 1474405"/>
                <a:gd name="connsiteX4" fmla="*/ 1262743 w 2733946"/>
                <a:gd name="connsiteY4" fmla="*/ 520689 h 1474405"/>
                <a:gd name="connsiteX5" fmla="*/ 2159725 w 2733946"/>
                <a:gd name="connsiteY5" fmla="*/ 538106 h 1474405"/>
                <a:gd name="connsiteX6" fmla="*/ 2371816 w 2733946"/>
                <a:gd name="connsiteY6" fmla="*/ 18949 h 1474405"/>
                <a:gd name="connsiteX7" fmla="*/ 2733946 w 2733946"/>
                <a:gd name="connsiteY7" fmla="*/ 4704 h 1474405"/>
                <a:gd name="connsiteX0" fmla="*/ 0 w 2733946"/>
                <a:gd name="connsiteY0" fmla="*/ 1466375 h 1479566"/>
                <a:gd name="connsiteX1" fmla="*/ 461555 w 2733946"/>
                <a:gd name="connsiteY1" fmla="*/ 1440250 h 1479566"/>
                <a:gd name="connsiteX2" fmla="*/ 731520 w 2733946"/>
                <a:gd name="connsiteY2" fmla="*/ 1170284 h 1479566"/>
                <a:gd name="connsiteX3" fmla="*/ 1018903 w 2733946"/>
                <a:gd name="connsiteY3" fmla="*/ 1126741 h 1479566"/>
                <a:gd name="connsiteX4" fmla="*/ 1262743 w 2733946"/>
                <a:gd name="connsiteY4" fmla="*/ 525850 h 1479566"/>
                <a:gd name="connsiteX5" fmla="*/ 2159725 w 2733946"/>
                <a:gd name="connsiteY5" fmla="*/ 543267 h 1479566"/>
                <a:gd name="connsiteX6" fmla="*/ 2371816 w 2733946"/>
                <a:gd name="connsiteY6" fmla="*/ 24110 h 1479566"/>
                <a:gd name="connsiteX7" fmla="*/ 2733946 w 2733946"/>
                <a:gd name="connsiteY7" fmla="*/ 9865 h 147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3946" h="1479566">
                  <a:moveTo>
                    <a:pt x="0" y="1466375"/>
                  </a:moveTo>
                  <a:cubicBezTo>
                    <a:pt x="57331" y="1485244"/>
                    <a:pt x="339635" y="1489598"/>
                    <a:pt x="461555" y="1440250"/>
                  </a:cubicBezTo>
                  <a:cubicBezTo>
                    <a:pt x="583475" y="1390902"/>
                    <a:pt x="638629" y="1222536"/>
                    <a:pt x="731520" y="1170284"/>
                  </a:cubicBezTo>
                  <a:cubicBezTo>
                    <a:pt x="824411" y="1118033"/>
                    <a:pt x="930366" y="1234147"/>
                    <a:pt x="1018903" y="1126741"/>
                  </a:cubicBezTo>
                  <a:cubicBezTo>
                    <a:pt x="1107440" y="1019335"/>
                    <a:pt x="1072606" y="623096"/>
                    <a:pt x="1262743" y="525850"/>
                  </a:cubicBezTo>
                  <a:cubicBezTo>
                    <a:pt x="1452880" y="428604"/>
                    <a:pt x="1974880" y="626890"/>
                    <a:pt x="2159725" y="543267"/>
                  </a:cubicBezTo>
                  <a:cubicBezTo>
                    <a:pt x="2344571" y="459644"/>
                    <a:pt x="2284050" y="118302"/>
                    <a:pt x="2371816" y="24110"/>
                  </a:cubicBezTo>
                  <a:cubicBezTo>
                    <a:pt x="2637382" y="-19282"/>
                    <a:pt x="2635067" y="8958"/>
                    <a:pt x="2733946" y="9865"/>
                  </a:cubicBez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7" name="TextBox 56">
              <a:extLst>
                <a:ext uri="{FF2B5EF4-FFF2-40B4-BE49-F238E27FC236}">
                  <a16:creationId xmlns:a16="http://schemas.microsoft.com/office/drawing/2014/main" id="{622F134E-2F15-A642-8A0A-19E27251339D}"/>
                </a:ext>
              </a:extLst>
            </p:cNvPr>
            <p:cNvSpPr txBox="1"/>
            <p:nvPr/>
          </p:nvSpPr>
          <p:spPr>
            <a:xfrm rot="16200000">
              <a:off x="-199234" y="2657529"/>
              <a:ext cx="928459" cy="261610"/>
            </a:xfrm>
            <a:prstGeom prst="rect">
              <a:avLst/>
            </a:prstGeom>
            <a:noFill/>
          </p:spPr>
          <p:txBody>
            <a:bodyPr wrap="none" rtlCol="0">
              <a:spAutoFit/>
            </a:bodyPr>
            <a:lstStyle/>
            <a:p>
              <a:r>
                <a:rPr lang="en-US" sz="1050" dirty="0"/>
                <a:t>performance</a:t>
              </a:r>
            </a:p>
          </p:txBody>
        </p:sp>
        <p:sp>
          <p:nvSpPr>
            <p:cNvPr id="58" name="TextBox 57">
              <a:extLst>
                <a:ext uri="{FF2B5EF4-FFF2-40B4-BE49-F238E27FC236}">
                  <a16:creationId xmlns:a16="http://schemas.microsoft.com/office/drawing/2014/main" id="{74DF3194-7CEB-454B-91C5-1728324AECF1}"/>
                </a:ext>
              </a:extLst>
            </p:cNvPr>
            <p:cNvSpPr txBox="1"/>
            <p:nvPr/>
          </p:nvSpPr>
          <p:spPr>
            <a:xfrm>
              <a:off x="1434410" y="3776482"/>
              <a:ext cx="434734" cy="253916"/>
            </a:xfrm>
            <a:prstGeom prst="rect">
              <a:avLst/>
            </a:prstGeom>
            <a:noFill/>
          </p:spPr>
          <p:txBody>
            <a:bodyPr wrap="none" rtlCol="0">
              <a:spAutoFit/>
            </a:bodyPr>
            <a:lstStyle/>
            <a:p>
              <a:r>
                <a:rPr lang="en-US" sz="1050" dirty="0"/>
                <a:t>time</a:t>
              </a:r>
            </a:p>
          </p:txBody>
        </p:sp>
      </p:grpSp>
    </p:spTree>
    <p:extLst>
      <p:ext uri="{BB962C8B-B14F-4D97-AF65-F5344CB8AC3E}">
        <p14:creationId xmlns:p14="http://schemas.microsoft.com/office/powerpoint/2010/main" val="265435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9"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BAEE-78A1-694A-967E-A78E7092380A}"/>
              </a:ext>
            </a:extLst>
          </p:cNvPr>
          <p:cNvSpPr>
            <a:spLocks noGrp="1"/>
          </p:cNvSpPr>
          <p:nvPr>
            <p:ph type="title"/>
          </p:nvPr>
        </p:nvSpPr>
        <p:spPr/>
        <p:txBody>
          <a:bodyPr/>
          <a:lstStyle/>
          <a:p>
            <a:r>
              <a:rPr lang="en-US" dirty="0"/>
              <a:t>SmartTuning</a:t>
            </a:r>
          </a:p>
        </p:txBody>
      </p:sp>
      <p:sp>
        <p:nvSpPr>
          <p:cNvPr id="3" name="Slide Number Placeholder 2">
            <a:extLst>
              <a:ext uri="{FF2B5EF4-FFF2-40B4-BE49-F238E27FC236}">
                <a16:creationId xmlns:a16="http://schemas.microsoft.com/office/drawing/2014/main" id="{CC3F3086-E7CB-F74D-942A-12E2EEC3D388}"/>
              </a:ext>
            </a:extLst>
          </p:cNvPr>
          <p:cNvSpPr>
            <a:spLocks noGrp="1"/>
          </p:cNvSpPr>
          <p:nvPr>
            <p:ph type="sldNum" sz="quarter" idx="12"/>
          </p:nvPr>
        </p:nvSpPr>
        <p:spPr/>
        <p:txBody>
          <a:bodyPr/>
          <a:lstStyle/>
          <a:p>
            <a:fld id="{C99B16EB-E8B7-064E-A646-7400584D85DA}" type="slidenum">
              <a:rPr lang="en-US" smtClean="0"/>
              <a:t>9</a:t>
            </a:fld>
            <a:endParaRPr lang="en-US"/>
          </a:p>
        </p:txBody>
      </p:sp>
      <p:sp>
        <p:nvSpPr>
          <p:cNvPr id="4" name="TextBox 3">
            <a:extLst>
              <a:ext uri="{FF2B5EF4-FFF2-40B4-BE49-F238E27FC236}">
                <a16:creationId xmlns:a16="http://schemas.microsoft.com/office/drawing/2014/main" id="{3D4F7B1B-71AE-7949-BBE6-AA0D6A6FDE5D}"/>
              </a:ext>
            </a:extLst>
          </p:cNvPr>
          <p:cNvSpPr txBox="1"/>
          <p:nvPr/>
        </p:nvSpPr>
        <p:spPr>
          <a:xfrm>
            <a:off x="247238" y="5991980"/>
            <a:ext cx="3209020" cy="369332"/>
          </a:xfrm>
          <a:prstGeom prst="rect">
            <a:avLst/>
          </a:prstGeom>
          <a:noFill/>
        </p:spPr>
        <p:txBody>
          <a:bodyPr wrap="none" rtlCol="0">
            <a:spAutoFit/>
          </a:bodyPr>
          <a:lstStyle/>
          <a:p>
            <a:r>
              <a:rPr lang="en-US" dirty="0"/>
              <a:t>Minimize/Maximize observables</a:t>
            </a:r>
          </a:p>
        </p:txBody>
      </p:sp>
      <p:sp>
        <p:nvSpPr>
          <p:cNvPr id="5" name="Can 4">
            <a:extLst>
              <a:ext uri="{FF2B5EF4-FFF2-40B4-BE49-F238E27FC236}">
                <a16:creationId xmlns:a16="http://schemas.microsoft.com/office/drawing/2014/main" id="{EFFC03A4-ED9C-8A49-8C9B-42A79E3C91AC}"/>
              </a:ext>
            </a:extLst>
          </p:cNvPr>
          <p:cNvSpPr/>
          <p:nvPr/>
        </p:nvSpPr>
        <p:spPr>
          <a:xfrm>
            <a:off x="5643154" y="4160596"/>
            <a:ext cx="905691" cy="11446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Workload</a:t>
            </a:r>
          </a:p>
          <a:p>
            <a:pPr algn="ctr"/>
            <a:r>
              <a:rPr lang="en-US" sz="1200" dirty="0"/>
              <a:t>Type K</a:t>
            </a:r>
          </a:p>
        </p:txBody>
      </p:sp>
      <p:sp>
        <p:nvSpPr>
          <p:cNvPr id="6" name="TextBox 5">
            <a:extLst>
              <a:ext uri="{FF2B5EF4-FFF2-40B4-BE49-F238E27FC236}">
                <a16:creationId xmlns:a16="http://schemas.microsoft.com/office/drawing/2014/main" id="{CA7545A7-CC38-584F-8AA3-8A22A8CA8248}"/>
              </a:ext>
            </a:extLst>
          </p:cNvPr>
          <p:cNvSpPr txBox="1"/>
          <p:nvPr/>
        </p:nvSpPr>
        <p:spPr>
          <a:xfrm>
            <a:off x="838200" y="1916667"/>
            <a:ext cx="1093504" cy="369332"/>
          </a:xfrm>
          <a:prstGeom prst="rect">
            <a:avLst/>
          </a:prstGeom>
          <a:noFill/>
        </p:spPr>
        <p:txBody>
          <a:bodyPr wrap="none" rtlCol="0">
            <a:spAutoFit/>
          </a:bodyPr>
          <a:lstStyle/>
          <a:p>
            <a:r>
              <a:rPr lang="en-US" dirty="0"/>
              <a:t>Workload</a:t>
            </a:r>
          </a:p>
        </p:txBody>
      </p:sp>
      <p:cxnSp>
        <p:nvCxnSpPr>
          <p:cNvPr id="8" name="Curved Connector 7">
            <a:extLst>
              <a:ext uri="{FF2B5EF4-FFF2-40B4-BE49-F238E27FC236}">
                <a16:creationId xmlns:a16="http://schemas.microsoft.com/office/drawing/2014/main" id="{41909B7F-A2B5-254E-BF45-D076DEB55FB6}"/>
              </a:ext>
            </a:extLst>
          </p:cNvPr>
          <p:cNvCxnSpPr>
            <a:cxnSpLocks/>
            <a:stCxn id="6" idx="2"/>
            <a:endCxn id="11" idx="3"/>
          </p:cNvCxnSpPr>
          <p:nvPr/>
        </p:nvCxnSpPr>
        <p:spPr>
          <a:xfrm rot="16200000" flipH="1">
            <a:off x="1183207" y="2487743"/>
            <a:ext cx="845346" cy="4418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6A8D57-41F3-BC4B-9185-A659386BDA12}"/>
              </a:ext>
            </a:extLst>
          </p:cNvPr>
          <p:cNvSpPr txBox="1"/>
          <p:nvPr/>
        </p:nvSpPr>
        <p:spPr>
          <a:xfrm>
            <a:off x="8205687" y="3700957"/>
            <a:ext cx="1554849" cy="307777"/>
          </a:xfrm>
          <a:prstGeom prst="rect">
            <a:avLst/>
          </a:prstGeom>
          <a:noFill/>
        </p:spPr>
        <p:txBody>
          <a:bodyPr wrap="none" rtlCol="0">
            <a:spAutoFit/>
          </a:bodyPr>
          <a:lstStyle/>
          <a:p>
            <a:r>
              <a:rPr lang="en-US" sz="1400" dirty="0"/>
              <a:t>Lookup best config</a:t>
            </a:r>
          </a:p>
        </p:txBody>
      </p:sp>
      <p:sp>
        <p:nvSpPr>
          <p:cNvPr id="11" name="Hexagon 10">
            <a:extLst>
              <a:ext uri="{FF2B5EF4-FFF2-40B4-BE49-F238E27FC236}">
                <a16:creationId xmlns:a16="http://schemas.microsoft.com/office/drawing/2014/main" id="{97795B2B-23A3-4B4D-867B-C5AA037D23A8}"/>
              </a:ext>
            </a:extLst>
          </p:cNvPr>
          <p:cNvSpPr/>
          <p:nvPr/>
        </p:nvSpPr>
        <p:spPr>
          <a:xfrm>
            <a:off x="1826809" y="2720164"/>
            <a:ext cx="1002037" cy="82236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t>Smart</a:t>
            </a:r>
          </a:p>
          <a:p>
            <a:pPr algn="ctr"/>
            <a:r>
              <a:rPr lang="en-US" sz="1400" dirty="0"/>
              <a:t>Tuning</a:t>
            </a:r>
          </a:p>
        </p:txBody>
      </p:sp>
      <p:sp>
        <p:nvSpPr>
          <p:cNvPr id="15" name="TextBox 14">
            <a:extLst>
              <a:ext uri="{FF2B5EF4-FFF2-40B4-BE49-F238E27FC236}">
                <a16:creationId xmlns:a16="http://schemas.microsoft.com/office/drawing/2014/main" id="{D0E73B4E-C292-9A46-BC98-3CD230057B7B}"/>
              </a:ext>
            </a:extLst>
          </p:cNvPr>
          <p:cNvSpPr txBox="1"/>
          <p:nvPr/>
        </p:nvSpPr>
        <p:spPr>
          <a:xfrm>
            <a:off x="3152503" y="2967283"/>
            <a:ext cx="2088072" cy="369332"/>
          </a:xfrm>
          <a:prstGeom prst="rect">
            <a:avLst/>
          </a:prstGeom>
          <a:noFill/>
        </p:spPr>
        <p:txBody>
          <a:bodyPr wrap="none" rtlCol="0">
            <a:spAutoFit/>
          </a:bodyPr>
          <a:lstStyle/>
          <a:p>
            <a:r>
              <a:rPr lang="en-US" dirty="0">
                <a:sym typeface="Wingdings" pitchFamily="2" charset="2"/>
              </a:rPr>
              <a:t> </a:t>
            </a:r>
            <a:r>
              <a:rPr lang="en-US" dirty="0"/>
              <a:t>Classify workload</a:t>
            </a:r>
          </a:p>
        </p:txBody>
      </p:sp>
      <p:sp>
        <p:nvSpPr>
          <p:cNvPr id="16" name="TextBox 15">
            <a:extLst>
              <a:ext uri="{FF2B5EF4-FFF2-40B4-BE49-F238E27FC236}">
                <a16:creationId xmlns:a16="http://schemas.microsoft.com/office/drawing/2014/main" id="{DF59863A-C901-844E-A825-2AC2A7C37ADA}"/>
              </a:ext>
            </a:extLst>
          </p:cNvPr>
          <p:cNvSpPr txBox="1"/>
          <p:nvPr/>
        </p:nvSpPr>
        <p:spPr>
          <a:xfrm>
            <a:off x="3695696" y="3270070"/>
            <a:ext cx="1258678" cy="1169551"/>
          </a:xfrm>
          <a:prstGeom prst="rect">
            <a:avLst/>
          </a:prstGeom>
          <a:noFill/>
        </p:spPr>
        <p:txBody>
          <a:bodyPr wrap="none" rtlCol="0">
            <a:spAutoFit/>
          </a:bodyPr>
          <a:lstStyle/>
          <a:p>
            <a:pPr algn="ctr"/>
            <a:r>
              <a:rPr lang="en-US" sz="1400" dirty="0">
                <a:latin typeface="Monaco" pitchFamily="2" charset="77"/>
              </a:rPr>
              <a:t>workload</a:t>
            </a:r>
          </a:p>
          <a:p>
            <a:pPr algn="ctr"/>
            <a:r>
              <a:rPr lang="en-US" sz="1400" dirty="0">
                <a:latin typeface="Monaco" pitchFamily="2" charset="77"/>
              </a:rPr>
              <a:t>+</a:t>
            </a:r>
          </a:p>
          <a:p>
            <a:pPr algn="ctr"/>
            <a:r>
              <a:rPr lang="en-US" sz="1400" dirty="0">
                <a:latin typeface="Monaco" pitchFamily="2" charset="77"/>
              </a:rPr>
              <a:t>config</a:t>
            </a:r>
          </a:p>
          <a:p>
            <a:pPr algn="ctr"/>
            <a:r>
              <a:rPr lang="en-US" sz="1400" dirty="0">
                <a:latin typeface="Monaco" pitchFamily="2" charset="77"/>
              </a:rPr>
              <a:t>+</a:t>
            </a:r>
          </a:p>
          <a:p>
            <a:pPr algn="ctr"/>
            <a:r>
              <a:rPr lang="en-US" sz="1400" dirty="0" err="1">
                <a:latin typeface="Monaco" pitchFamily="2" charset="77"/>
              </a:rPr>
              <a:t>perf_value</a:t>
            </a:r>
            <a:endParaRPr lang="en-US" sz="1400" dirty="0">
              <a:latin typeface="Monaco" pitchFamily="2" charset="77"/>
            </a:endParaRPr>
          </a:p>
        </p:txBody>
      </p:sp>
      <p:cxnSp>
        <p:nvCxnSpPr>
          <p:cNvPr id="18" name="Curved Connector 17">
            <a:extLst>
              <a:ext uri="{FF2B5EF4-FFF2-40B4-BE49-F238E27FC236}">
                <a16:creationId xmlns:a16="http://schemas.microsoft.com/office/drawing/2014/main" id="{41B5346D-BCEB-554A-89B2-99088D1CED48}"/>
              </a:ext>
            </a:extLst>
          </p:cNvPr>
          <p:cNvCxnSpPr>
            <a:cxnSpLocks/>
            <a:stCxn id="16" idx="3"/>
            <a:endCxn id="5" idx="1"/>
          </p:cNvCxnSpPr>
          <p:nvPr/>
        </p:nvCxnSpPr>
        <p:spPr>
          <a:xfrm>
            <a:off x="4954374" y="3854846"/>
            <a:ext cx="1141626" cy="3057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B4A09A45-4246-764C-ACE6-9E564376050E}"/>
              </a:ext>
            </a:extLst>
          </p:cNvPr>
          <p:cNvCxnSpPr>
            <a:cxnSpLocks/>
            <a:stCxn id="5" idx="4"/>
          </p:cNvCxnSpPr>
          <p:nvPr/>
        </p:nvCxnSpPr>
        <p:spPr>
          <a:xfrm flipV="1">
            <a:off x="6548845" y="3542525"/>
            <a:ext cx="3265715" cy="11904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B6AB0787-B576-5E40-821C-80FAEA51BF95}"/>
              </a:ext>
            </a:extLst>
          </p:cNvPr>
          <p:cNvCxnSpPr>
            <a:cxnSpLocks/>
            <a:stCxn id="10" idx="3"/>
          </p:cNvCxnSpPr>
          <p:nvPr/>
        </p:nvCxnSpPr>
        <p:spPr>
          <a:xfrm flipV="1">
            <a:off x="9381907" y="2728788"/>
            <a:ext cx="432652" cy="4231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Hexagon 27">
            <a:extLst>
              <a:ext uri="{FF2B5EF4-FFF2-40B4-BE49-F238E27FC236}">
                <a16:creationId xmlns:a16="http://schemas.microsoft.com/office/drawing/2014/main" id="{F78EB872-B1C0-9144-89AA-2605D1E670EF}"/>
              </a:ext>
            </a:extLst>
          </p:cNvPr>
          <p:cNvSpPr/>
          <p:nvPr/>
        </p:nvSpPr>
        <p:spPr>
          <a:xfrm>
            <a:off x="10069414" y="2297490"/>
            <a:ext cx="1002037" cy="82236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dirty="0"/>
              <a:t>Training</a:t>
            </a:r>
          </a:p>
          <a:p>
            <a:pPr algn="ctr"/>
            <a:r>
              <a:rPr lang="en-US" sz="1000" dirty="0"/>
              <a:t>Pod</a:t>
            </a:r>
            <a:endParaRPr lang="en-US" sz="1050" dirty="0"/>
          </a:p>
        </p:txBody>
      </p:sp>
      <p:sp>
        <p:nvSpPr>
          <p:cNvPr id="29" name="Hexagon 28">
            <a:extLst>
              <a:ext uri="{FF2B5EF4-FFF2-40B4-BE49-F238E27FC236}">
                <a16:creationId xmlns:a16="http://schemas.microsoft.com/office/drawing/2014/main" id="{6E139C46-107A-2B4A-8027-6F5FAA2F43A6}"/>
              </a:ext>
            </a:extLst>
          </p:cNvPr>
          <p:cNvSpPr/>
          <p:nvPr/>
        </p:nvSpPr>
        <p:spPr>
          <a:xfrm>
            <a:off x="10069413" y="3309742"/>
            <a:ext cx="1002037" cy="82236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900" dirty="0"/>
              <a:t>Production</a:t>
            </a:r>
          </a:p>
          <a:p>
            <a:pPr algn="ctr"/>
            <a:r>
              <a:rPr lang="en-US" sz="900" dirty="0"/>
              <a:t>Pod</a:t>
            </a:r>
            <a:endParaRPr lang="en-US" sz="1400" dirty="0"/>
          </a:p>
        </p:txBody>
      </p:sp>
      <p:sp>
        <p:nvSpPr>
          <p:cNvPr id="30" name="Rounded Rectangle 29">
            <a:extLst>
              <a:ext uri="{FF2B5EF4-FFF2-40B4-BE49-F238E27FC236}">
                <a16:creationId xmlns:a16="http://schemas.microsoft.com/office/drawing/2014/main" id="{0FE2A016-137F-7F4F-8E2D-9CD78BB34C79}"/>
              </a:ext>
            </a:extLst>
          </p:cNvPr>
          <p:cNvSpPr/>
          <p:nvPr/>
        </p:nvSpPr>
        <p:spPr>
          <a:xfrm>
            <a:off x="7276182" y="1993611"/>
            <a:ext cx="1510767" cy="6077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Bayesian Optimization module</a:t>
            </a:r>
          </a:p>
        </p:txBody>
      </p:sp>
      <p:cxnSp>
        <p:nvCxnSpPr>
          <p:cNvPr id="33" name="Elbow Connector 32">
            <a:extLst>
              <a:ext uri="{FF2B5EF4-FFF2-40B4-BE49-F238E27FC236}">
                <a16:creationId xmlns:a16="http://schemas.microsoft.com/office/drawing/2014/main" id="{6CDEFF77-BA0F-8144-B81F-75BFA1F56128}"/>
              </a:ext>
            </a:extLst>
          </p:cNvPr>
          <p:cNvCxnSpPr>
            <a:endCxn id="30" idx="2"/>
          </p:cNvCxnSpPr>
          <p:nvPr/>
        </p:nvCxnSpPr>
        <p:spPr>
          <a:xfrm rot="16200000" flipV="1">
            <a:off x="7914755" y="2718179"/>
            <a:ext cx="375380" cy="141758"/>
          </a:xfrm>
          <a:prstGeom prst="bentConnector3">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1E90321-930F-AB49-85FD-ECF57042134C}"/>
              </a:ext>
            </a:extLst>
          </p:cNvPr>
          <p:cNvSpPr txBox="1"/>
          <p:nvPr/>
        </p:nvSpPr>
        <p:spPr>
          <a:xfrm>
            <a:off x="8815051" y="1893703"/>
            <a:ext cx="1742144" cy="307777"/>
          </a:xfrm>
          <a:prstGeom prst="rect">
            <a:avLst/>
          </a:prstGeom>
          <a:noFill/>
        </p:spPr>
        <p:txBody>
          <a:bodyPr wrap="none" rtlCol="0">
            <a:spAutoFit/>
          </a:bodyPr>
          <a:lstStyle/>
          <a:p>
            <a:r>
              <a:rPr lang="en-US" sz="1400" dirty="0"/>
              <a:t>new “random” config</a:t>
            </a:r>
          </a:p>
        </p:txBody>
      </p:sp>
      <p:sp>
        <p:nvSpPr>
          <p:cNvPr id="36" name="TextBox 35">
            <a:extLst>
              <a:ext uri="{FF2B5EF4-FFF2-40B4-BE49-F238E27FC236}">
                <a16:creationId xmlns:a16="http://schemas.microsoft.com/office/drawing/2014/main" id="{E99FCACC-5D42-0D42-BE99-5D73DAF4B699}"/>
              </a:ext>
            </a:extLst>
          </p:cNvPr>
          <p:cNvSpPr txBox="1"/>
          <p:nvPr/>
        </p:nvSpPr>
        <p:spPr>
          <a:xfrm>
            <a:off x="247238" y="4366658"/>
            <a:ext cx="2988319" cy="1077218"/>
          </a:xfrm>
          <a:prstGeom prst="rect">
            <a:avLst/>
          </a:prstGeom>
          <a:noFill/>
        </p:spPr>
        <p:txBody>
          <a:bodyPr wrap="none" rtlCol="0">
            <a:spAutoFit/>
          </a:bodyPr>
          <a:lstStyle/>
          <a:p>
            <a:pPr marL="342900" indent="-342900">
              <a:buAutoNum type="arabicPeriod"/>
            </a:pPr>
            <a:r>
              <a:rPr lang="en-US" sz="1600" dirty="0"/>
              <a:t>Sample a new config</a:t>
            </a:r>
          </a:p>
          <a:p>
            <a:pPr marL="342900" indent="-342900">
              <a:buAutoNum type="arabicPeriod"/>
            </a:pPr>
            <a:r>
              <a:rPr lang="en-US" sz="1600" dirty="0"/>
              <a:t>Wait t </a:t>
            </a:r>
          </a:p>
          <a:p>
            <a:pPr marL="342900" indent="-342900">
              <a:buAutoNum type="arabicPeriod"/>
            </a:pPr>
            <a:r>
              <a:rPr lang="en-US" sz="1600" dirty="0"/>
              <a:t>Sample app’s perf + workload</a:t>
            </a:r>
          </a:p>
          <a:p>
            <a:pPr marL="342900" indent="-342900">
              <a:buAutoNum type="arabicPeriod"/>
            </a:pPr>
            <a:r>
              <a:rPr lang="en-US" sz="1600" dirty="0"/>
              <a:t>Store (workload, perf, config)</a:t>
            </a:r>
          </a:p>
        </p:txBody>
      </p:sp>
      <p:sp>
        <p:nvSpPr>
          <p:cNvPr id="43" name="Freeform 42">
            <a:extLst>
              <a:ext uri="{FF2B5EF4-FFF2-40B4-BE49-F238E27FC236}">
                <a16:creationId xmlns:a16="http://schemas.microsoft.com/office/drawing/2014/main" id="{760951B5-51AC-E141-BEE4-485C93A92E21}"/>
              </a:ext>
            </a:extLst>
          </p:cNvPr>
          <p:cNvSpPr/>
          <p:nvPr/>
        </p:nvSpPr>
        <p:spPr>
          <a:xfrm>
            <a:off x="2385391" y="1330963"/>
            <a:ext cx="7156174" cy="895401"/>
          </a:xfrm>
          <a:custGeom>
            <a:avLst/>
            <a:gdLst>
              <a:gd name="connsiteX0" fmla="*/ 7156174 w 7156174"/>
              <a:gd name="connsiteY0" fmla="*/ 694498 h 1121880"/>
              <a:gd name="connsiteX1" fmla="*/ 5963479 w 7156174"/>
              <a:gd name="connsiteY1" fmla="*/ 8698 h 1121880"/>
              <a:gd name="connsiteX2" fmla="*/ 0 w 7156174"/>
              <a:gd name="connsiteY2" fmla="*/ 1121880 h 1121880"/>
              <a:gd name="connsiteX0" fmla="*/ 7156174 w 7156174"/>
              <a:gd name="connsiteY0" fmla="*/ 352366 h 779748"/>
              <a:gd name="connsiteX1" fmla="*/ 3617844 w 7156174"/>
              <a:gd name="connsiteY1" fmla="*/ 34314 h 779748"/>
              <a:gd name="connsiteX2" fmla="*/ 0 w 7156174"/>
              <a:gd name="connsiteY2" fmla="*/ 779748 h 779748"/>
              <a:gd name="connsiteX0" fmla="*/ 7156174 w 7156174"/>
              <a:gd name="connsiteY0" fmla="*/ 352366 h 779748"/>
              <a:gd name="connsiteX1" fmla="*/ 3617844 w 7156174"/>
              <a:gd name="connsiteY1" fmla="*/ 34314 h 779748"/>
              <a:gd name="connsiteX2" fmla="*/ 0 w 7156174"/>
              <a:gd name="connsiteY2" fmla="*/ 779748 h 779748"/>
              <a:gd name="connsiteX0" fmla="*/ 7156174 w 7156174"/>
              <a:gd name="connsiteY0" fmla="*/ 352366 h 779748"/>
              <a:gd name="connsiteX1" fmla="*/ 3617844 w 7156174"/>
              <a:gd name="connsiteY1" fmla="*/ 34314 h 779748"/>
              <a:gd name="connsiteX2" fmla="*/ 0 w 7156174"/>
              <a:gd name="connsiteY2" fmla="*/ 779748 h 779748"/>
              <a:gd name="connsiteX0" fmla="*/ 7156174 w 7156174"/>
              <a:gd name="connsiteY0" fmla="*/ 483651 h 911033"/>
              <a:gd name="connsiteX1" fmla="*/ 3588027 w 7156174"/>
              <a:gd name="connsiteY1" fmla="*/ 16512 h 911033"/>
              <a:gd name="connsiteX2" fmla="*/ 0 w 7156174"/>
              <a:gd name="connsiteY2" fmla="*/ 911033 h 911033"/>
              <a:gd name="connsiteX0" fmla="*/ 7156174 w 7156174"/>
              <a:gd name="connsiteY0" fmla="*/ 468019 h 895401"/>
              <a:gd name="connsiteX1" fmla="*/ 3588027 w 7156174"/>
              <a:gd name="connsiteY1" fmla="*/ 880 h 895401"/>
              <a:gd name="connsiteX2" fmla="*/ 0 w 7156174"/>
              <a:gd name="connsiteY2" fmla="*/ 895401 h 895401"/>
            </a:gdLst>
            <a:ahLst/>
            <a:cxnLst>
              <a:cxn ang="0">
                <a:pos x="connsiteX0" y="connsiteY0"/>
              </a:cxn>
              <a:cxn ang="0">
                <a:pos x="connsiteX1" y="connsiteY1"/>
              </a:cxn>
              <a:cxn ang="0">
                <a:pos x="connsiteX2" y="connsiteY2"/>
              </a:cxn>
            </a:cxnLst>
            <a:rect l="l" t="t" r="r" b="b"/>
            <a:pathLst>
              <a:path w="7156174" h="895401">
                <a:moveTo>
                  <a:pt x="7156174" y="468019"/>
                </a:moveTo>
                <a:cubicBezTo>
                  <a:pt x="7156174" y="89504"/>
                  <a:pt x="4780723" y="-10715"/>
                  <a:pt x="3588027" y="880"/>
                </a:cubicBezTo>
                <a:cubicBezTo>
                  <a:pt x="2393262" y="12495"/>
                  <a:pt x="1003852" y="-13201"/>
                  <a:pt x="0" y="89540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74E18680-766B-C243-B19F-0259F8884305}"/>
              </a:ext>
            </a:extLst>
          </p:cNvPr>
          <p:cNvSpPr txBox="1"/>
          <p:nvPr/>
        </p:nvSpPr>
        <p:spPr>
          <a:xfrm>
            <a:off x="4927397" y="948174"/>
            <a:ext cx="2348785" cy="369332"/>
          </a:xfrm>
          <a:prstGeom prst="rect">
            <a:avLst/>
          </a:prstGeom>
          <a:noFill/>
        </p:spPr>
        <p:txBody>
          <a:bodyPr wrap="none" rtlCol="0">
            <a:spAutoFit/>
          </a:bodyPr>
          <a:lstStyle/>
          <a:p>
            <a:r>
              <a:rPr lang="en-US" dirty="0"/>
              <a:t>evaluate current config</a:t>
            </a:r>
          </a:p>
        </p:txBody>
      </p:sp>
      <p:sp>
        <p:nvSpPr>
          <p:cNvPr id="7" name="Rectangle 6">
            <a:extLst>
              <a:ext uri="{FF2B5EF4-FFF2-40B4-BE49-F238E27FC236}">
                <a16:creationId xmlns:a16="http://schemas.microsoft.com/office/drawing/2014/main" id="{9AB322DA-16EE-0E4A-9970-5C9EF9ECA7A4}"/>
              </a:ext>
            </a:extLst>
          </p:cNvPr>
          <p:cNvSpPr/>
          <p:nvPr/>
        </p:nvSpPr>
        <p:spPr>
          <a:xfrm>
            <a:off x="5227515" y="2967283"/>
            <a:ext cx="1934825" cy="369332"/>
          </a:xfrm>
          <a:prstGeom prst="rect">
            <a:avLst/>
          </a:prstGeom>
        </p:spPr>
        <p:txBody>
          <a:bodyPr wrap="none">
            <a:spAutoFit/>
          </a:bodyPr>
          <a:lstStyle/>
          <a:p>
            <a:r>
              <a:rPr lang="en-US" dirty="0">
                <a:sym typeface="Wingdings" pitchFamily="2" charset="2"/>
              </a:rPr>
              <a:t> Analyze metrics</a:t>
            </a:r>
            <a:endParaRPr lang="en-US" dirty="0"/>
          </a:p>
        </p:txBody>
      </p:sp>
      <p:sp>
        <p:nvSpPr>
          <p:cNvPr id="10" name="Rectangle 9">
            <a:extLst>
              <a:ext uri="{FF2B5EF4-FFF2-40B4-BE49-F238E27FC236}">
                <a16:creationId xmlns:a16="http://schemas.microsoft.com/office/drawing/2014/main" id="{DAE5093B-1BC6-9B4D-8067-DDA618611AD7}"/>
              </a:ext>
            </a:extLst>
          </p:cNvPr>
          <p:cNvSpPr/>
          <p:nvPr/>
        </p:nvSpPr>
        <p:spPr>
          <a:xfrm>
            <a:off x="7096923" y="2967283"/>
            <a:ext cx="2284984" cy="369332"/>
          </a:xfrm>
          <a:prstGeom prst="rect">
            <a:avLst/>
          </a:prstGeom>
        </p:spPr>
        <p:txBody>
          <a:bodyPr wrap="none">
            <a:spAutoFit/>
          </a:bodyPr>
          <a:lstStyle/>
          <a:p>
            <a:r>
              <a:rPr lang="en-US" dirty="0">
                <a:sym typeface="Wingdings" pitchFamily="2" charset="2"/>
              </a:rPr>
              <a:t> Sample new config </a:t>
            </a:r>
            <a:endParaRPr lang="en-US" dirty="0"/>
          </a:p>
        </p:txBody>
      </p:sp>
      <p:cxnSp>
        <p:nvCxnSpPr>
          <p:cNvPr id="27" name="Elbow Connector 26">
            <a:extLst>
              <a:ext uri="{FF2B5EF4-FFF2-40B4-BE49-F238E27FC236}">
                <a16:creationId xmlns:a16="http://schemas.microsoft.com/office/drawing/2014/main" id="{DF79EC20-2EA8-C643-B0CC-5D3582431B48}"/>
              </a:ext>
            </a:extLst>
          </p:cNvPr>
          <p:cNvCxnSpPr>
            <a:cxnSpLocks/>
            <a:endCxn id="30" idx="1"/>
          </p:cNvCxnSpPr>
          <p:nvPr/>
        </p:nvCxnSpPr>
        <p:spPr>
          <a:xfrm flipV="1">
            <a:off x="6328137" y="2297490"/>
            <a:ext cx="948045" cy="642878"/>
          </a:xfrm>
          <a:prstGeom prst="bentConnector3">
            <a:avLst>
              <a:gd name="adj1" fmla="val 538"/>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92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5" grpId="0"/>
      <p:bldP spid="16" grpId="0"/>
      <p:bldP spid="28" grpId="0" animBg="1"/>
      <p:bldP spid="29" grpId="0" animBg="1"/>
      <p:bldP spid="30" grpId="0" animBg="1"/>
      <p:bldP spid="34" grpId="0"/>
      <p:bldP spid="43" grpId="0" animBg="1"/>
      <p:bldP spid="44" grpId="0"/>
      <p:bldP spid="7" grpId="0"/>
      <p:bldP spid="1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{D4B08C56-7E9F-3847-8D92-BDEEF54777E9}tf10001063</Template>
  <TotalTime>6486</TotalTime>
  <Words>1131</Words>
  <Application>Microsoft Macintosh PowerPoint</Application>
  <PresentationFormat>Widescreen</PresentationFormat>
  <Paragraphs>232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Monaco</vt:lpstr>
      <vt:lpstr>Wingdings</vt:lpstr>
      <vt:lpstr>Office Theme</vt:lpstr>
      <vt:lpstr>SmartTuning</vt:lpstr>
      <vt:lpstr>Definitions</vt:lpstr>
      <vt:lpstr>PowerPoint Presentation</vt:lpstr>
      <vt:lpstr>PowerPoint Presentation</vt:lpstr>
      <vt:lpstr>PowerPoint Presentation</vt:lpstr>
      <vt:lpstr>SmartTuning: Data Sources</vt:lpstr>
      <vt:lpstr>SmartTuning: Deployment</vt:lpstr>
      <vt:lpstr>SmartTuning: Optimization</vt:lpstr>
      <vt:lpstr>SmartTuning</vt:lpstr>
      <vt:lpstr>PowerPoint Presentation</vt:lpstr>
      <vt:lpstr>SmartTuning key advantages</vt:lpstr>
      <vt:lpstr>Wrapping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SmartTuning</dc:title>
  <dc:creator>Adalberto Junior</dc:creator>
  <cp:lastModifiedBy>Adalberto Junior</cp:lastModifiedBy>
  <cp:revision>14</cp:revision>
  <dcterms:created xsi:type="dcterms:W3CDTF">2020-08-14T01:36:06Z</dcterms:created>
  <dcterms:modified xsi:type="dcterms:W3CDTF">2020-08-18T13:42:34Z</dcterms:modified>
</cp:coreProperties>
</file>