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432856-B8C7-4277-BCEC-477C84AB8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BA8C4-96EF-47F4-8055-FD8D373905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FBC7-283E-44CF-9477-717CC726542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70A37-9581-437E-83F2-A529A65289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FB0C1-B6D6-49AE-A3EF-DCD19706ED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86CF3-B10F-4610-8B59-86142A34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80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9D042-3013-4AE5-8A42-FB13CAC7E7F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4181-D63C-48AF-8786-8D562EDD1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12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4181-D63C-48AF-8786-8D562EDD14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3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4181-D63C-48AF-8786-8D562EDD14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1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4181-D63C-48AF-8786-8D562EDD14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4181-D63C-48AF-8786-8D562EDD142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9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4181-D63C-48AF-8786-8D562EDD142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8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4181-D63C-48AF-8786-8D562EDD142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7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24181-D63C-48AF-8786-8D562EDD142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79EE-69BF-459C-A1DD-928D46278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61673-E226-4656-A877-900030B0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6946-5867-4E4D-87DF-5335BE4A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72D2-8883-4821-8D35-7B280AAC28C4}" type="datetime1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D31F-2734-4B63-B7E1-069231A4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D55F-683C-4E66-9D5A-CC43C7B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1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AED9-1E5A-4ED8-BDB4-82F0E09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046A5-5765-4E18-850E-7EB38B2A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A8DC-6106-45F2-BB26-A7BA8E78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F88D-B2F9-4BB9-82E2-D8066D3C4037}" type="datetime1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27DF-477E-4449-96A9-0C9BFE1D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335A-E90C-4837-86CD-F3254495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5FA5C-79A9-4B5F-B460-890CEDC1C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8C83-4CE5-4C8E-B28D-9BE55E92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982C-D7F0-4B1F-B8C6-EE356387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B3B-B774-461B-99C1-5E1873BD0A06}" type="datetime1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3107-50EA-4ECF-8BF6-215378ED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EB4E-53A6-417C-8BDB-B7D35C01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5772-2805-4FA3-B0F3-10CEB593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29EE-E6C9-4608-B455-F3F84CD6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FCF0-1F0F-4C59-8C1E-C6C90C9D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111-97EE-47EA-8BEC-3BDEAE78B63B}" type="datetime1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9E52-02C1-40C7-912E-472909C0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382B7-766A-4C95-AFBD-91EBCFCB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A060-9932-4A65-B4CE-B3B4A5D8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0E727-B9CD-4ED6-9144-FA188F4E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C640-852F-4E3A-B7DA-85C513FB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AF99-55B0-47A9-9F01-32C12E8A4E09}" type="datetime1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3126-3BBE-4D3F-88B5-3685E293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1024-63C1-409E-B210-99350B7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E90-A82D-412F-BEA8-1A24AD4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3D98-AB7D-4527-BE6D-1F34944C0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A3D2E-AC40-4FFD-9B1F-4C8FF267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71BA-48AB-4C9D-B13B-92D2B2F2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596-2BF4-4215-96BC-C805912378AC}" type="datetime1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DB2E2-E1A4-426E-AC96-CAE12A14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BD88-EAEB-4A63-9CEF-BCF98AC3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9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3EFA-AC2E-4CF4-8C3C-E734A91B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6761-472B-4991-95F1-D5CE1C13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11D93-9AAF-4A66-BBD0-AD6097A0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F7BD6-5C50-4B36-B90B-E439D9689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667C-1175-4A1E-B173-511846C3E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5CAE8-2155-4A35-A7E6-6455939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401C-7F67-45F5-9562-3D5199B1AA6E}" type="datetime1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0C694-206A-402D-99E2-AFA6D3AD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162CE-E2CC-4BC0-BA73-45CB373B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3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A6E0-8685-4C99-8001-882838B3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37B7B-7929-464A-9400-89438BB8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A52A-3941-4A47-8DB2-4B1633C598B9}" type="datetime1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33CB3-3963-4784-8D1F-AA76184D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02B30-E2D2-410C-B9CF-AB06078D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E351-EEAB-4933-A4EE-EB611B31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97B1-7813-42B7-A0B2-959B8D4CF494}" type="datetime1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B2DFD-B96A-4387-BB4E-6789BDEB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508A-3B1F-4CA6-91C4-2F7B52C9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536F-5C1B-4900-BFB2-08662664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D51D-F395-44BB-B2ED-4ED77E45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D612B-5990-4776-8F8F-5423BD2A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A95B0-328F-4D19-B007-721A11F7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FAE-DFFB-45B2-ABC0-8D22E29454CC}" type="datetime1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A686-FE46-4E39-8929-912C9CD7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0DEF3-77F9-47E8-BE85-0D3A65E5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2198-9245-415E-8D40-63A80FFD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BDAC9-186F-453E-AE2A-94D70D22D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C86-B7E2-41C9-A9B1-6F16EEE7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FA4F-FA6A-4C7C-8AE9-43CF06C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B7A9-7D6E-43D7-BFCC-A49A208F60A9}" type="datetime1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EC72-C9EA-48EC-8E19-1C6BAB40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CB389-148E-4FA5-92E4-00DD409A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3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ECA88-E3AC-4489-9352-A1B12183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CA8B-16C6-414D-B1C6-27E0A6CD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1987-FD42-4A1B-8A8F-381D22CE4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107A-837F-41D0-BAFA-1D693AD451C3}" type="datetime1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FE18-1060-4E31-B94E-0B44FADE2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7F83-282B-48E2-87CD-99E0F27E6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CD04-D6DC-4390-9864-8487CA38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ungpyaeap/supermarket-sa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pqDdNW33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49AA-80B9-460E-946D-7F4AF8E64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ANALYSIS ON SALES DATA FROM DIFFERENT SUPER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51197-5E2A-40CB-AFAD-64F0C379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1865" y="5031593"/>
            <a:ext cx="4924022" cy="1655762"/>
          </a:xfrm>
        </p:spPr>
        <p:txBody>
          <a:bodyPr/>
          <a:lstStyle/>
          <a:p>
            <a:r>
              <a:rPr lang="en-IN" dirty="0"/>
              <a:t>By:</a:t>
            </a:r>
          </a:p>
          <a:p>
            <a:r>
              <a:rPr lang="en-IN" dirty="0"/>
              <a:t>Mayank Raj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5BC4-4740-4AC8-888B-9240B2D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064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31C-D5B3-460D-88AA-FBB4AC16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Received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E1F8-D70E-4580-9C1B-290785B8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analyse that 35% of the Payment has been received by cash mode, while 34% of the Payment has been received by </a:t>
            </a:r>
            <a:r>
              <a:rPr lang="en-IN" dirty="0" err="1"/>
              <a:t>Ewallet</a:t>
            </a:r>
            <a:r>
              <a:rPr lang="en-IN" dirty="0"/>
              <a:t> and remaining 31% by Credit card.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2723E-4630-43DC-A59C-D59B71446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64" y="2987211"/>
            <a:ext cx="5468113" cy="3324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6B90A-C412-4F5C-A34F-342519BF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86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2ABA-117B-46B0-9B9A-CEDCE223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Customers vs 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FDBA0-C519-4723-B7BF-0981B3362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11770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B669E-7C5D-4659-9AFC-4ACF8AA4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45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BAE0-6DC8-444B-B4E2-832485AF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F30B-57A8-4C3C-A360-E5B4B898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analyse that Food &amp; Beverages has been rated highest while Home &amp; Lifestyle Products has the lowest ratings.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09902-6F66-43F9-8EAA-9B4CEAE3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3157117"/>
            <a:ext cx="8706119" cy="3019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A932-D44D-4076-B239-DCC3396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7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707-2A0A-4FCA-8F9E-77038FAA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FB7C-2C35-46AD-A28C-63D988B0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analysis is done on the data collected from supermarkets located at 3 different cities for 3 months.</a:t>
            </a:r>
          </a:p>
          <a:p>
            <a:r>
              <a:rPr lang="en-IN" dirty="0"/>
              <a:t>We can conclude that </a:t>
            </a:r>
            <a:r>
              <a:rPr lang="en-IN" dirty="0" err="1"/>
              <a:t>Naypyitaw</a:t>
            </a:r>
            <a:r>
              <a:rPr lang="en-IN" dirty="0"/>
              <a:t> has the highest sales compared to other cities. So C branch has the highest sales as it is located in </a:t>
            </a:r>
            <a:r>
              <a:rPr lang="en-IN" dirty="0" err="1"/>
              <a:t>Naypyitaw</a:t>
            </a:r>
            <a:r>
              <a:rPr lang="en-IN" dirty="0"/>
              <a:t>.</a:t>
            </a:r>
          </a:p>
          <a:p>
            <a:r>
              <a:rPr lang="en-IN" dirty="0"/>
              <a:t>Highest sales was from the Food &amp; Beverages category.</a:t>
            </a:r>
          </a:p>
          <a:p>
            <a:r>
              <a:rPr lang="en-IN" dirty="0"/>
              <a:t>We have more Female customers w.r.t Male customers.</a:t>
            </a:r>
          </a:p>
          <a:p>
            <a:r>
              <a:rPr lang="en-IN" dirty="0"/>
              <a:t>We have received most of the payment in the form of cash.</a:t>
            </a:r>
          </a:p>
          <a:p>
            <a:r>
              <a:rPr lang="en-IN" dirty="0"/>
              <a:t>Highest rated product was Food &amp; Beverages.</a:t>
            </a:r>
          </a:p>
          <a:p>
            <a:r>
              <a:rPr lang="en-IN" dirty="0"/>
              <a:t>Total sales for Food &amp; Beverages is highest for members and Electronic accessories for Non Members.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FC34-81B8-494B-A9DD-ADC5AF10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1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6123-5B0E-4516-B8E7-19FE61B9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A086-670B-43E8-AE30-8CC2F5AD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to identify issues why there are less selling of products in other cities like Mandalay.</a:t>
            </a:r>
          </a:p>
          <a:p>
            <a:r>
              <a:rPr lang="en-IN" dirty="0"/>
              <a:t>Even we have more number of Female customers still Health and Beauty products selling is least.</a:t>
            </a:r>
          </a:p>
          <a:p>
            <a:r>
              <a:rPr lang="en-IN" dirty="0"/>
              <a:t>Approximately 50% of customers are not members. We should come up with some offers for customers so that we can expect increase in number of members.</a:t>
            </a:r>
          </a:p>
          <a:p>
            <a:r>
              <a:rPr lang="en-IN" dirty="0"/>
              <a:t>Many Products has been rated below 7. Identify the cause and try to increase quality of the product in order to receive better ratings.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8B1AD-76CF-4806-9DF8-8922A5EE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8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4298-FE8E-48AA-A679-3937A842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3" y="832513"/>
            <a:ext cx="10698707" cy="5636526"/>
          </a:xfr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0D7F1-3AE4-4A81-814A-6881F499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9CC-B270-4621-8294-023C1183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B8C7-3930-488A-BEAE-0B3A7729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kern="0" dirty="0"/>
              <a:t>What is the Total Sell in different cities?</a:t>
            </a:r>
          </a:p>
          <a:p>
            <a:r>
              <a:rPr lang="en-IN" kern="0" dirty="0"/>
              <a:t>Total Sell of different products.</a:t>
            </a:r>
          </a:p>
          <a:p>
            <a:r>
              <a:rPr lang="en-IN" kern="0" dirty="0"/>
              <a:t>Total Sell among different Genders of People.</a:t>
            </a:r>
            <a:endParaRPr lang="en-IN" sz="1600" dirty="0"/>
          </a:p>
          <a:p>
            <a:r>
              <a:rPr lang="en-IN" kern="0" dirty="0"/>
              <a:t>What is the Total Sell in different Branches?</a:t>
            </a:r>
          </a:p>
          <a:p>
            <a:r>
              <a:rPr lang="en-IN" kern="0" dirty="0"/>
              <a:t>Total Sells for different Types of Customers?</a:t>
            </a:r>
          </a:p>
          <a:p>
            <a:r>
              <a:rPr lang="en-IN" kern="0" dirty="0"/>
              <a:t>Total Selling at different Branch of different Products.</a:t>
            </a:r>
          </a:p>
          <a:p>
            <a:r>
              <a:rPr lang="en-IN" kern="0" dirty="0"/>
              <a:t>Different Modes of Payment Type for Total Sell.</a:t>
            </a:r>
          </a:p>
          <a:p>
            <a:r>
              <a:rPr lang="en-IN" kern="0" dirty="0"/>
              <a:t>What is the Maximum Unit Price of the Products in different cities?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endParaRPr lang="en-IN" kern="0" dirty="0">
              <a:solidFill>
                <a:srgbClr val="4BACC6">
                  <a:lumMod val="75000"/>
                </a:srgb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153E9-5BF0-43B2-8D13-5A0DF02D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940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7EC6-7127-4EBC-B29B-CC77830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594E-0A9E-4684-91F3-4B095AA5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kern="0" dirty="0"/>
              <a:t>Total Selling of products to different types of Customers? Member or Non-Member.</a:t>
            </a:r>
          </a:p>
          <a:p>
            <a:r>
              <a:rPr lang="en-IN" kern="0" dirty="0"/>
              <a:t>Gross Income from different Products from  different types of Customers.</a:t>
            </a:r>
          </a:p>
          <a:p>
            <a:r>
              <a:rPr lang="en-IN" kern="0" dirty="0"/>
              <a:t>What are ratings for different products?</a:t>
            </a:r>
          </a:p>
          <a:p>
            <a:r>
              <a:rPr lang="en-IN" kern="0" dirty="0"/>
              <a:t>Count the Number of Invoice Id's at different Branches.</a:t>
            </a:r>
          </a:p>
          <a:p>
            <a:pPr marL="0" indent="0">
              <a:buNone/>
            </a:pPr>
            <a:r>
              <a:rPr lang="en-IN" b="1" i="1" u="sng" kern="0" dirty="0"/>
              <a:t>Source:</a:t>
            </a:r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https://www.kaggle.com/aungpyaeap/supermarket-sales</a:t>
            </a:r>
            <a:endParaRPr lang="en-IN" kern="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7AFCE-CE8F-46CA-955F-5F3FFCA6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F75C-6B88-43EB-8641-4089EC7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406-9787-46FA-8894-7CD73853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02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After doing the Analysis of Sales Data from different Super Markets from different region we can address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Which city has highest and lowest sales?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Which product has more demand or which product selling is highest compared to other and which product selling is lowest?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Total Selling of product in different branches.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Which type of Customer purchase more products? Is it Normal Customer or those Customers who are the members of Super Market.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What are the payment types of the Customers?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What is the rating of different products given by customers?</a:t>
            </a:r>
          </a:p>
          <a:p>
            <a:pPr marL="0" indent="0">
              <a:buNone/>
            </a:pPr>
            <a:r>
              <a:rPr lang="en-IN" b="1" dirty="0"/>
              <a:t>Link to </a:t>
            </a:r>
            <a:r>
              <a:rPr lang="en-IN" b="1"/>
              <a:t>Video </a:t>
            </a:r>
            <a:r>
              <a:rPr lang="en-IN"/>
              <a:t>: </a:t>
            </a:r>
            <a:r>
              <a:rPr lang="en-IN">
                <a:hlinkClick r:id="rId2"/>
              </a:rPr>
              <a:t>Video</a:t>
            </a:r>
            <a:r>
              <a:rPr lang="en-IN"/>
              <a:t> 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https://youtu.be/1pqDdNW33IE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0588-7DBB-46BF-AFC4-492D572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CE4-6B4B-4381-BC90-92EF149B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in different Cities	and of different Products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7001D3-A88F-4A73-A9A8-5AC2E3BB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8423" cy="4463735"/>
          </a:xfrm>
        </p:spPr>
        <p:txBody>
          <a:bodyPr/>
          <a:lstStyle/>
          <a:p>
            <a:r>
              <a:rPr lang="en-IN" dirty="0" err="1"/>
              <a:t>Naypyitaw</a:t>
            </a:r>
            <a:r>
              <a:rPr lang="en-IN" dirty="0"/>
              <a:t> has highest sales while Mandalay has lowest sales.</a:t>
            </a:r>
          </a:p>
          <a:p>
            <a:r>
              <a:rPr lang="en-IN" dirty="0"/>
              <a:t>Food &amp;  Beverages has highest sales while Health &amp; Beauty products has lowest sales.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2AD9E7-63C4-41CC-B1ED-A27B28290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921980" cy="28603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9D11C1-F4D3-400C-B7B0-AA28C9994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75" y="3428999"/>
            <a:ext cx="5698548" cy="28603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FC78A-5ABE-477C-9735-39491607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2923-838F-48AF-AB59-0189F03C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vs Gender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580E-A25F-41AE-9F8B-0EBBA643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analyse that </a:t>
            </a:r>
            <a:r>
              <a:rPr lang="en-IN" b="1" dirty="0"/>
              <a:t>52% </a:t>
            </a:r>
            <a:r>
              <a:rPr lang="en-IN" dirty="0"/>
              <a:t>of the total customer are Females and </a:t>
            </a:r>
            <a:r>
              <a:rPr lang="en-IN" b="1" dirty="0"/>
              <a:t>48% </a:t>
            </a:r>
            <a:r>
              <a:rPr lang="en-IN" dirty="0"/>
              <a:t>Male customers.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7907F-02B3-4134-B997-9CE425E70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30" y="2573392"/>
            <a:ext cx="6509301" cy="39194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78D5-A671-4054-9751-19FBCC39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6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688-2FB0-4085-AF98-062077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vs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DE7B-9952-447B-B85F-4091AF07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analyse that Branch A &amp; B has 33% of the total sales while Branch C has 34% of the total Sales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F1F8F-4990-43C0-89E4-2E5D699C8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55" y="2657983"/>
            <a:ext cx="6987652" cy="35189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95418-FE6B-4B3C-8286-4BD875A7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158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5536-F796-4478-976E-170AEB95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vs Customer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608-7104-4EC3-9167-14AA31EA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dk1"/>
                </a:solidFill>
              </a:rPr>
              <a:t>Members for customers using member card and Normal for without member card. We can analyse that 51% of the customers are Members while 49% of the customers are Normal Customers.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67952-5E8D-4B92-8E90-7C06B8742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58" y="3138064"/>
            <a:ext cx="6774287" cy="30388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388-F5D3-4579-8476-1E1770C6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898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32D-16F3-4352-AD2F-DE9B7D47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of Products at different Branches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68E96-4101-44BC-B160-CC4D581DC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1405719"/>
            <a:ext cx="10330217" cy="508715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A5D87-4D05-4298-AB00-EC743C43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CD04-D6DC-4390-9864-8487CA38C51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255</TotalTime>
  <Words>684</Words>
  <Application>Microsoft Office PowerPoint</Application>
  <PresentationFormat>Widescreen</PresentationFormat>
  <Paragraphs>82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ANALYSIS ON SALES DATA FROM DIFFERENT SUPER MARKETS</vt:lpstr>
      <vt:lpstr>Problem Statement</vt:lpstr>
      <vt:lpstr>Problem Statement Continues…</vt:lpstr>
      <vt:lpstr>Executive Summary</vt:lpstr>
      <vt:lpstr>Total Sales in different Cities and of different Products</vt:lpstr>
      <vt:lpstr>Total Sales vs Gender </vt:lpstr>
      <vt:lpstr>Total Sales vs Branch</vt:lpstr>
      <vt:lpstr>Total Sales vs Customer Type</vt:lpstr>
      <vt:lpstr>Total Sales of Products at different Branches</vt:lpstr>
      <vt:lpstr>Payment Received </vt:lpstr>
      <vt:lpstr>Types of Customers vs Products</vt:lpstr>
      <vt:lpstr>Products Rating</vt:lpstr>
      <vt:lpstr>Conclusion 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SALES DATA FROM DIFFERENT SUPER MARKETS</dc:title>
  <dc:creator>MAYANK RAJ</dc:creator>
  <cp:lastModifiedBy>MAYANK RAJ</cp:lastModifiedBy>
  <cp:revision>41</cp:revision>
  <dcterms:created xsi:type="dcterms:W3CDTF">2020-01-20T16:22:27Z</dcterms:created>
  <dcterms:modified xsi:type="dcterms:W3CDTF">2020-02-02T14:35:49Z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