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
      <p:font typeface="Calibri" panose="020F0502020204030204"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50" d="100"/>
          <a:sy n="50" d="100"/>
        </p:scale>
        <p:origin x="9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4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smtClean="0"/>
              <a:t>Mayank Yadav</a:t>
            </a:r>
            <a:r>
              <a:rPr lang="en-US" baseline="0" dirty="0" smtClean="0"/>
              <a:t> </a:t>
            </a:r>
            <a:r>
              <a:rPr lang="en-US" dirty="0" smtClean="0"/>
              <a:t>and </a:t>
            </a:r>
            <a:r>
              <a:rPr lang="en-US" dirty="0"/>
              <a:t>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251642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763098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48993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55610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3027065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919971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a:t>
            </a:r>
            <a:r>
              <a:rPr lang="en-US" smtClean="0"/>
              <a:t>Mayank Yadav, who </a:t>
            </a:r>
            <a:r>
              <a:rPr lang="en-US" dirty="0"/>
              <a:t>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196166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15997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4250216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1927424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9/27/2024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9.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7.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7.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a:t>
            </a:r>
            <a:r>
              <a:rPr lang="en-US" sz="8000" spc="-80" dirty="0" smtClean="0">
                <a:solidFill>
                  <a:schemeClr val="bg1"/>
                </a:solidFill>
                <a:latin typeface="Gadugi" panose="020B0502040204020203" pitchFamily="34" charset="0"/>
                <a:ea typeface="Gadugi" panose="020B0502040204020203" pitchFamily="34" charset="0"/>
              </a:rPr>
              <a:t>You</a:t>
            </a:r>
            <a:r>
              <a:rPr lang="en-US" sz="8000" spc="-80" dirty="0">
                <a:solidFill>
                  <a:schemeClr val="bg1"/>
                </a:solidFill>
                <a:latin typeface="Gadugi" panose="020B0502040204020203" pitchFamily="34" charset="0"/>
                <a:ea typeface="Gadugi" panose="020B0502040204020203" pitchFamily="34" charset="0"/>
              </a:rPr>
              <a:t>!</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a:t>
            </a:r>
            <a:r>
              <a:rPr lang="en-US" sz="8000" spc="-80" dirty="0" smtClean="0">
                <a:solidFill>
                  <a:srgbClr val="000000"/>
                </a:solidFill>
                <a:latin typeface="Gadugi" panose="020B0502040204020203" pitchFamily="34" charset="0"/>
                <a:ea typeface="Gadugi" panose="020B0502040204020203" pitchFamily="34" charset="0"/>
              </a:rPr>
              <a:t>Team</a:t>
            </a:r>
            <a:endParaRPr lang="en-US" sz="8000" spc="-80" dirty="0">
              <a:solidFill>
                <a:srgbClr val="000000"/>
              </a:solidFill>
              <a:latin typeface="Gadugi" panose="020B0502040204020203" pitchFamily="34" charset="0"/>
              <a:ea typeface="Gadugi" panose="020B0502040204020203" pitchFamily="34" charset="0"/>
            </a:endParaRPr>
          </a:p>
        </p:txBody>
      </p:sp>
      <p:grpSp>
        <p:nvGrpSpPr>
          <p:cNvPr id="32" name="Group 32">
            <a:extLst>
              <a:ext uri="{FF2B5EF4-FFF2-40B4-BE49-F238E27FC236}">
                <a16:creationId xmlns=""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IN" sz="2100" spc="-21" dirty="0" smtClean="0">
                  <a:latin typeface="Gadugi" panose="020B0502040204020203" pitchFamily="34" charset="0"/>
                  <a:ea typeface="Gadugi" panose="020B0502040204020203" pitchFamily="34" charset="0"/>
                </a:rPr>
                <a:t>YOU</a:t>
              </a:r>
              <a:endParaRPr lang="en-US" sz="2100" spc="-21" dirty="0">
                <a:latin typeface="Gadugi" panose="020B0502040204020203" pitchFamily="34" charset="0"/>
                <a:ea typeface="Gadugi" panose="020B0502040204020203" pitchFamily="34" charset="0"/>
              </a:endParaRP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rotWithShape="1">
          <a:blip r:embed="rId8">
            <a:extLst>
              <a:ext uri="{28A0092B-C50C-407E-A947-70E740481C1C}">
                <a14:useLocalDpi xmlns:a14="http://schemas.microsoft.com/office/drawing/2010/main" val="0"/>
              </a:ext>
            </a:extLst>
          </a:blip>
          <a:srcRect l="22980" t="-2798" r="27705" b="47876"/>
          <a:stretch/>
        </p:blipFill>
        <p:spPr>
          <a:xfrm>
            <a:off x="11597458" y="6620780"/>
            <a:ext cx="2509157" cy="27109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99</TotalTime>
  <Words>1710</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Century Gothic</vt:lpstr>
      <vt:lpstr>Arial</vt:lpstr>
      <vt:lpstr>Gadugi</vt:lpstr>
      <vt:lpstr>Wingdings 3</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Microsoft account</cp:lastModifiedBy>
  <cp:revision>18</cp:revision>
  <dcterms:created xsi:type="dcterms:W3CDTF">2006-08-16T00:00:00Z</dcterms:created>
  <dcterms:modified xsi:type="dcterms:W3CDTF">2024-09-27T14:46:11Z</dcterms:modified>
  <dc:identifier>DAEhDyfaYKE</dc:identifier>
</cp:coreProperties>
</file>