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Economica" panose="020B0604020202020204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Segoe UI Semibold" panose="020B0702040204020203" pitchFamily="34" charset="0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954b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954b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954bc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954bc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8954b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8954b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8954bc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8954bc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bfa2c95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bfa2c95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8954bc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8954bc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bfa2c9503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bfa2c9503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bfa2c9503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bfa2c9503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773700" y="1050132"/>
            <a:ext cx="7596600" cy="19673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Proposal for Netflix Data Analysis with PostgreSQL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4294967295"/>
          </p:nvPr>
        </p:nvSpPr>
        <p:spPr>
          <a:xfrm>
            <a:off x="3044700" y="3255036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September 22, 2024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9F7661-CD48-D222-7652-DC162717D1EB}"/>
              </a:ext>
            </a:extLst>
          </p:cNvPr>
          <p:cNvSpPr txBox="1"/>
          <p:nvPr/>
        </p:nvSpPr>
        <p:spPr>
          <a:xfrm>
            <a:off x="5829300" y="3886200"/>
            <a:ext cx="1871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By MAYANK YADAV</a:t>
            </a:r>
            <a:endParaRPr lang="en-US" u="sng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2"/>
          </p:nvPr>
        </p:nvSpPr>
        <p:spPr>
          <a:xfrm>
            <a:off x="4907756" y="782450"/>
            <a:ext cx="4286144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Timeline for the Project</a:t>
            </a:r>
            <a:endParaRPr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Deliverables</a:t>
            </a:r>
            <a:endParaRPr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Things To Do</a:t>
            </a:r>
            <a:endParaRPr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5"/>
          <p:cNvCxnSpPr/>
          <p:nvPr/>
        </p:nvCxnSpPr>
        <p:spPr>
          <a:xfrm>
            <a:off x="420075" y="2927037"/>
            <a:ext cx="8336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grpSp>
        <p:nvGrpSpPr>
          <p:cNvPr id="76" name="Google Shape;76;p15"/>
          <p:cNvGrpSpPr/>
          <p:nvPr/>
        </p:nvGrpSpPr>
        <p:grpSpPr>
          <a:xfrm>
            <a:off x="369350" y="2864883"/>
            <a:ext cx="129000" cy="770742"/>
            <a:chOff x="369350" y="2864883"/>
            <a:chExt cx="129000" cy="770742"/>
          </a:xfrm>
        </p:grpSpPr>
        <p:sp>
          <p:nvSpPr>
            <p:cNvPr id="77" name="Google Shape;77;p15"/>
            <p:cNvSpPr/>
            <p:nvPr/>
          </p:nvSpPr>
          <p:spPr>
            <a:xfrm>
              <a:off x="369350" y="2864883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8" name="Google Shape;78;p15"/>
            <p:cNvCxnSpPr/>
            <p:nvPr/>
          </p:nvCxnSpPr>
          <p:spPr>
            <a:xfrm>
              <a:off x="433850" y="2991525"/>
              <a:ext cx="0" cy="6441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79" name="Google Shape;79;p15"/>
          <p:cNvSpPr txBox="1">
            <a:spLocks noGrp="1"/>
          </p:cNvSpPr>
          <p:nvPr>
            <p:ph type="body" idx="4294967295"/>
          </p:nvPr>
        </p:nvSpPr>
        <p:spPr>
          <a:xfrm>
            <a:off x="464100" y="3238125"/>
            <a:ext cx="21744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22.09.24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Defining the objective</a:t>
            </a:r>
            <a:endParaRPr sz="1100" dirty="0"/>
          </a:p>
        </p:txBody>
      </p:sp>
      <p:grpSp>
        <p:nvGrpSpPr>
          <p:cNvPr id="80" name="Google Shape;80;p15"/>
          <p:cNvGrpSpPr/>
          <p:nvPr/>
        </p:nvGrpSpPr>
        <p:grpSpPr>
          <a:xfrm>
            <a:off x="1553050" y="1736575"/>
            <a:ext cx="129000" cy="1254971"/>
            <a:chOff x="1553050" y="1736575"/>
            <a:chExt cx="129000" cy="1254971"/>
          </a:xfrm>
        </p:grpSpPr>
        <p:sp>
          <p:nvSpPr>
            <p:cNvPr id="81" name="Google Shape;81;p15"/>
            <p:cNvSpPr/>
            <p:nvPr/>
          </p:nvSpPr>
          <p:spPr>
            <a:xfrm>
              <a:off x="1553050" y="2862546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2" name="Google Shape;82;p15"/>
            <p:cNvCxnSpPr/>
            <p:nvPr/>
          </p:nvCxnSpPr>
          <p:spPr>
            <a:xfrm rot="10800000">
              <a:off x="1614125" y="1736575"/>
              <a:ext cx="0" cy="1128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83" name="Google Shape;83;p15"/>
          <p:cNvSpPr txBox="1">
            <a:spLocks noGrp="1"/>
          </p:cNvSpPr>
          <p:nvPr>
            <p:ph type="body" idx="4294967295"/>
          </p:nvPr>
        </p:nvSpPr>
        <p:spPr>
          <a:xfrm>
            <a:off x="1629250" y="1492700"/>
            <a:ext cx="2174400" cy="10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23 - 26.09.24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Data Cleaning </a:t>
            </a:r>
            <a:endParaRPr sz="1100" dirty="0"/>
          </a:p>
        </p:txBody>
      </p:sp>
      <p:grpSp>
        <p:nvGrpSpPr>
          <p:cNvPr id="84" name="Google Shape;84;p15"/>
          <p:cNvGrpSpPr/>
          <p:nvPr/>
        </p:nvGrpSpPr>
        <p:grpSpPr>
          <a:xfrm>
            <a:off x="3484800" y="2862533"/>
            <a:ext cx="129000" cy="773079"/>
            <a:chOff x="3484800" y="2862533"/>
            <a:chExt cx="129000" cy="773079"/>
          </a:xfrm>
        </p:grpSpPr>
        <p:sp>
          <p:nvSpPr>
            <p:cNvPr id="85" name="Google Shape;85;p15"/>
            <p:cNvSpPr/>
            <p:nvPr/>
          </p:nvSpPr>
          <p:spPr>
            <a:xfrm>
              <a:off x="3484800" y="2862533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6" name="Google Shape;86;p15"/>
            <p:cNvCxnSpPr/>
            <p:nvPr/>
          </p:nvCxnSpPr>
          <p:spPr>
            <a:xfrm>
              <a:off x="3546200" y="2991513"/>
              <a:ext cx="0" cy="6441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87" name="Google Shape;87;p15"/>
          <p:cNvSpPr txBox="1">
            <a:spLocks noGrp="1"/>
          </p:cNvSpPr>
          <p:nvPr>
            <p:ph type="body" idx="4294967295"/>
          </p:nvPr>
        </p:nvSpPr>
        <p:spPr>
          <a:xfrm>
            <a:off x="3607601" y="3266950"/>
            <a:ext cx="2273399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27.09.24 - 03.10.24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Database Design and Normalization</a:t>
            </a:r>
            <a:endParaRPr sz="1100" dirty="0"/>
          </a:p>
        </p:txBody>
      </p:sp>
      <p:grpSp>
        <p:nvGrpSpPr>
          <p:cNvPr id="88" name="Google Shape;88;p15"/>
          <p:cNvGrpSpPr/>
          <p:nvPr/>
        </p:nvGrpSpPr>
        <p:grpSpPr>
          <a:xfrm>
            <a:off x="5144075" y="1736575"/>
            <a:ext cx="129000" cy="1257296"/>
            <a:chOff x="5144075" y="1736575"/>
            <a:chExt cx="129000" cy="1257296"/>
          </a:xfrm>
        </p:grpSpPr>
        <p:sp>
          <p:nvSpPr>
            <p:cNvPr id="89" name="Google Shape;89;p15"/>
            <p:cNvSpPr/>
            <p:nvPr/>
          </p:nvSpPr>
          <p:spPr>
            <a:xfrm>
              <a:off x="5144075" y="2864871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0" name="Google Shape;90;p15"/>
            <p:cNvCxnSpPr/>
            <p:nvPr/>
          </p:nvCxnSpPr>
          <p:spPr>
            <a:xfrm rot="10800000">
              <a:off x="5208575" y="1736575"/>
              <a:ext cx="0" cy="1128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91" name="Google Shape;91;p15"/>
          <p:cNvSpPr txBox="1">
            <a:spLocks noGrp="1"/>
          </p:cNvSpPr>
          <p:nvPr>
            <p:ph type="body" idx="4294967295"/>
          </p:nvPr>
        </p:nvSpPr>
        <p:spPr>
          <a:xfrm>
            <a:off x="4121943" y="1256825"/>
            <a:ext cx="1990781" cy="10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04 – 06.10.24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Data Analysis</a:t>
            </a:r>
            <a:endParaRPr sz="1100" dirty="0"/>
          </a:p>
        </p:txBody>
      </p:sp>
      <p:grpSp>
        <p:nvGrpSpPr>
          <p:cNvPr id="92" name="Google Shape;92;p15"/>
          <p:cNvGrpSpPr/>
          <p:nvPr/>
        </p:nvGrpSpPr>
        <p:grpSpPr>
          <a:xfrm>
            <a:off x="6657900" y="2864871"/>
            <a:ext cx="129000" cy="770742"/>
            <a:chOff x="6657900" y="2864871"/>
            <a:chExt cx="129000" cy="770742"/>
          </a:xfrm>
        </p:grpSpPr>
        <p:sp>
          <p:nvSpPr>
            <p:cNvPr id="93" name="Google Shape;93;p15"/>
            <p:cNvSpPr/>
            <p:nvPr/>
          </p:nvSpPr>
          <p:spPr>
            <a:xfrm>
              <a:off x="6657900" y="2864871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4" name="Google Shape;94;p15"/>
            <p:cNvCxnSpPr/>
            <p:nvPr/>
          </p:nvCxnSpPr>
          <p:spPr>
            <a:xfrm>
              <a:off x="6722400" y="2991513"/>
              <a:ext cx="0" cy="6441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95" name="Google Shape;95;p15"/>
          <p:cNvSpPr txBox="1">
            <a:spLocks noGrp="1"/>
          </p:cNvSpPr>
          <p:nvPr>
            <p:ph type="body" idx="4294967295"/>
          </p:nvPr>
        </p:nvSpPr>
        <p:spPr>
          <a:xfrm>
            <a:off x="6786900" y="3432200"/>
            <a:ext cx="21744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07 - 10.10.24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Data Visualization</a:t>
            </a:r>
            <a:endParaRPr sz="1100"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4294967295"/>
          </p:nvPr>
        </p:nvSpPr>
        <p:spPr>
          <a:xfrm>
            <a:off x="7561800" y="1367625"/>
            <a:ext cx="1270500" cy="10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14.10.24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Sharing the results and articles</a:t>
            </a:r>
            <a:endParaRPr sz="1100" dirty="0"/>
          </a:p>
        </p:txBody>
      </p:sp>
      <p:grpSp>
        <p:nvGrpSpPr>
          <p:cNvPr id="97" name="Google Shape;97;p15"/>
          <p:cNvGrpSpPr/>
          <p:nvPr/>
        </p:nvGrpSpPr>
        <p:grpSpPr>
          <a:xfrm>
            <a:off x="8658900" y="1661063"/>
            <a:ext cx="129000" cy="1257296"/>
            <a:chOff x="5144075" y="1736575"/>
            <a:chExt cx="129000" cy="1257296"/>
          </a:xfrm>
        </p:grpSpPr>
        <p:sp>
          <p:nvSpPr>
            <p:cNvPr id="98" name="Google Shape;98;p15"/>
            <p:cNvSpPr/>
            <p:nvPr/>
          </p:nvSpPr>
          <p:spPr>
            <a:xfrm>
              <a:off x="5144075" y="2864871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9" name="Google Shape;99;p15"/>
            <p:cNvCxnSpPr/>
            <p:nvPr/>
          </p:nvCxnSpPr>
          <p:spPr>
            <a:xfrm rot="10800000">
              <a:off x="5208575" y="1736575"/>
              <a:ext cx="0" cy="1128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cxnSp>
        <p:nvCxnSpPr>
          <p:cNvPr id="105" name="Google Shape;105;p16"/>
          <p:cNvCxnSpPr/>
          <p:nvPr/>
        </p:nvCxnSpPr>
        <p:spPr>
          <a:xfrm>
            <a:off x="4364550" y="1242375"/>
            <a:ext cx="4149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6" name="Google Shape;106;p16"/>
          <p:cNvGrpSpPr/>
          <p:nvPr/>
        </p:nvGrpSpPr>
        <p:grpSpPr>
          <a:xfrm>
            <a:off x="437825" y="1568589"/>
            <a:ext cx="2685450" cy="3086700"/>
            <a:chOff x="437825" y="1568589"/>
            <a:chExt cx="2685450" cy="3086700"/>
          </a:xfrm>
        </p:grpSpPr>
        <p:sp>
          <p:nvSpPr>
            <p:cNvPr id="107" name="Google Shape;107;p16"/>
            <p:cNvSpPr/>
            <p:nvPr/>
          </p:nvSpPr>
          <p:spPr>
            <a:xfrm>
              <a:off x="440075" y="1568589"/>
              <a:ext cx="2683200" cy="3086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6"/>
            <p:cNvSpPr txBox="1"/>
            <p:nvPr/>
          </p:nvSpPr>
          <p:spPr>
            <a:xfrm>
              <a:off x="437825" y="1568589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16"/>
          <p:cNvSpPr txBox="1">
            <a:spLocks noGrp="1"/>
          </p:cNvSpPr>
          <p:nvPr>
            <p:ph type="body" idx="4294967295"/>
          </p:nvPr>
        </p:nvSpPr>
        <p:spPr>
          <a:xfrm>
            <a:off x="516625" y="1562875"/>
            <a:ext cx="24843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/>
              <a:t>Phase -1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294967295"/>
          </p:nvPr>
        </p:nvSpPr>
        <p:spPr>
          <a:xfrm>
            <a:off x="518000" y="2091275"/>
            <a:ext cx="2494500" cy="25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The initial project layout on GitHub.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Documentation of the datasets used and data cleaning Resources</a:t>
            </a:r>
            <a:endParaRPr sz="1400"/>
          </a:p>
        </p:txBody>
      </p:sp>
      <p:grpSp>
        <p:nvGrpSpPr>
          <p:cNvPr id="111" name="Google Shape;111;p16"/>
          <p:cNvGrpSpPr/>
          <p:nvPr/>
        </p:nvGrpSpPr>
        <p:grpSpPr>
          <a:xfrm>
            <a:off x="3230400" y="1568589"/>
            <a:ext cx="2683200" cy="3086700"/>
            <a:chOff x="3230400" y="1568589"/>
            <a:chExt cx="2683200" cy="3086700"/>
          </a:xfrm>
        </p:grpSpPr>
        <p:sp>
          <p:nvSpPr>
            <p:cNvPr id="112" name="Google Shape;112;p16"/>
            <p:cNvSpPr/>
            <p:nvPr/>
          </p:nvSpPr>
          <p:spPr>
            <a:xfrm>
              <a:off x="3230400" y="1568589"/>
              <a:ext cx="2683200" cy="3086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3230400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6"/>
          <p:cNvSpPr txBox="1">
            <a:spLocks noGrp="1"/>
          </p:cNvSpPr>
          <p:nvPr>
            <p:ph type="body" idx="4294967295"/>
          </p:nvPr>
        </p:nvSpPr>
        <p:spPr>
          <a:xfrm>
            <a:off x="3316800" y="1562875"/>
            <a:ext cx="24843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Phase - 2</a:t>
            </a:r>
            <a:endParaRPr sz="14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4294967295"/>
          </p:nvPr>
        </p:nvSpPr>
        <p:spPr>
          <a:xfrm>
            <a:off x="3316825" y="2091277"/>
            <a:ext cx="2484300" cy="25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Cleaned dataset 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Documentation of the cleaning process in GitHub</a:t>
            </a:r>
            <a:endParaRPr sz="1400"/>
          </a:p>
        </p:txBody>
      </p:sp>
      <p:grpSp>
        <p:nvGrpSpPr>
          <p:cNvPr id="116" name="Google Shape;116;p16"/>
          <p:cNvGrpSpPr/>
          <p:nvPr/>
        </p:nvGrpSpPr>
        <p:grpSpPr>
          <a:xfrm>
            <a:off x="6022975" y="1568589"/>
            <a:ext cx="2685450" cy="3086700"/>
            <a:chOff x="6022975" y="1568589"/>
            <a:chExt cx="2685450" cy="3086700"/>
          </a:xfrm>
        </p:grpSpPr>
        <p:sp>
          <p:nvSpPr>
            <p:cNvPr id="117" name="Google Shape;117;p16"/>
            <p:cNvSpPr/>
            <p:nvPr/>
          </p:nvSpPr>
          <p:spPr>
            <a:xfrm>
              <a:off x="6022975" y="1568589"/>
              <a:ext cx="2683200" cy="3086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6"/>
            <p:cNvSpPr txBox="1"/>
            <p:nvPr/>
          </p:nvSpPr>
          <p:spPr>
            <a:xfrm>
              <a:off x="6025225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6"/>
          <p:cNvSpPr txBox="1">
            <a:spLocks noGrp="1"/>
          </p:cNvSpPr>
          <p:nvPr>
            <p:ph type="body" idx="4294967295"/>
          </p:nvPr>
        </p:nvSpPr>
        <p:spPr>
          <a:xfrm>
            <a:off x="6107075" y="1562875"/>
            <a:ext cx="24843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/>
              <a:t>Phase - 3</a:t>
            </a:r>
            <a:endParaRPr sz="14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4294967295"/>
          </p:nvPr>
        </p:nvSpPr>
        <p:spPr>
          <a:xfrm>
            <a:off x="6112275" y="2111903"/>
            <a:ext cx="2494500" cy="25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Split the genre and country columns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Data Design / Entity Relationship diagram</a:t>
            </a:r>
          </a:p>
          <a:p>
            <a:pPr indent="-317500">
              <a:lnSpc>
                <a:spcPct val="150000"/>
              </a:lnSpc>
              <a:buSzPts val="1400"/>
              <a:buFont typeface="Open Sans"/>
              <a:buAutoNum type="arabicPeriod"/>
            </a:pPr>
            <a:r>
              <a:rPr lang="en" sz="1400" dirty="0"/>
              <a:t>Normalized tables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Documentation of the process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cxnSp>
        <p:nvCxnSpPr>
          <p:cNvPr id="126" name="Google Shape;126;p17"/>
          <p:cNvCxnSpPr/>
          <p:nvPr/>
        </p:nvCxnSpPr>
        <p:spPr>
          <a:xfrm>
            <a:off x="4364550" y="1242375"/>
            <a:ext cx="4149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7" name="Google Shape;127;p17"/>
          <p:cNvGrpSpPr/>
          <p:nvPr/>
        </p:nvGrpSpPr>
        <p:grpSpPr>
          <a:xfrm>
            <a:off x="437825" y="1568589"/>
            <a:ext cx="2685450" cy="3086700"/>
            <a:chOff x="437825" y="1568589"/>
            <a:chExt cx="2685450" cy="3086700"/>
          </a:xfrm>
        </p:grpSpPr>
        <p:sp>
          <p:nvSpPr>
            <p:cNvPr id="128" name="Google Shape;128;p17"/>
            <p:cNvSpPr/>
            <p:nvPr/>
          </p:nvSpPr>
          <p:spPr>
            <a:xfrm>
              <a:off x="440075" y="1568589"/>
              <a:ext cx="2683200" cy="3086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 txBox="1"/>
            <p:nvPr/>
          </p:nvSpPr>
          <p:spPr>
            <a:xfrm>
              <a:off x="437825" y="1568589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17"/>
          <p:cNvSpPr txBox="1">
            <a:spLocks noGrp="1"/>
          </p:cNvSpPr>
          <p:nvPr>
            <p:ph type="body" idx="4294967295"/>
          </p:nvPr>
        </p:nvSpPr>
        <p:spPr>
          <a:xfrm>
            <a:off x="516625" y="1562875"/>
            <a:ext cx="26067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/>
              <a:t>Phase - 4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4294967295"/>
          </p:nvPr>
        </p:nvSpPr>
        <p:spPr>
          <a:xfrm>
            <a:off x="518000" y="2091275"/>
            <a:ext cx="2494500" cy="25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Analyzing the data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Answer to all the questions asked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Documentation of the entire process</a:t>
            </a:r>
            <a:endParaRPr sz="1400"/>
          </a:p>
        </p:txBody>
      </p:sp>
      <p:grpSp>
        <p:nvGrpSpPr>
          <p:cNvPr id="132" name="Google Shape;132;p17"/>
          <p:cNvGrpSpPr/>
          <p:nvPr/>
        </p:nvGrpSpPr>
        <p:grpSpPr>
          <a:xfrm>
            <a:off x="3230400" y="1568589"/>
            <a:ext cx="2683200" cy="3086700"/>
            <a:chOff x="3230400" y="1568589"/>
            <a:chExt cx="2683200" cy="3086700"/>
          </a:xfrm>
        </p:grpSpPr>
        <p:sp>
          <p:nvSpPr>
            <p:cNvPr id="133" name="Google Shape;133;p17"/>
            <p:cNvSpPr/>
            <p:nvPr/>
          </p:nvSpPr>
          <p:spPr>
            <a:xfrm>
              <a:off x="3230400" y="1568589"/>
              <a:ext cx="2683200" cy="3086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 txBox="1"/>
            <p:nvPr/>
          </p:nvSpPr>
          <p:spPr>
            <a:xfrm>
              <a:off x="3230400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17"/>
          <p:cNvSpPr txBox="1">
            <a:spLocks noGrp="1"/>
          </p:cNvSpPr>
          <p:nvPr>
            <p:ph type="body" idx="4294967295"/>
          </p:nvPr>
        </p:nvSpPr>
        <p:spPr>
          <a:xfrm>
            <a:off x="3316800" y="1562875"/>
            <a:ext cx="24843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/>
              <a:t>Phase - 5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4294967295"/>
          </p:nvPr>
        </p:nvSpPr>
        <p:spPr>
          <a:xfrm>
            <a:off x="3316825" y="2091277"/>
            <a:ext cx="2484300" cy="25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Data visualization in Datawrapper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A Dashboard in Tableau Public</a:t>
            </a:r>
            <a:endParaRPr sz="1400"/>
          </a:p>
        </p:txBody>
      </p:sp>
      <p:grpSp>
        <p:nvGrpSpPr>
          <p:cNvPr id="137" name="Google Shape;137;p17"/>
          <p:cNvGrpSpPr/>
          <p:nvPr/>
        </p:nvGrpSpPr>
        <p:grpSpPr>
          <a:xfrm>
            <a:off x="6022975" y="1568589"/>
            <a:ext cx="2685450" cy="3086700"/>
            <a:chOff x="6022975" y="1568589"/>
            <a:chExt cx="2685450" cy="3086700"/>
          </a:xfrm>
        </p:grpSpPr>
        <p:sp>
          <p:nvSpPr>
            <p:cNvPr id="138" name="Google Shape;138;p17"/>
            <p:cNvSpPr/>
            <p:nvPr/>
          </p:nvSpPr>
          <p:spPr>
            <a:xfrm>
              <a:off x="6022975" y="1568589"/>
              <a:ext cx="2683200" cy="3086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 txBox="1"/>
            <p:nvPr/>
          </p:nvSpPr>
          <p:spPr>
            <a:xfrm>
              <a:off x="6025225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17"/>
          <p:cNvSpPr txBox="1">
            <a:spLocks noGrp="1"/>
          </p:cNvSpPr>
          <p:nvPr>
            <p:ph type="body" idx="4294967295"/>
          </p:nvPr>
        </p:nvSpPr>
        <p:spPr>
          <a:xfrm>
            <a:off x="6107075" y="1562875"/>
            <a:ext cx="24843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/>
              <a:t>Phase - 6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17"/>
          <p:cNvSpPr txBox="1">
            <a:spLocks noGrp="1"/>
          </p:cNvSpPr>
          <p:nvPr>
            <p:ph type="body" idx="4294967295"/>
          </p:nvPr>
        </p:nvSpPr>
        <p:spPr>
          <a:xfrm>
            <a:off x="6105400" y="2001900"/>
            <a:ext cx="2494500" cy="2480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3 part Articles on Data Cleaning, Data Normalization and Data Analysis with codes and visualizations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Complete GitHub project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694425" y="315925"/>
            <a:ext cx="7516800" cy="831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do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body" idx="1"/>
          </p:nvPr>
        </p:nvSpPr>
        <p:spPr>
          <a:xfrm>
            <a:off x="776650" y="2320375"/>
            <a:ext cx="3999900" cy="20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Write down potential questions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Define the Schema of the dataset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Project Design on GitHub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Document the resources</a:t>
            </a: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903900" y="1445200"/>
            <a:ext cx="3484800" cy="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Phase 1 - Data Preparation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i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22.09.24</a:t>
            </a:r>
            <a:endParaRPr sz="1500" i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18"/>
          <p:cNvSpPr txBox="1">
            <a:spLocks noGrp="1"/>
          </p:cNvSpPr>
          <p:nvPr>
            <p:ph type="body" idx="1"/>
          </p:nvPr>
        </p:nvSpPr>
        <p:spPr>
          <a:xfrm>
            <a:off x="5054050" y="2320375"/>
            <a:ext cx="3999900" cy="19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Clean the data</a:t>
            </a:r>
            <a:endParaRPr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Data Wrangling</a:t>
            </a:r>
            <a:endParaRPr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Saving the tables in 2 csv files</a:t>
            </a:r>
            <a:endParaRPr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Create SQL Script 1</a:t>
            </a:r>
            <a:endParaRPr dirty="0"/>
          </a:p>
        </p:txBody>
      </p:sp>
      <p:sp>
        <p:nvSpPr>
          <p:cNvPr id="150" name="Google Shape;150;p18"/>
          <p:cNvSpPr txBox="1"/>
          <p:nvPr/>
        </p:nvSpPr>
        <p:spPr>
          <a:xfrm>
            <a:off x="4915525" y="1445200"/>
            <a:ext cx="3484800" cy="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Phase 2 - Data Cleaning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i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23.09.24 – 26.09.24</a:t>
            </a:r>
            <a:endParaRPr sz="1500" i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>
            <a:spLocks noGrp="1"/>
          </p:cNvSpPr>
          <p:nvPr>
            <p:ph type="title"/>
          </p:nvPr>
        </p:nvSpPr>
        <p:spPr>
          <a:xfrm>
            <a:off x="675075" y="320575"/>
            <a:ext cx="7637700" cy="831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do</a:t>
            </a:r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body" idx="1"/>
          </p:nvPr>
        </p:nvSpPr>
        <p:spPr>
          <a:xfrm>
            <a:off x="859000" y="2368650"/>
            <a:ext cx="3999900" cy="18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Data Design/Entity Relationship Diagram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Normalize the tables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Create SQL Script 2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Documentation on GitHub</a:t>
            </a: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776650" y="1451950"/>
            <a:ext cx="4164600" cy="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Phase 3 - Data Normalization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i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27.09.24 – 03.10.24</a:t>
            </a:r>
            <a:endParaRPr sz="1500" i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19"/>
          <p:cNvSpPr txBox="1">
            <a:spLocks noGrp="1"/>
          </p:cNvSpPr>
          <p:nvPr>
            <p:ph type="body" idx="1"/>
          </p:nvPr>
        </p:nvSpPr>
        <p:spPr>
          <a:xfrm>
            <a:off x="5211000" y="2474875"/>
            <a:ext cx="3999900" cy="16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Descriptive statistics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Data Analysis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Create SQL Scripts 3</a:t>
            </a:r>
            <a:br>
              <a:rPr lang="en"/>
            </a:br>
            <a:endParaRPr b="1"/>
          </a:p>
        </p:txBody>
      </p:sp>
      <p:sp>
        <p:nvSpPr>
          <p:cNvPr id="159" name="Google Shape;159;p19"/>
          <p:cNvSpPr txBox="1"/>
          <p:nvPr/>
        </p:nvSpPr>
        <p:spPr>
          <a:xfrm>
            <a:off x="5211000" y="1451950"/>
            <a:ext cx="3484800" cy="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Phase 4 - Data Analysis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i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04.10.24 – 06.10.24</a:t>
            </a:r>
            <a:endParaRPr sz="1500" i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648225" y="315925"/>
            <a:ext cx="7895400" cy="831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do</a:t>
            </a:r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748950" y="2228025"/>
            <a:ext cx="3999900" cy="27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Create Data Visualizations on Datawrapper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Create a Dashboard on Tableau.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Complete the articles on Medium.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Complete the project Documentation on GitHub.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Add the SQL Scripts, raw and cleaned dataset and Project Proposal on GitHub.</a:t>
            </a:r>
            <a:endParaRPr/>
          </a:p>
        </p:txBody>
      </p:sp>
      <p:sp>
        <p:nvSpPr>
          <p:cNvPr id="166" name="Google Shape;166;p20"/>
          <p:cNvSpPr txBox="1"/>
          <p:nvPr/>
        </p:nvSpPr>
        <p:spPr>
          <a:xfrm>
            <a:off x="648225" y="1509825"/>
            <a:ext cx="3484800" cy="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Phase 5 - Data Visualization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i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7.10.24 – 10.10.24</a:t>
            </a:r>
            <a:endParaRPr sz="1500" i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20"/>
          <p:cNvSpPr txBox="1">
            <a:spLocks noGrp="1"/>
          </p:cNvSpPr>
          <p:nvPr>
            <p:ph type="body" idx="1"/>
          </p:nvPr>
        </p:nvSpPr>
        <p:spPr>
          <a:xfrm>
            <a:off x="5257175" y="2571750"/>
            <a:ext cx="3101700" cy="11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Publish the articles on GitHub and LinkedIn.</a:t>
            </a:r>
            <a:br>
              <a:rPr lang="en" dirty="0"/>
            </a:br>
            <a:endParaRPr b="1" dirty="0"/>
          </a:p>
        </p:txBody>
      </p:sp>
      <p:sp>
        <p:nvSpPr>
          <p:cNvPr id="168" name="Google Shape;168;p20"/>
          <p:cNvSpPr txBox="1"/>
          <p:nvPr/>
        </p:nvSpPr>
        <p:spPr>
          <a:xfrm>
            <a:off x="5340275" y="1583700"/>
            <a:ext cx="3484800" cy="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Sharing the results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i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14.10.24</a:t>
            </a:r>
            <a:endParaRPr sz="1500" i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319</Words>
  <Application>Microsoft Office PowerPoint</Application>
  <PresentationFormat>On-screen Show (16:9)</PresentationFormat>
  <Paragraphs>79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Economica</vt:lpstr>
      <vt:lpstr>Open Sans</vt:lpstr>
      <vt:lpstr>Segoe UI Semibold</vt:lpstr>
      <vt:lpstr>Arial</vt:lpstr>
      <vt:lpstr>Luxe</vt:lpstr>
      <vt:lpstr>Project Proposal for Netflix Data Analysis with PostgreSQL</vt:lpstr>
      <vt:lpstr>Contents</vt:lpstr>
      <vt:lpstr>Timeline</vt:lpstr>
      <vt:lpstr>Deliverables</vt:lpstr>
      <vt:lpstr>Deliverables</vt:lpstr>
      <vt:lpstr>Things to do</vt:lpstr>
      <vt:lpstr>Things to do</vt:lpstr>
      <vt:lpstr>Things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for Netflix Data Analysis with PostgreSQL</dc:title>
  <cp:lastModifiedBy>Mayank Yadav</cp:lastModifiedBy>
  <cp:revision>2</cp:revision>
  <dcterms:modified xsi:type="dcterms:W3CDTF">2024-10-14T03:19:18Z</dcterms:modified>
</cp:coreProperties>
</file>