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1" roundtripDataSignature="AMtx7mgEXHHnXjG3ihQIJI7XWtWXridP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0" name="Google Shape;70;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1" name="Google Shape;7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2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2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7" name="Google Shape;7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2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2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21"/>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2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2" name="Google Shape;42;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3" name="Google Shape;43;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9" name="Google Shape;49;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0" name="Google Shape;5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3" name="Google Shape;63;p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4" name="Google Shape;6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alpha val="49803"/>
          </a:schemeClr>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ieeeauthorcenter.ieee.org/wp-content/uploads/IEEE-Reference-Guide.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381000" y="685800"/>
            <a:ext cx="8458200" cy="62976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P</a:t>
            </a:r>
            <a:r>
              <a:rPr b="1" i="0" lang="en-US" sz="2400" u="none" cap="none" strike="noStrike">
                <a:solidFill>
                  <a:schemeClr val="dk1"/>
                </a:solidFill>
                <a:latin typeface="Calibri"/>
                <a:ea typeface="Calibri"/>
                <a:cs typeface="Calibri"/>
                <a:sym typeface="Calibri"/>
              </a:rPr>
              <a:t>resentation template:</a:t>
            </a:r>
            <a:endParaRPr/>
          </a:p>
          <a:p>
            <a:pPr indent="0" lvl="0" marL="0" marR="0" rtl="0" algn="just">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Please read before proceeding.</a:t>
            </a:r>
            <a:endParaRPr/>
          </a:p>
          <a:p>
            <a:pPr indent="0" lvl="0" marL="0" marR="0" rtl="0" algn="just">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Keep the text as brief as possible.</a:t>
            </a:r>
            <a:endParaRPr/>
          </a:p>
          <a:p>
            <a:pPr indent="0" lvl="0" marL="0" marR="0" rtl="0" algn="l">
              <a:lnSpc>
                <a:spcPct val="100000"/>
              </a:lnSpc>
              <a:spcBef>
                <a:spcPts val="480"/>
              </a:spcBef>
              <a:spcAft>
                <a:spcPts val="0"/>
              </a:spcAft>
              <a:buClr>
                <a:schemeClr val="folHlink"/>
              </a:buClr>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Data looks better organized &amp; easier to comprehend if given in POINTS.</a:t>
            </a:r>
            <a:endParaRPr/>
          </a:p>
          <a:p>
            <a:pPr indent="0" lvl="0" marL="0" marR="0" rtl="0" algn="l">
              <a:lnSpc>
                <a:spcPct val="100000"/>
              </a:lnSpc>
              <a:spcBef>
                <a:spcPts val="480"/>
              </a:spcBef>
              <a:spcAft>
                <a:spcPts val="0"/>
              </a:spcAft>
              <a:buClr>
                <a:schemeClr val="folHlink"/>
              </a:buClr>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No more than  more than six points/line per slide.</a:t>
            </a:r>
            <a:endParaRPr/>
          </a:p>
          <a:p>
            <a:pPr indent="0" lvl="0" marL="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Try to follow the timeline.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chemeClr val="dk1"/>
              </a:buClr>
              <a:buSzPts val="2400"/>
              <a:buFont typeface="Calibri"/>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chemeClr val="folHlink"/>
              </a:buClr>
              <a:buSzPts val="2400"/>
              <a:buFont typeface="Calibri"/>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0"/>
          <p:cNvSpPr txBox="1"/>
          <p:nvPr>
            <p:ph type="title"/>
          </p:nvPr>
        </p:nvSpPr>
        <p:spPr>
          <a:xfrm>
            <a:off x="3048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Applications</a:t>
            </a:r>
            <a:br>
              <a:rPr b="1" i="0" lang="en-US" sz="3600" u="none">
                <a:solidFill>
                  <a:schemeClr val="dk1"/>
                </a:solidFill>
                <a:latin typeface="Times New Roman"/>
                <a:ea typeface="Times New Roman"/>
                <a:cs typeface="Times New Roman"/>
                <a:sym typeface="Times New Roman"/>
              </a:rPr>
            </a:br>
            <a:r>
              <a:rPr b="0" i="0" lang="en-US" sz="1800" u="none">
                <a:solidFill>
                  <a:srgbClr val="C00000"/>
                </a:solidFill>
                <a:latin typeface="Times New Roman"/>
                <a:ea typeface="Times New Roman"/>
                <a:cs typeface="Times New Roman"/>
                <a:sym typeface="Times New Roman"/>
              </a:rPr>
              <a:t>// font size: 36, bold</a:t>
            </a:r>
            <a:endParaRPr/>
          </a:p>
        </p:txBody>
      </p:sp>
      <p:sp>
        <p:nvSpPr>
          <p:cNvPr id="137" name="Google Shape;137;p10"/>
          <p:cNvSpPr txBox="1"/>
          <p:nvPr/>
        </p:nvSpPr>
        <p:spPr>
          <a:xfrm>
            <a:off x="533400" y="1447800"/>
            <a:ext cx="7772400" cy="1938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C00000"/>
              </a:buClr>
              <a:buSzPts val="2400"/>
              <a:buFont typeface="Times New Roman"/>
              <a:buNone/>
            </a:pPr>
            <a:r>
              <a:rPr b="0" i="0" lang="en-US" sz="2400" u="none">
                <a:solidFill>
                  <a:srgbClr val="C00000"/>
                </a:solidFill>
                <a:latin typeface="Times New Roman"/>
                <a:ea typeface="Times New Roman"/>
                <a:cs typeface="Times New Roman"/>
                <a:sym typeface="Times New Roman"/>
              </a:rPr>
              <a:t>// Explain the applications in short, starting from the most important one. </a:t>
            </a:r>
            <a:endParaRPr/>
          </a:p>
          <a:p>
            <a:pPr indent="0" lvl="0" marL="0" marR="0" rtl="0" algn="just">
              <a:lnSpc>
                <a:spcPct val="100000"/>
              </a:lnSpc>
              <a:spcBef>
                <a:spcPts val="0"/>
              </a:spcBef>
              <a:spcAft>
                <a:spcPts val="0"/>
              </a:spcAft>
              <a:buClr>
                <a:schemeClr val="dk1"/>
              </a:buClr>
              <a:buSzPts val="2400"/>
              <a:buFont typeface="Calibri"/>
              <a:buNone/>
            </a:pPr>
            <a:r>
              <a:t/>
            </a:r>
            <a:endParaRPr b="0" i="0" sz="2400" u="none">
              <a:solidFill>
                <a:srgbClr val="C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font size: 24, Left Aligned</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1"/>
          <p:cNvSpPr txBox="1"/>
          <p:nvPr>
            <p:ph type="title"/>
          </p:nvPr>
        </p:nvSpPr>
        <p:spPr>
          <a:xfrm>
            <a:off x="3048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Conclusion</a:t>
            </a:r>
            <a:br>
              <a:rPr b="1" i="0" lang="en-US" sz="3600" u="none">
                <a:solidFill>
                  <a:schemeClr val="dk1"/>
                </a:solidFill>
                <a:latin typeface="Times New Roman"/>
                <a:ea typeface="Times New Roman"/>
                <a:cs typeface="Times New Roman"/>
                <a:sym typeface="Times New Roman"/>
              </a:rPr>
            </a:br>
            <a:r>
              <a:rPr b="0" i="0" lang="en-US" sz="2000" u="none">
                <a:solidFill>
                  <a:srgbClr val="C00000"/>
                </a:solidFill>
                <a:latin typeface="Times New Roman"/>
                <a:ea typeface="Times New Roman"/>
                <a:cs typeface="Times New Roman"/>
                <a:sym typeface="Times New Roman"/>
              </a:rPr>
              <a:t>// font size: 36, bold</a:t>
            </a:r>
            <a:endParaRPr/>
          </a:p>
        </p:txBody>
      </p:sp>
      <p:sp>
        <p:nvSpPr>
          <p:cNvPr id="143" name="Google Shape;143;p11"/>
          <p:cNvSpPr txBox="1"/>
          <p:nvPr>
            <p:ph idx="1" type="body"/>
          </p:nvPr>
        </p:nvSpPr>
        <p:spPr>
          <a:xfrm>
            <a:off x="457200" y="1277937"/>
            <a:ext cx="8229600" cy="3786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C00000"/>
              </a:buClr>
              <a:buSzPts val="2400"/>
              <a:buFont typeface="Arial"/>
              <a:buNone/>
            </a:pPr>
            <a:r>
              <a:rPr b="0" i="0" lang="en-US" sz="2400" u="none">
                <a:solidFill>
                  <a:srgbClr val="C00000"/>
                </a:solidFill>
                <a:latin typeface="Times New Roman"/>
                <a:ea typeface="Times New Roman"/>
                <a:cs typeface="Times New Roman"/>
                <a:sym typeface="Times New Roman"/>
              </a:rPr>
              <a:t>// During the conclusion of your presentation, reinforce the main ideas you communicated. </a:t>
            </a:r>
            <a:endParaRPr/>
          </a:p>
          <a:p>
            <a:pPr indent="0" lvl="0" marL="0" marR="0" rtl="0" algn="just">
              <a:lnSpc>
                <a:spcPct val="100000"/>
              </a:lnSpc>
              <a:spcBef>
                <a:spcPts val="480"/>
              </a:spcBef>
              <a:spcAft>
                <a:spcPts val="0"/>
              </a:spcAft>
              <a:buClr>
                <a:schemeClr val="dk1"/>
              </a:buClr>
              <a:buSzPts val="2400"/>
              <a:buFont typeface="Arial"/>
              <a:buNone/>
            </a:pPr>
            <a:r>
              <a:t/>
            </a:r>
            <a:endParaRPr b="0" i="0" sz="2400" u="none">
              <a:solidFill>
                <a:srgbClr val="C00000"/>
              </a:solidFill>
              <a:latin typeface="Times New Roman"/>
              <a:ea typeface="Times New Roman"/>
              <a:cs typeface="Times New Roman"/>
              <a:sym typeface="Times New Roman"/>
            </a:endParaRPr>
          </a:p>
          <a:p>
            <a:pPr indent="0" lvl="0" marL="0" marR="0" rtl="0" algn="just">
              <a:lnSpc>
                <a:spcPct val="100000"/>
              </a:lnSpc>
              <a:spcBef>
                <a:spcPts val="480"/>
              </a:spcBef>
              <a:spcAft>
                <a:spcPts val="0"/>
              </a:spcAft>
              <a:buClr>
                <a:srgbClr val="C00000"/>
              </a:buClr>
              <a:buSzPts val="2400"/>
              <a:buFont typeface="Arial"/>
              <a:buNone/>
            </a:pPr>
            <a:r>
              <a:rPr b="0" i="0" lang="en-US" sz="2400" u="none">
                <a:solidFill>
                  <a:srgbClr val="C00000"/>
                </a:solidFill>
                <a:latin typeface="Times New Roman"/>
                <a:ea typeface="Times New Roman"/>
                <a:cs typeface="Times New Roman"/>
                <a:sym typeface="Times New Roman"/>
              </a:rPr>
              <a:t>// Remember that listeners won't remember your entire presentation, only the main ideas. By reinforcing and reviewing the main ideas, you help the audience remember them.</a:t>
            </a:r>
            <a:endParaRPr/>
          </a:p>
          <a:p>
            <a:pPr indent="0" lvl="0" marL="0" marR="0" rtl="0" algn="just">
              <a:lnSpc>
                <a:spcPct val="100000"/>
              </a:lnSpc>
              <a:spcBef>
                <a:spcPts val="480"/>
              </a:spcBef>
              <a:spcAft>
                <a:spcPts val="0"/>
              </a:spcAft>
              <a:buClr>
                <a:schemeClr val="dk1"/>
              </a:buClr>
              <a:buSzPts val="2400"/>
              <a:buFont typeface="Arial"/>
              <a:buNone/>
            </a:pPr>
            <a:r>
              <a:t/>
            </a:r>
            <a:endParaRPr b="0" i="0" sz="2400" u="none">
              <a:solidFill>
                <a:srgbClr val="C00000"/>
              </a:solidFill>
              <a:latin typeface="Times New Roman"/>
              <a:ea typeface="Times New Roman"/>
              <a:cs typeface="Times New Roman"/>
              <a:sym typeface="Times New Roman"/>
            </a:endParaRPr>
          </a:p>
          <a:p>
            <a:pPr indent="0" lvl="0" marL="0" marR="0" rtl="0" algn="just">
              <a:lnSpc>
                <a:spcPct val="100000"/>
              </a:lnSpc>
              <a:spcBef>
                <a:spcPts val="48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 font size: 24, Left Aligned</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ph type="title"/>
          </p:nvPr>
        </p:nvSpPr>
        <p:spPr>
          <a:xfrm>
            <a:off x="3048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Summary</a:t>
            </a:r>
            <a:br>
              <a:rPr b="1" i="0" lang="en-US" sz="3600" u="none">
                <a:solidFill>
                  <a:schemeClr val="dk1"/>
                </a:solidFill>
                <a:latin typeface="Times New Roman"/>
                <a:ea typeface="Times New Roman"/>
                <a:cs typeface="Times New Roman"/>
                <a:sym typeface="Times New Roman"/>
              </a:rPr>
            </a:br>
            <a:r>
              <a:rPr b="0" i="0" lang="en-US" sz="2000" u="none">
                <a:solidFill>
                  <a:srgbClr val="C00000"/>
                </a:solidFill>
                <a:latin typeface="Times New Roman"/>
                <a:ea typeface="Times New Roman"/>
                <a:cs typeface="Times New Roman"/>
                <a:sym typeface="Times New Roman"/>
              </a:rPr>
              <a:t>// font size: 36, bold</a:t>
            </a:r>
            <a:endParaRPr/>
          </a:p>
        </p:txBody>
      </p:sp>
      <p:sp>
        <p:nvSpPr>
          <p:cNvPr id="149" name="Google Shape;149;p12"/>
          <p:cNvSpPr txBox="1"/>
          <p:nvPr>
            <p:ph idx="1" type="body"/>
          </p:nvPr>
        </p:nvSpPr>
        <p:spPr>
          <a:xfrm>
            <a:off x="228600" y="1143000"/>
            <a:ext cx="8686800" cy="600233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C00000"/>
              </a:buClr>
              <a:buSzPts val="2000"/>
              <a:buFont typeface="Arial"/>
              <a:buNone/>
            </a:pPr>
            <a:r>
              <a:rPr b="0" i="0" lang="en-US" sz="2000" u="none">
                <a:solidFill>
                  <a:srgbClr val="C00000"/>
                </a:solidFill>
                <a:latin typeface="Times New Roman"/>
                <a:ea typeface="Times New Roman"/>
                <a:cs typeface="Times New Roman"/>
                <a:sym typeface="Times New Roman"/>
              </a:rPr>
              <a:t>// The conclusion is an essential elements of your presentation.</a:t>
            </a:r>
            <a:endParaRPr/>
          </a:p>
          <a:p>
            <a:pPr indent="0" lvl="0" marL="0" marR="0" rtl="0" algn="just">
              <a:lnSpc>
                <a:spcPct val="150000"/>
              </a:lnSpc>
              <a:spcBef>
                <a:spcPts val="400"/>
              </a:spcBef>
              <a:spcAft>
                <a:spcPts val="0"/>
              </a:spcAft>
              <a:buClr>
                <a:srgbClr val="C00000"/>
              </a:buClr>
              <a:buSzPts val="2000"/>
              <a:buFont typeface="Arial"/>
              <a:buNone/>
            </a:pPr>
            <a:r>
              <a:rPr b="0" i="0" lang="en-US" sz="2000" u="none">
                <a:solidFill>
                  <a:srgbClr val="C00000"/>
                </a:solidFill>
                <a:latin typeface="Times New Roman"/>
                <a:ea typeface="Times New Roman"/>
                <a:cs typeface="Times New Roman"/>
                <a:sym typeface="Times New Roman"/>
              </a:rPr>
              <a:t>// It enables you to establish a clear purpose for your talk at the start and summarise your main points before you finish speaking.</a:t>
            </a:r>
            <a:endParaRPr/>
          </a:p>
          <a:p>
            <a:pPr indent="0" lvl="0" marL="0" marR="0" rtl="0" algn="just">
              <a:lnSpc>
                <a:spcPct val="150000"/>
              </a:lnSpc>
              <a:spcBef>
                <a:spcPts val="400"/>
              </a:spcBef>
              <a:spcAft>
                <a:spcPts val="0"/>
              </a:spcAft>
              <a:buClr>
                <a:srgbClr val="C00000"/>
              </a:buClr>
              <a:buSzPts val="2000"/>
              <a:buFont typeface="Arial"/>
              <a:buNone/>
            </a:pPr>
            <a:r>
              <a:rPr b="0" i="0" lang="en-US" sz="2000" u="none">
                <a:solidFill>
                  <a:srgbClr val="C00000"/>
                </a:solidFill>
                <a:latin typeface="Times New Roman"/>
                <a:ea typeface="Times New Roman"/>
                <a:cs typeface="Times New Roman"/>
                <a:sym typeface="Times New Roman"/>
              </a:rPr>
              <a:t>//Your conclusion should be short and concise. It should summarize or highlight the main points you made or emphasize what the audience should have learned.</a:t>
            </a:r>
            <a:endParaRPr/>
          </a:p>
          <a:p>
            <a:pPr indent="0" lvl="0" marL="0" marR="0" rtl="0" algn="just">
              <a:lnSpc>
                <a:spcPct val="150000"/>
              </a:lnSpc>
              <a:spcBef>
                <a:spcPts val="400"/>
              </a:spcBef>
              <a:spcAft>
                <a:spcPts val="0"/>
              </a:spcAft>
              <a:buClr>
                <a:srgbClr val="C00000"/>
              </a:buClr>
              <a:buSzPts val="2000"/>
              <a:buFont typeface="Arial"/>
              <a:buNone/>
            </a:pPr>
            <a:r>
              <a:rPr b="0" i="0" lang="en-US" sz="2000" u="none">
                <a:solidFill>
                  <a:srgbClr val="C00000"/>
                </a:solidFill>
                <a:latin typeface="Times New Roman"/>
                <a:ea typeface="Times New Roman"/>
                <a:cs typeface="Times New Roman"/>
                <a:sym typeface="Times New Roman"/>
              </a:rPr>
              <a:t> //Do not restate everything you said in the body and never introduce new information at this time. A good conclusion ties together all the parts of your presentation. Try to include some sort of link to your introduction. </a:t>
            </a:r>
            <a:endParaRPr/>
          </a:p>
          <a:p>
            <a:pPr indent="0" lvl="0" marL="0" marR="0" rtl="0" algn="just">
              <a:lnSpc>
                <a:spcPct val="150000"/>
              </a:lnSpc>
              <a:spcBef>
                <a:spcPts val="400"/>
              </a:spcBef>
              <a:spcAft>
                <a:spcPts val="0"/>
              </a:spcAft>
              <a:buClr>
                <a:srgbClr val="C00000"/>
              </a:buClr>
              <a:buSzPts val="2000"/>
              <a:buFont typeface="Arial"/>
              <a:buNone/>
            </a:pPr>
            <a:r>
              <a:rPr b="0" i="0" lang="en-US" sz="2000" u="none">
                <a:solidFill>
                  <a:srgbClr val="C00000"/>
                </a:solidFill>
                <a:latin typeface="Times New Roman"/>
                <a:ea typeface="Times New Roman"/>
                <a:cs typeface="Times New Roman"/>
                <a:sym typeface="Times New Roman"/>
              </a:rPr>
              <a:t>// Avoid false or multiple endings. End with a catchy phrase and leave the audience with a good impression.</a:t>
            </a:r>
            <a:endParaRPr/>
          </a:p>
          <a:p>
            <a:pPr indent="0" lvl="0" marL="0" marR="0" rtl="0" algn="just">
              <a:lnSpc>
                <a:spcPct val="15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 font size: 24, Left Aligned</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3048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Resource Materials</a:t>
            </a:r>
            <a:br>
              <a:rPr b="1" i="0" lang="en-US" sz="3600" u="none">
                <a:solidFill>
                  <a:schemeClr val="dk1"/>
                </a:solidFill>
                <a:latin typeface="Times New Roman"/>
                <a:ea typeface="Times New Roman"/>
                <a:cs typeface="Times New Roman"/>
                <a:sym typeface="Times New Roman"/>
              </a:rPr>
            </a:br>
            <a:r>
              <a:rPr b="0" i="0" lang="en-US" sz="1800" u="none">
                <a:solidFill>
                  <a:srgbClr val="C00000"/>
                </a:solidFill>
                <a:latin typeface="Times New Roman"/>
                <a:ea typeface="Times New Roman"/>
                <a:cs typeface="Times New Roman"/>
                <a:sym typeface="Times New Roman"/>
              </a:rPr>
              <a:t>// font size: 36, bold</a:t>
            </a:r>
            <a:endParaRPr/>
          </a:p>
        </p:txBody>
      </p:sp>
      <p:sp>
        <p:nvSpPr>
          <p:cNvPr id="155" name="Google Shape;155;p13"/>
          <p:cNvSpPr txBox="1"/>
          <p:nvPr/>
        </p:nvSpPr>
        <p:spPr>
          <a:xfrm>
            <a:off x="638175" y="1066800"/>
            <a:ext cx="7896225" cy="48196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C00000"/>
              </a:buClr>
              <a:buSzPts val="2400"/>
              <a:buFont typeface="Times New Roman"/>
              <a:buNone/>
            </a:pPr>
            <a:r>
              <a:rPr b="0" i="0" lang="en-US" sz="2400" u="none">
                <a:solidFill>
                  <a:srgbClr val="C00000"/>
                </a:solidFill>
                <a:latin typeface="Times New Roman"/>
                <a:ea typeface="Times New Roman"/>
                <a:cs typeface="Times New Roman"/>
                <a:sym typeface="Times New Roman"/>
              </a:rPr>
              <a:t>// Mention all the resource materials preference-wise in points.</a:t>
            </a:r>
            <a:endParaRPr/>
          </a:p>
          <a:p>
            <a:pPr indent="0" lvl="0" marL="0" marR="0" rtl="0" algn="just">
              <a:lnSpc>
                <a:spcPct val="100000"/>
              </a:lnSpc>
              <a:spcBef>
                <a:spcPts val="480"/>
              </a:spcBef>
              <a:spcAft>
                <a:spcPts val="0"/>
              </a:spcAft>
              <a:buClr>
                <a:srgbClr val="C00000"/>
              </a:buClr>
              <a:buSzPts val="2400"/>
              <a:buFont typeface="Times New Roman"/>
              <a:buNone/>
            </a:pPr>
            <a:r>
              <a:rPr b="0" i="0" lang="en-US" sz="2400" u="none">
                <a:solidFill>
                  <a:srgbClr val="C00000"/>
                </a:solidFill>
                <a:latin typeface="Times New Roman"/>
                <a:ea typeface="Times New Roman"/>
                <a:cs typeface="Times New Roman"/>
                <a:sym typeface="Times New Roman"/>
              </a:rPr>
              <a:t>// Do not explain anything, just mention the references.</a:t>
            </a:r>
            <a:endParaRPr/>
          </a:p>
          <a:p>
            <a:pPr indent="0" lvl="0" marL="0" marR="0" rtl="0" algn="just">
              <a:lnSpc>
                <a:spcPct val="100000"/>
              </a:lnSpc>
              <a:spcBef>
                <a:spcPts val="480"/>
              </a:spcBef>
              <a:spcAft>
                <a:spcPts val="0"/>
              </a:spcAft>
              <a:buClr>
                <a:srgbClr val="C00000"/>
              </a:buClr>
              <a:buSzPts val="2400"/>
              <a:buFont typeface="Times New Roman"/>
              <a:buNone/>
            </a:pPr>
            <a:r>
              <a:rPr b="0" i="0" lang="en-US" sz="2400" u="none">
                <a:solidFill>
                  <a:srgbClr val="C00000"/>
                </a:solidFill>
                <a:latin typeface="Times New Roman"/>
                <a:ea typeface="Times New Roman"/>
                <a:cs typeface="Times New Roman"/>
                <a:sym typeface="Times New Roman"/>
              </a:rPr>
              <a:t>Include books &amp; research papers, if any.</a:t>
            </a:r>
            <a:endParaRPr/>
          </a:p>
          <a:p>
            <a:pPr indent="0" lvl="0" marL="0" marR="0" rtl="0" algn="just">
              <a:lnSpc>
                <a:spcPct val="100000"/>
              </a:lnSpc>
              <a:spcBef>
                <a:spcPts val="480"/>
              </a:spcBef>
              <a:spcAft>
                <a:spcPts val="0"/>
              </a:spcAft>
              <a:buClr>
                <a:srgbClr val="C00000"/>
              </a:buClr>
              <a:buSzPts val="2400"/>
              <a:buFont typeface="Times New Roman"/>
              <a:buNone/>
            </a:pPr>
            <a:r>
              <a:rPr b="0" i="0" lang="en-US" sz="2400" u="none">
                <a:solidFill>
                  <a:srgbClr val="C00000"/>
                </a:solidFill>
                <a:latin typeface="Times New Roman"/>
                <a:ea typeface="Times New Roman"/>
                <a:cs typeface="Times New Roman"/>
                <a:sym typeface="Times New Roman"/>
              </a:rPr>
              <a:t>//Follow IEEE format for mentioning your references.    Follow the following link for the examples.</a:t>
            </a:r>
            <a:r>
              <a:rPr b="0" i="0" lang="en-US" sz="2400" u="sng">
                <a:solidFill>
                  <a:schemeClr val="dk1"/>
                </a:solidFill>
                <a:latin typeface="Calibri"/>
                <a:ea typeface="Calibri"/>
                <a:cs typeface="Calibri"/>
                <a:sym typeface="Calibri"/>
                <a:hlinkClick r:id="rId3">
                  <a:extLst>
                    <a:ext uri="{A12FA001-AC4F-418D-AE19-62706E023703}">
                      <ahyp:hlinkClr val="tx"/>
                    </a:ext>
                  </a:extLst>
                </a:hlinkClick>
              </a:rPr>
              <a:t> https://ieeeauthorcenter.ieee.org/wp-content/uploads/IEEE-Reference-Guide.pdf</a:t>
            </a:r>
            <a:endParaRPr/>
          </a:p>
          <a:p>
            <a:pPr indent="0" lvl="0" marL="0" marR="0" rtl="0" algn="just">
              <a:lnSpc>
                <a:spcPct val="100000"/>
              </a:lnSpc>
              <a:spcBef>
                <a:spcPts val="480"/>
              </a:spcBef>
              <a:spcAft>
                <a:spcPts val="0"/>
              </a:spcAft>
              <a:buClr>
                <a:srgbClr val="C00000"/>
              </a:buClr>
              <a:buSzPts val="2400"/>
              <a:buFont typeface="Times New Roman"/>
              <a:buNone/>
            </a:pPr>
            <a:r>
              <a:rPr b="0" i="0" lang="en-US" sz="2400" u="none">
                <a:solidFill>
                  <a:srgbClr val="C00000"/>
                </a:solidFill>
                <a:latin typeface="Times New Roman"/>
                <a:ea typeface="Times New Roman"/>
                <a:cs typeface="Times New Roman"/>
                <a:sym typeface="Times New Roman"/>
              </a:rPr>
              <a:t>// Avoid commonly referred websites (like Google or Wikipedia).</a:t>
            </a:r>
            <a:endParaRPr/>
          </a:p>
          <a:p>
            <a:pPr indent="0" lvl="0" marL="0" marR="0" rtl="0" algn="just">
              <a:lnSpc>
                <a:spcPct val="100000"/>
              </a:lnSpc>
              <a:spcBef>
                <a:spcPts val="0"/>
              </a:spcBef>
              <a:spcAft>
                <a:spcPts val="0"/>
              </a:spcAft>
              <a:buClr>
                <a:schemeClr val="dk1"/>
              </a:buClr>
              <a:buSzPts val="2400"/>
              <a:buFont typeface="Calibri"/>
              <a:buNone/>
            </a:pPr>
            <a:r>
              <a:t/>
            </a:r>
            <a:endParaRPr b="0" i="0" sz="2400" u="none">
              <a:solidFill>
                <a:srgbClr val="C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font size: 24, Left Aligned</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THANK YOU</a:t>
            </a:r>
            <a:br>
              <a:rPr b="1" i="0" lang="en-US" sz="1600" u="none">
                <a:solidFill>
                  <a:schemeClr val="dk1"/>
                </a:solidFill>
                <a:latin typeface="Times New Roman"/>
                <a:ea typeface="Times New Roman"/>
                <a:cs typeface="Times New Roman"/>
                <a:sym typeface="Times New Roman"/>
              </a:rPr>
            </a:br>
            <a:r>
              <a:rPr b="1" i="0" lang="en-US" sz="1600" u="none">
                <a:solidFill>
                  <a:srgbClr val="C00000"/>
                </a:solidFill>
                <a:latin typeface="Times New Roman"/>
                <a:ea typeface="Times New Roman"/>
                <a:cs typeface="Times New Roman"/>
                <a:sym typeface="Times New Roman"/>
              </a:rPr>
              <a:t>// </a:t>
            </a:r>
            <a:r>
              <a:rPr b="0" i="0" lang="en-US" sz="1600" u="none">
                <a:solidFill>
                  <a:srgbClr val="C00000"/>
                </a:solidFill>
                <a:latin typeface="Times New Roman"/>
                <a:ea typeface="Times New Roman"/>
                <a:cs typeface="Times New Roman"/>
                <a:sym typeface="Times New Roman"/>
              </a:rPr>
              <a:t>font size: 44, centre, bold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Any Questions??</a:t>
            </a:r>
            <a:br>
              <a:rPr b="1" i="0" lang="en-US" sz="1600" u="none">
                <a:solidFill>
                  <a:schemeClr val="dk1"/>
                </a:solidFill>
                <a:latin typeface="Times New Roman"/>
                <a:ea typeface="Times New Roman"/>
                <a:cs typeface="Times New Roman"/>
                <a:sym typeface="Times New Roman"/>
              </a:rPr>
            </a:br>
            <a:r>
              <a:rPr b="1" i="0" lang="en-US" sz="1600" u="none">
                <a:solidFill>
                  <a:srgbClr val="C00000"/>
                </a:solidFill>
                <a:latin typeface="Times New Roman"/>
                <a:ea typeface="Times New Roman"/>
                <a:cs typeface="Times New Roman"/>
                <a:sym typeface="Times New Roman"/>
              </a:rPr>
              <a:t>// </a:t>
            </a:r>
            <a:r>
              <a:rPr b="0" i="0" lang="en-US" sz="1600" u="none">
                <a:solidFill>
                  <a:srgbClr val="C00000"/>
                </a:solidFill>
                <a:latin typeface="Times New Roman"/>
                <a:ea typeface="Times New Roman"/>
                <a:cs typeface="Times New Roman"/>
                <a:sym typeface="Times New Roman"/>
              </a:rPr>
              <a:t>font size: 44, centre, bold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nvSpPr>
        <p:spPr>
          <a:xfrm>
            <a:off x="304800" y="609600"/>
            <a:ext cx="8534400" cy="6002400"/>
          </a:xfrm>
          <a:prstGeom prst="rect">
            <a:avLst/>
          </a:prstGeom>
          <a:noFill/>
          <a:ln>
            <a:noFill/>
          </a:ln>
        </p:spPr>
        <p:txBody>
          <a:bodyPr anchorCtr="0" anchor="t" bIns="45700" lIns="91425" spcFirstLastPara="1" rIns="91425" wrap="square" tIns="45700">
            <a:noAutofit/>
          </a:bodyPr>
          <a:lstStyle/>
          <a:p>
            <a:pPr indent="-152400" lvl="0" marL="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Statements starting with ‘//’ are comments. Do not include it in your presentation.</a:t>
            </a:r>
            <a:endParaRPr/>
          </a:p>
          <a:p>
            <a:pPr indent="0" lvl="0" marL="0" marR="0" rtl="0" algn="just">
              <a:lnSpc>
                <a:spcPct val="100000"/>
              </a:lnSpc>
              <a:spcBef>
                <a:spcPts val="0"/>
              </a:spcBef>
              <a:spcAft>
                <a:spcPts val="0"/>
              </a:spcAft>
              <a:buClr>
                <a:schemeClr val="dk1"/>
              </a:buClr>
              <a:buSzPts val="2400"/>
              <a:buFont typeface="Noto Sans Symbols"/>
              <a:buNone/>
            </a:pPr>
            <a:r>
              <a:t/>
            </a:r>
            <a:endParaRPr b="0" i="0" sz="2400" u="none">
              <a:solidFill>
                <a:schemeClr val="dk1"/>
              </a:solidFill>
              <a:latin typeface="Calibri"/>
              <a:ea typeface="Calibri"/>
              <a:cs typeface="Calibri"/>
              <a:sym typeface="Calibri"/>
            </a:endParaRPr>
          </a:p>
          <a:p>
            <a:pPr indent="-152400" lvl="0" marL="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Your slide color will be </a:t>
            </a:r>
            <a:r>
              <a:rPr b="1" i="0" lang="en-US" sz="2400" u="none">
                <a:solidFill>
                  <a:schemeClr val="dk1"/>
                </a:solidFill>
                <a:latin typeface="Calibri"/>
                <a:ea typeface="Calibri"/>
                <a:cs typeface="Calibri"/>
                <a:sym typeface="Calibri"/>
              </a:rPr>
              <a:t>‘Tan background 2’.</a:t>
            </a:r>
            <a:endParaRPr/>
          </a:p>
          <a:p>
            <a:pPr indent="0" lvl="0" marL="0" marR="0" rtl="0" algn="just">
              <a:lnSpc>
                <a:spcPct val="100000"/>
              </a:lnSpc>
              <a:spcBef>
                <a:spcPts val="0"/>
              </a:spcBef>
              <a:spcAft>
                <a:spcPts val="0"/>
              </a:spcAft>
              <a:buClr>
                <a:schemeClr val="dk1"/>
              </a:buClr>
              <a:buSzPts val="2400"/>
              <a:buFont typeface="Noto Sans Symbols"/>
              <a:buNone/>
            </a:pPr>
            <a:r>
              <a:t/>
            </a:r>
            <a:endParaRPr b="1" i="0" sz="2400" u="none">
              <a:solidFill>
                <a:schemeClr val="dk1"/>
              </a:solidFill>
              <a:latin typeface="Calibri"/>
              <a:ea typeface="Calibri"/>
              <a:cs typeface="Calibri"/>
              <a:sym typeface="Calibri"/>
            </a:endParaRPr>
          </a:p>
          <a:p>
            <a:pPr indent="-152400" lvl="0" marL="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The font style is fixed as </a:t>
            </a:r>
            <a:r>
              <a:rPr b="1" i="0" lang="en-US" sz="2400" u="none">
                <a:solidFill>
                  <a:schemeClr val="dk1"/>
                </a:solidFill>
                <a:latin typeface="Calibri"/>
                <a:ea typeface="Calibri"/>
                <a:cs typeface="Calibri"/>
                <a:sym typeface="Calibri"/>
              </a:rPr>
              <a:t>Times new roman</a:t>
            </a:r>
            <a:r>
              <a:rPr b="0" i="0" lang="en-US" sz="2400" u="none">
                <a:solidFill>
                  <a:schemeClr val="dk1"/>
                </a:solidFill>
                <a:latin typeface="Calibri"/>
                <a:ea typeface="Calibri"/>
                <a:cs typeface="Calibri"/>
                <a:sym typeface="Calibri"/>
              </a:rPr>
              <a:t> in the whole presentation.</a:t>
            </a:r>
            <a:endParaRPr/>
          </a:p>
          <a:p>
            <a:pPr indent="0" lvl="0" marL="0" marR="0" rtl="0" algn="just">
              <a:lnSpc>
                <a:spcPct val="100000"/>
              </a:lnSpc>
              <a:spcBef>
                <a:spcPts val="0"/>
              </a:spcBef>
              <a:spcAft>
                <a:spcPts val="0"/>
              </a:spcAft>
              <a:buClr>
                <a:schemeClr val="dk1"/>
              </a:buClr>
              <a:buSzPts val="2400"/>
              <a:buFont typeface="Noto Sans Symbols"/>
              <a:buNone/>
            </a:pPr>
            <a:r>
              <a:t/>
            </a:r>
            <a:endParaRPr b="0" i="0" sz="2400" u="none">
              <a:solidFill>
                <a:schemeClr val="dk1"/>
              </a:solidFill>
              <a:latin typeface="Calibri"/>
              <a:ea typeface="Calibri"/>
              <a:cs typeface="Calibri"/>
              <a:sym typeface="Calibri"/>
            </a:endParaRPr>
          </a:p>
          <a:p>
            <a:pPr indent="-152400" lvl="0" marL="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The template shows single slides for each sections like introduction, features, applications  etc. But you can put any number of slides in order to justify your topic of seminar.</a:t>
            </a:r>
            <a:endParaRPr/>
          </a:p>
          <a:p>
            <a:pPr indent="0" lvl="0" marL="0" marR="0" rtl="0" algn="just">
              <a:lnSpc>
                <a:spcPct val="100000"/>
              </a:lnSpc>
              <a:spcBef>
                <a:spcPts val="0"/>
              </a:spcBef>
              <a:spcAft>
                <a:spcPts val="0"/>
              </a:spcAft>
              <a:buClr>
                <a:schemeClr val="dk1"/>
              </a:buClr>
              <a:buSzPts val="2400"/>
              <a:buFont typeface="Calibri"/>
              <a:buNone/>
            </a:pPr>
            <a:r>
              <a:t/>
            </a:r>
            <a:endParaRPr b="0" i="0" sz="2400" u="none">
              <a:solidFill>
                <a:schemeClr val="dk1"/>
              </a:solidFill>
              <a:latin typeface="Calibri"/>
              <a:ea typeface="Calibri"/>
              <a:cs typeface="Calibri"/>
              <a:sym typeface="Calibri"/>
            </a:endParaRPr>
          </a:p>
          <a:p>
            <a:pPr indent="-152400" lvl="0" marL="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Your presentation can contain any bar graphs, pie charts, smart art graphics etc.  </a:t>
            </a:r>
            <a:endParaRPr/>
          </a:p>
          <a:p>
            <a:pPr indent="0" lvl="0" marL="0" marR="0" rtl="0" algn="just">
              <a:lnSpc>
                <a:spcPct val="100000"/>
              </a:lnSpc>
              <a:spcBef>
                <a:spcPts val="0"/>
              </a:spcBef>
              <a:spcAft>
                <a:spcPts val="0"/>
              </a:spcAft>
              <a:buClr>
                <a:schemeClr val="dk1"/>
              </a:buClr>
              <a:buSzPts val="2400"/>
              <a:buFont typeface="Noto Sans Symbols"/>
              <a:buNone/>
            </a:pPr>
            <a:r>
              <a:t/>
            </a:r>
            <a:endParaRPr b="0" i="0" sz="2400" u="none">
              <a:solidFill>
                <a:schemeClr val="dk1"/>
              </a:solidFill>
              <a:latin typeface="Calibri"/>
              <a:ea typeface="Calibri"/>
              <a:cs typeface="Calibri"/>
              <a:sym typeface="Calibri"/>
            </a:endParaRPr>
          </a:p>
          <a:p>
            <a:pPr indent="-152400" lvl="0" marL="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The next slide in this template will be your first slide.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nvSpPr>
        <p:spPr>
          <a:xfrm>
            <a:off x="2216150" y="727075"/>
            <a:ext cx="4794250" cy="25844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Bachelor of Technology</a:t>
            </a:r>
            <a:endParaRPr/>
          </a:p>
          <a:p>
            <a:pPr indent="0" lvl="0" marL="0" marR="0" rtl="0" algn="ctr">
              <a:lnSpc>
                <a:spcPct val="100000"/>
              </a:lnSpc>
              <a:spcBef>
                <a:spcPts val="0"/>
              </a:spcBef>
              <a:spcAft>
                <a:spcPts val="0"/>
              </a:spcAft>
              <a:buClr>
                <a:srgbClr val="C00000"/>
              </a:buClr>
              <a:buSzPts val="1800"/>
              <a:buFont typeface="Times New Roman"/>
              <a:buNone/>
            </a:pPr>
            <a:r>
              <a:rPr b="0" i="0" lang="en-US" sz="1800" u="none">
                <a:solidFill>
                  <a:srgbClr val="C000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Seminar Topic Presentation</a:t>
            </a:r>
            <a:endParaRPr/>
          </a:p>
          <a:p>
            <a:pPr indent="0" lvl="0" marL="0" marR="0" rtl="0" algn="ctr">
              <a:lnSpc>
                <a:spcPct val="100000"/>
              </a:lnSpc>
              <a:spcBef>
                <a:spcPts val="0"/>
              </a:spcBef>
              <a:spcAft>
                <a:spcPts val="0"/>
              </a:spcAft>
              <a:buClr>
                <a:srgbClr val="C00000"/>
              </a:buClr>
              <a:buSzPts val="1800"/>
              <a:buFont typeface="Times New Roman"/>
              <a:buNone/>
            </a:pPr>
            <a:r>
              <a:t/>
            </a:r>
            <a:endParaRPr b="1" i="0" sz="1800" u="non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400"/>
              <a:buFont typeface="Calibri"/>
              <a:buNone/>
            </a:pPr>
            <a:r>
              <a:t/>
            </a:r>
            <a:endParaRPr b="1" i="0" sz="24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endParaRPr/>
          </a:p>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 </a:t>
            </a:r>
            <a:endParaRPr/>
          </a:p>
        </p:txBody>
      </p:sp>
      <p:pic>
        <p:nvPicPr>
          <p:cNvPr descr="C:\Documents and Settings\sachin.arondekar\Desktop\NMIMSLogo.PNG" id="95" name="Google Shape;95;p3"/>
          <p:cNvPicPr preferRelativeResize="0"/>
          <p:nvPr/>
        </p:nvPicPr>
        <p:blipFill rotWithShape="1">
          <a:blip r:embed="rId3">
            <a:alphaModFix/>
          </a:blip>
          <a:srcRect b="0" l="0" r="0" t="0"/>
          <a:stretch/>
        </p:blipFill>
        <p:spPr>
          <a:xfrm>
            <a:off x="3927475" y="2733675"/>
            <a:ext cx="1371600" cy="1076325"/>
          </a:xfrm>
          <a:prstGeom prst="rect">
            <a:avLst/>
          </a:prstGeom>
          <a:noFill/>
          <a:ln>
            <a:noFill/>
          </a:ln>
        </p:spPr>
      </p:pic>
      <p:sp>
        <p:nvSpPr>
          <p:cNvPr id="96" name="Google Shape;96;p3"/>
          <p:cNvSpPr txBox="1"/>
          <p:nvPr/>
        </p:nvSpPr>
        <p:spPr>
          <a:xfrm>
            <a:off x="2057400" y="4038600"/>
            <a:ext cx="4991100" cy="1952625"/>
          </a:xfrm>
          <a:prstGeom prst="rect">
            <a:avLst/>
          </a:prstGeom>
          <a:noFill/>
          <a:ln cap="flat" cmpd="thickThin" w="76200">
            <a:solidFill>
              <a:srgbClr val="622423"/>
            </a:solidFill>
            <a:prstDash val="solid"/>
            <a:miter lim="800000"/>
            <a:headEnd len="sm" w="sm" type="none"/>
            <a:tailEnd len="sm" w="sm" type="none"/>
          </a:ln>
        </p:spPr>
        <p:txBody>
          <a:bodyPr anchorCtr="0" anchor="ctr" bIns="91425" lIns="137150" spcFirstLastPara="1" rIns="137150" wrap="square" tIns="91425">
            <a:noAutofit/>
          </a:bodyPr>
          <a:lstStyle/>
          <a:p>
            <a:pPr indent="0" lvl="0" marL="0" marR="0" rtl="0" algn="ctr">
              <a:lnSpc>
                <a:spcPct val="100000"/>
              </a:lnSpc>
              <a:spcBef>
                <a:spcPts val="0"/>
              </a:spcBef>
              <a:spcAft>
                <a:spcPts val="0"/>
              </a:spcAft>
              <a:buClr>
                <a:schemeClr val="dk1"/>
              </a:buClr>
              <a:buSzPts val="1600"/>
              <a:buFont typeface="Calibri"/>
              <a:buNone/>
            </a:pPr>
            <a:r>
              <a:rPr b="1" i="0" lang="en-US" sz="1600" u="none">
                <a:solidFill>
                  <a:schemeClr val="dk1"/>
                </a:solidFill>
                <a:latin typeface="Calibri"/>
                <a:ea typeface="Calibri"/>
                <a:cs typeface="Calibri"/>
                <a:sym typeface="Calibri"/>
              </a:rPr>
              <a:t>SVKM’s NMIMS</a:t>
            </a:r>
            <a:endParaRPr/>
          </a:p>
          <a:p>
            <a:pPr indent="0" lvl="0" marL="0" marR="0" rtl="0" algn="ctr">
              <a:lnSpc>
                <a:spcPct val="100000"/>
              </a:lnSpc>
              <a:spcBef>
                <a:spcPts val="800"/>
              </a:spcBef>
              <a:spcAft>
                <a:spcPts val="0"/>
              </a:spcAft>
              <a:buClr>
                <a:schemeClr val="dk1"/>
              </a:buClr>
              <a:buSzPts val="1600"/>
              <a:buFont typeface="Calibri"/>
              <a:buNone/>
            </a:pPr>
            <a:r>
              <a:rPr b="1" i="0" lang="en-US" sz="1600" u="none">
                <a:solidFill>
                  <a:schemeClr val="dk1"/>
                </a:solidFill>
                <a:latin typeface="Calibri"/>
                <a:ea typeface="Calibri"/>
                <a:cs typeface="Calibri"/>
                <a:sym typeface="Calibri"/>
              </a:rPr>
              <a:t>Mukesh Patel School of Technology Management and Engineering, Vile Parle, Mumbai- 400056</a:t>
            </a:r>
            <a:endParaRPr/>
          </a:p>
          <a:p>
            <a:pPr indent="0" lvl="0" marL="0" marR="0" rtl="0" algn="ctr">
              <a:lnSpc>
                <a:spcPct val="100000"/>
              </a:lnSpc>
              <a:spcBef>
                <a:spcPts val="800"/>
              </a:spcBef>
              <a:spcAft>
                <a:spcPts val="0"/>
              </a:spcAft>
              <a:buClr>
                <a:schemeClr val="dk1"/>
              </a:buClr>
              <a:buSzPts val="1400"/>
              <a:buFont typeface="Calibri"/>
              <a:buNone/>
            </a:pPr>
            <a:r>
              <a:t/>
            </a:r>
            <a:endParaRPr b="1" i="0" sz="1400" u="none">
              <a:solidFill>
                <a:schemeClr val="dk1"/>
              </a:solidFill>
              <a:latin typeface="Calibri"/>
              <a:ea typeface="Calibri"/>
              <a:cs typeface="Calibri"/>
              <a:sym typeface="Calibri"/>
            </a:endParaRPr>
          </a:p>
          <a:p>
            <a:pPr indent="0" lvl="0" marL="0" marR="0" rtl="0" algn="ctr">
              <a:lnSpc>
                <a:spcPct val="100000"/>
              </a:lnSpc>
              <a:spcBef>
                <a:spcPts val="800"/>
              </a:spcBef>
              <a:spcAft>
                <a:spcPts val="0"/>
              </a:spcAft>
              <a:buClr>
                <a:schemeClr val="dk1"/>
              </a:buClr>
              <a:buSzPts val="1600"/>
              <a:buFont typeface="Calibri"/>
              <a:buNone/>
            </a:pPr>
            <a:r>
              <a:rPr b="1" i="0" lang="en-US" sz="1600" u="none">
                <a:solidFill>
                  <a:schemeClr val="dk1"/>
                </a:solidFill>
                <a:latin typeface="Calibri"/>
                <a:ea typeface="Calibri"/>
                <a:cs typeface="Calibri"/>
                <a:sym typeface="Calibri"/>
              </a:rPr>
              <a:t>Department of Mechatronics Engineering</a:t>
            </a:r>
            <a:endParaRPr b="1"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800"/>
              </a:spcBef>
              <a:spcAft>
                <a:spcPts val="0"/>
              </a:spcAft>
              <a:buNone/>
            </a:pPr>
            <a:r>
              <a:t/>
            </a:r>
            <a:endParaRPr b="1" i="0" sz="16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nvSpPr>
        <p:spPr>
          <a:xfrm>
            <a:off x="609600" y="414337"/>
            <a:ext cx="8001000" cy="60626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A  SEMINAR TOPIC PRESENTATION  ON </a:t>
            </a:r>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a:t>
            </a:r>
            <a:r>
              <a:rPr b="1" lang="en-US" sz="3200">
                <a:solidFill>
                  <a:schemeClr val="dk1"/>
                </a:solidFill>
                <a:latin typeface="Times New Roman"/>
                <a:ea typeface="Times New Roman"/>
                <a:cs typeface="Times New Roman"/>
                <a:sym typeface="Times New Roman"/>
              </a:rPr>
              <a:t>Biomimicry Robotic Snake</a:t>
            </a:r>
            <a:r>
              <a:rPr b="1" i="0" lang="en-US" sz="3200" u="none">
                <a:solidFill>
                  <a:schemeClr val="dk1"/>
                </a:solidFill>
                <a:latin typeface="Times New Roman"/>
                <a:ea typeface="Times New Roman"/>
                <a:cs typeface="Times New Roman"/>
                <a:sym typeface="Times New Roman"/>
              </a:rPr>
              <a:t>”</a:t>
            </a:r>
            <a:endParaRPr b="1" i="0" sz="1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By</a:t>
            </a:r>
            <a:r>
              <a:rPr b="1" i="0" lang="en-US" sz="1800" u="none">
                <a:solidFill>
                  <a:schemeClr val="dk1"/>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MAYANK SHARMA (H045)</a:t>
            </a:r>
            <a:endParaRPr b="1"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PRATIK SHIVESHWAR  (H049)</a:t>
            </a:r>
            <a:endParaRPr b="1"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SAHIL SONAIYA (H050)</a:t>
            </a:r>
            <a:endParaRPr b="1"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C00000"/>
              </a:buClr>
              <a:buSzPts val="1800"/>
              <a:buFont typeface="Times New Roman"/>
              <a:buNone/>
            </a:pPr>
            <a:r>
              <a:t/>
            </a:r>
            <a:endParaRPr b="1" i="0" sz="1800" u="non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t/>
            </a:r>
            <a:endParaRPr sz="1800">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sz="1800">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For fulfillment of the term work for the subject</a:t>
            </a:r>
            <a:endParaRPr/>
          </a:p>
          <a:p>
            <a:pPr indent="0" lvl="0" marL="0" marR="0" rtl="0" algn="ctr">
              <a:lnSpc>
                <a:spcPct val="100000"/>
              </a:lnSpc>
              <a:spcBef>
                <a:spcPts val="0"/>
              </a:spcBef>
              <a:spcAft>
                <a:spcPts val="0"/>
              </a:spcAft>
              <a:buClr>
                <a:schemeClr val="dk1"/>
              </a:buClr>
              <a:buSzPts val="1800"/>
              <a:buFont typeface="Calibri"/>
              <a:buNone/>
            </a:pPr>
            <a:r>
              <a:t/>
            </a:r>
            <a:endParaRPr sz="1800">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t/>
            </a:r>
            <a:endParaRPr sz="1800">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Electro-Mechanical Workshop</a:t>
            </a:r>
            <a:endParaRPr/>
          </a:p>
          <a:p>
            <a:pPr indent="0" lvl="0" marL="0" marR="0" rtl="0" algn="ctr">
              <a:lnSpc>
                <a:spcPct val="100000"/>
              </a:lnSpc>
              <a:spcBef>
                <a:spcPts val="0"/>
              </a:spcBef>
              <a:spcAft>
                <a:spcPts val="0"/>
              </a:spcAft>
              <a:buClr>
                <a:schemeClr val="dk1"/>
              </a:buClr>
              <a:buSzPts val="1800"/>
              <a:buFont typeface="Calibri"/>
              <a:buNone/>
            </a:pPr>
            <a:r>
              <a:t/>
            </a:r>
            <a:endParaRPr b="1" sz="1800">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Calibri"/>
              <a:buNone/>
            </a:pPr>
            <a:r>
              <a:t/>
            </a:r>
            <a:endParaRPr b="1" sz="1800">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Prof. Vinod Jain</a:t>
            </a:r>
            <a:endParaRPr b="1"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Contents</a:t>
            </a:r>
            <a:br>
              <a:rPr b="1" i="0" lang="en-US" sz="3600" u="none">
                <a:solidFill>
                  <a:schemeClr val="dk1"/>
                </a:solidFill>
                <a:latin typeface="Times New Roman"/>
                <a:ea typeface="Times New Roman"/>
                <a:cs typeface="Times New Roman"/>
                <a:sym typeface="Times New Roman"/>
              </a:rPr>
            </a:br>
            <a:r>
              <a:rPr b="0" i="0" lang="en-US" sz="1800" u="none">
                <a:solidFill>
                  <a:srgbClr val="C00000"/>
                </a:solidFill>
                <a:latin typeface="Times New Roman"/>
                <a:ea typeface="Times New Roman"/>
                <a:cs typeface="Times New Roman"/>
                <a:sym typeface="Times New Roman"/>
              </a:rPr>
              <a:t>// font size: 36, bold</a:t>
            </a:r>
            <a:br>
              <a:rPr b="0" i="0" lang="en-US" sz="1800" u="none">
                <a:solidFill>
                  <a:srgbClr val="C00000"/>
                </a:solidFill>
                <a:latin typeface="Times New Roman"/>
                <a:ea typeface="Times New Roman"/>
                <a:cs typeface="Times New Roman"/>
                <a:sym typeface="Times New Roman"/>
              </a:rPr>
            </a:br>
            <a:endParaRPr/>
          </a:p>
        </p:txBody>
      </p:sp>
      <p:sp>
        <p:nvSpPr>
          <p:cNvPr id="107" name="Google Shape;107;p5"/>
          <p:cNvSpPr txBox="1"/>
          <p:nvPr>
            <p:ph idx="1" type="body"/>
          </p:nvPr>
        </p:nvSpPr>
        <p:spPr>
          <a:xfrm>
            <a:off x="444500" y="1219200"/>
            <a:ext cx="8229600" cy="548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3200"/>
              <a:buFont typeface="Arial"/>
              <a:buNone/>
            </a:pPr>
            <a:r>
              <a:rPr b="0" i="0" lang="en-US" sz="3200" u="none" cap="none" strike="noStrike">
                <a:solidFill>
                  <a:srgbClr val="C00000"/>
                </a:solidFill>
                <a:latin typeface="Times New Roman"/>
                <a:ea typeface="Times New Roman"/>
                <a:cs typeface="Times New Roman"/>
                <a:sym typeface="Times New Roman"/>
              </a:rPr>
              <a:t>// This slide should indicate the flow of your Presentation </a:t>
            </a:r>
            <a:r>
              <a:rPr b="0" i="0" lang="en-US" sz="2400" u="none" cap="none" strike="noStrike">
                <a:solidFill>
                  <a:schemeClr val="dk1"/>
                </a:solidFill>
                <a:latin typeface="Times New Roman"/>
                <a:ea typeface="Times New Roman"/>
                <a:cs typeface="Times New Roman"/>
                <a:sym typeface="Times New Roman"/>
              </a:rPr>
              <a:t>(Left Aligned, 32)</a:t>
            </a:r>
            <a:endParaRPr b="0" i="0" sz="2400" u="none" cap="none" strike="noStrike">
              <a:solidFill>
                <a:srgbClr val="C00000"/>
              </a:solidFill>
              <a:latin typeface="Times New Roman"/>
              <a:ea typeface="Times New Roman"/>
              <a:cs typeface="Times New Roman"/>
              <a:sym typeface="Times New Roman"/>
            </a:endParaRPr>
          </a:p>
          <a:p>
            <a:pPr indent="-177800" lvl="0" marL="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Introduction </a:t>
            </a:r>
            <a:endParaRPr/>
          </a:p>
          <a:p>
            <a:pPr indent="-177800" lvl="0" marL="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Features</a:t>
            </a:r>
            <a:endParaRPr/>
          </a:p>
          <a:p>
            <a:pPr indent="-177800" lvl="0" marL="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Applications</a:t>
            </a:r>
            <a:endParaRPr/>
          </a:p>
          <a:p>
            <a:pPr indent="-177800" lvl="0" marL="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Methods</a:t>
            </a:r>
            <a:endParaRPr/>
          </a:p>
          <a:p>
            <a:pPr indent="-177800" lvl="0" marL="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Comparison/Current Scenario</a:t>
            </a:r>
            <a:endParaRPr/>
          </a:p>
          <a:p>
            <a:pPr indent="-177800" lvl="0" marL="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Conclusion</a:t>
            </a:r>
            <a:endParaRPr/>
          </a:p>
          <a:p>
            <a:pPr indent="-177800" lvl="0" marL="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Summary</a:t>
            </a:r>
            <a:endParaRPr/>
          </a:p>
          <a:p>
            <a:pPr indent="-177800" lvl="0" marL="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Resource Materials</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type="title"/>
          </p:nvPr>
        </p:nvSpPr>
        <p:spPr>
          <a:xfrm>
            <a:off x="3048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Introduction</a:t>
            </a:r>
            <a:br>
              <a:rPr b="1" i="0" lang="en-US" sz="3600" u="none">
                <a:solidFill>
                  <a:schemeClr val="dk1"/>
                </a:solidFill>
                <a:latin typeface="Times New Roman"/>
                <a:ea typeface="Times New Roman"/>
                <a:cs typeface="Times New Roman"/>
                <a:sym typeface="Times New Roman"/>
              </a:rPr>
            </a:br>
            <a:r>
              <a:rPr b="0" i="0" lang="en-US" sz="2000" u="none">
                <a:solidFill>
                  <a:srgbClr val="C00000"/>
                </a:solidFill>
                <a:latin typeface="Times New Roman"/>
                <a:ea typeface="Times New Roman"/>
                <a:cs typeface="Times New Roman"/>
                <a:sym typeface="Times New Roman"/>
              </a:rPr>
              <a:t>// font size: 36, bold,centre</a:t>
            </a:r>
            <a:endParaRPr/>
          </a:p>
        </p:txBody>
      </p:sp>
      <p:sp>
        <p:nvSpPr>
          <p:cNvPr id="113" name="Google Shape;113;p6"/>
          <p:cNvSpPr txBox="1"/>
          <p:nvPr>
            <p:ph idx="1" type="body"/>
          </p:nvPr>
        </p:nvSpPr>
        <p:spPr>
          <a:xfrm>
            <a:off x="533400" y="1295400"/>
            <a:ext cx="8001000" cy="4876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C00000"/>
              </a:buClr>
              <a:buSzPts val="2400"/>
              <a:buFont typeface="Arial"/>
              <a:buNone/>
            </a:pPr>
            <a:r>
              <a:rPr b="0" i="0" lang="en-US" sz="2400" u="none">
                <a:solidFill>
                  <a:srgbClr val="C00000"/>
                </a:solidFill>
                <a:latin typeface="Times New Roman"/>
                <a:ea typeface="Times New Roman"/>
                <a:cs typeface="Times New Roman"/>
                <a:sym typeface="Times New Roman"/>
              </a:rPr>
              <a:t>// Give the necessary information but be careful not to include large amounts of extraneous material. </a:t>
            </a:r>
            <a:endParaRPr/>
          </a:p>
          <a:p>
            <a:pPr indent="0" lvl="0" marL="0" marR="0" rtl="0" algn="just">
              <a:lnSpc>
                <a:spcPct val="100000"/>
              </a:lnSpc>
              <a:spcBef>
                <a:spcPts val="480"/>
              </a:spcBef>
              <a:spcAft>
                <a:spcPts val="0"/>
              </a:spcAft>
              <a:buClr>
                <a:srgbClr val="C00000"/>
              </a:buClr>
              <a:buSzPts val="2400"/>
              <a:buFont typeface="Arial"/>
              <a:buNone/>
            </a:pPr>
            <a:r>
              <a:rPr b="0" i="0" lang="en-US" sz="2400" u="none">
                <a:solidFill>
                  <a:srgbClr val="C00000"/>
                </a:solidFill>
                <a:latin typeface="Times New Roman"/>
                <a:ea typeface="Times New Roman"/>
                <a:cs typeface="Times New Roman"/>
                <a:sym typeface="Times New Roman"/>
              </a:rPr>
              <a:t>// Visual aids are particularly important here to grab your audience's attention.  </a:t>
            </a:r>
            <a:endParaRPr/>
          </a:p>
          <a:p>
            <a:pPr indent="0" lvl="0" marL="0" marR="0" rtl="0" algn="just">
              <a:lnSpc>
                <a:spcPct val="100000"/>
              </a:lnSpc>
              <a:spcBef>
                <a:spcPts val="480"/>
              </a:spcBef>
              <a:spcAft>
                <a:spcPts val="0"/>
              </a:spcAft>
              <a:buClr>
                <a:srgbClr val="C00000"/>
              </a:buClr>
              <a:buSzPts val="2400"/>
              <a:buFont typeface="Arial"/>
              <a:buNone/>
            </a:pPr>
            <a:r>
              <a:rPr b="0" i="0" lang="en-US" sz="2400" u="none">
                <a:solidFill>
                  <a:srgbClr val="C00000"/>
                </a:solidFill>
                <a:latin typeface="Times New Roman"/>
                <a:ea typeface="Times New Roman"/>
                <a:cs typeface="Times New Roman"/>
                <a:sym typeface="Times New Roman"/>
              </a:rPr>
              <a:t>// If you have a snappy photo, and interesting thought or catchy phrase, use it here.  </a:t>
            </a:r>
            <a:endParaRPr/>
          </a:p>
          <a:p>
            <a:pPr indent="0" lvl="0" marL="0" marR="0" rtl="0" algn="just">
              <a:lnSpc>
                <a:spcPct val="100000"/>
              </a:lnSpc>
              <a:spcBef>
                <a:spcPts val="480"/>
              </a:spcBef>
              <a:spcAft>
                <a:spcPts val="0"/>
              </a:spcAft>
              <a:buClr>
                <a:srgbClr val="C00000"/>
              </a:buClr>
              <a:buSzPts val="2400"/>
              <a:buFont typeface="Arial"/>
              <a:buNone/>
            </a:pPr>
            <a:r>
              <a:rPr b="0" i="0" lang="en-US" sz="2400" u="none">
                <a:solidFill>
                  <a:srgbClr val="C00000"/>
                </a:solidFill>
                <a:latin typeface="Times New Roman"/>
                <a:ea typeface="Times New Roman"/>
                <a:cs typeface="Times New Roman"/>
                <a:sym typeface="Times New Roman"/>
              </a:rPr>
              <a:t>// The point of the introduction is to catch your audience, let them know what you'll be talking about, get them enthused about the topic, and let them know why your topic is interesting and exciting.</a:t>
            </a:r>
            <a:endParaRPr/>
          </a:p>
          <a:p>
            <a:pPr indent="0" lvl="0" marL="0" marR="0" rtl="0" algn="just">
              <a:lnSpc>
                <a:spcPct val="100000"/>
              </a:lnSpc>
              <a:spcBef>
                <a:spcPts val="48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 font size: 24, Justified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ph type="title"/>
          </p:nvPr>
        </p:nvSpPr>
        <p:spPr>
          <a:xfrm>
            <a:off x="3810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Introduction</a:t>
            </a:r>
            <a:br>
              <a:rPr b="1" i="0" lang="en-US" sz="3600" u="none">
                <a:solidFill>
                  <a:schemeClr val="dk1"/>
                </a:solidFill>
                <a:latin typeface="Times New Roman"/>
                <a:ea typeface="Times New Roman"/>
                <a:cs typeface="Times New Roman"/>
                <a:sym typeface="Times New Roman"/>
              </a:rPr>
            </a:br>
            <a:r>
              <a:rPr b="0" i="0" lang="en-US" sz="1600" u="none">
                <a:solidFill>
                  <a:srgbClr val="C00000"/>
                </a:solidFill>
                <a:latin typeface="Times New Roman"/>
                <a:ea typeface="Times New Roman"/>
                <a:cs typeface="Times New Roman"/>
                <a:sym typeface="Times New Roman"/>
              </a:rPr>
              <a:t>// font size: 36, bold, center</a:t>
            </a:r>
            <a:endParaRPr/>
          </a:p>
        </p:txBody>
      </p:sp>
      <p:sp>
        <p:nvSpPr>
          <p:cNvPr id="119" name="Google Shape;119;p7"/>
          <p:cNvSpPr txBox="1"/>
          <p:nvPr>
            <p:ph idx="1" type="body"/>
          </p:nvPr>
        </p:nvSpPr>
        <p:spPr>
          <a:xfrm>
            <a:off x="342900" y="1371600"/>
            <a:ext cx="8610600" cy="4572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C00000"/>
              </a:buClr>
              <a:buSzPts val="3600"/>
              <a:buFont typeface="Arial"/>
              <a:buNone/>
            </a:pPr>
            <a:r>
              <a:rPr b="0" i="0" lang="en-US" sz="3600" u="none">
                <a:solidFill>
                  <a:srgbClr val="C00000"/>
                </a:solidFill>
                <a:latin typeface="Times New Roman"/>
                <a:ea typeface="Times New Roman"/>
                <a:cs typeface="Times New Roman"/>
                <a:sym typeface="Times New Roman"/>
              </a:rPr>
              <a:t>// Body of Presentation </a:t>
            </a:r>
            <a:r>
              <a:rPr b="0" i="0" lang="en-US" sz="2400" u="none">
                <a:solidFill>
                  <a:schemeClr val="dk1"/>
                </a:solidFill>
                <a:latin typeface="Times New Roman"/>
                <a:ea typeface="Times New Roman"/>
                <a:cs typeface="Times New Roman"/>
                <a:sym typeface="Times New Roman"/>
              </a:rPr>
              <a:t>// (font size: 24, Justified)</a:t>
            </a:r>
            <a:endParaRPr b="0" i="0" sz="4000" u="none">
              <a:solidFill>
                <a:srgbClr val="C00000"/>
              </a:solidFill>
              <a:latin typeface="Times New Roman"/>
              <a:ea typeface="Times New Roman"/>
              <a:cs typeface="Times New Roman"/>
              <a:sym typeface="Times New Roman"/>
            </a:endParaRPr>
          </a:p>
          <a:p>
            <a:pPr indent="0" lvl="0" marL="0" marR="0" rtl="0" algn="just">
              <a:lnSpc>
                <a:spcPct val="100000"/>
              </a:lnSpc>
              <a:spcBef>
                <a:spcPts val="400"/>
              </a:spcBef>
              <a:spcAft>
                <a:spcPts val="0"/>
              </a:spcAft>
              <a:buClr>
                <a:srgbClr val="C00000"/>
              </a:buClr>
              <a:buSzPts val="2000"/>
              <a:buFont typeface="Arial"/>
              <a:buNone/>
            </a:pPr>
            <a:r>
              <a:rPr b="0" i="0" lang="en-US" sz="2000" u="none">
                <a:solidFill>
                  <a:srgbClr val="C00000"/>
                </a:solidFill>
                <a:latin typeface="Times New Roman"/>
                <a:ea typeface="Times New Roman"/>
                <a:cs typeface="Times New Roman"/>
                <a:sym typeface="Times New Roman"/>
              </a:rPr>
              <a:t>// The body of the presentation is where you present your ideas. </a:t>
            </a:r>
            <a:endParaRPr/>
          </a:p>
          <a:p>
            <a:pPr indent="0" lvl="0" marL="0" marR="0" rtl="0" algn="just">
              <a:lnSpc>
                <a:spcPct val="100000"/>
              </a:lnSpc>
              <a:spcBef>
                <a:spcPts val="400"/>
              </a:spcBef>
              <a:spcAft>
                <a:spcPts val="0"/>
              </a:spcAft>
              <a:buClr>
                <a:srgbClr val="C00000"/>
              </a:buClr>
              <a:buSzPts val="2000"/>
              <a:buFont typeface="Arial"/>
              <a:buNone/>
            </a:pPr>
            <a:r>
              <a:rPr b="0" i="0" lang="en-US" sz="2000" u="none">
                <a:solidFill>
                  <a:srgbClr val="C00000"/>
                </a:solidFill>
                <a:latin typeface="Times New Roman"/>
                <a:ea typeface="Times New Roman"/>
                <a:cs typeface="Times New Roman"/>
                <a:sym typeface="Times New Roman"/>
              </a:rPr>
              <a:t>// To present your ideas convincingly, you will need to illustrate and support them. Strategies to help you do this include the following:</a:t>
            </a:r>
            <a:endParaRPr/>
          </a:p>
          <a:p>
            <a:pPr indent="0" lvl="0" marL="0" marR="0" rtl="0" algn="just">
              <a:lnSpc>
                <a:spcPct val="100000"/>
              </a:lnSpc>
              <a:spcBef>
                <a:spcPts val="480"/>
              </a:spcBef>
              <a:spcAft>
                <a:spcPts val="0"/>
              </a:spcAft>
              <a:buClr>
                <a:srgbClr val="C00000"/>
              </a:buClr>
              <a:buSzPts val="2400"/>
              <a:buFont typeface="Arial"/>
              <a:buNone/>
            </a:pPr>
            <a:r>
              <a:rPr b="0" i="0" lang="en-US" sz="2400" u="none">
                <a:solidFill>
                  <a:srgbClr val="C00000"/>
                </a:solidFill>
                <a:latin typeface="Times New Roman"/>
                <a:ea typeface="Times New Roman"/>
                <a:cs typeface="Times New Roman"/>
                <a:sym typeface="Times New Roman"/>
              </a:rPr>
              <a:t>// Present data and facts</a:t>
            </a:r>
            <a:endParaRPr/>
          </a:p>
          <a:p>
            <a:pPr indent="0" lvl="0" marL="0" marR="0" rtl="0" algn="just">
              <a:lnSpc>
                <a:spcPct val="100000"/>
              </a:lnSpc>
              <a:spcBef>
                <a:spcPts val="480"/>
              </a:spcBef>
              <a:spcAft>
                <a:spcPts val="0"/>
              </a:spcAft>
              <a:buClr>
                <a:srgbClr val="C00000"/>
              </a:buClr>
              <a:buSzPts val="2400"/>
              <a:buFont typeface="Arial"/>
              <a:buNone/>
            </a:pPr>
            <a:r>
              <a:rPr b="0" i="0" lang="en-US" sz="2400" u="none">
                <a:solidFill>
                  <a:srgbClr val="C00000"/>
                </a:solidFill>
                <a:latin typeface="Times New Roman"/>
                <a:ea typeface="Times New Roman"/>
                <a:cs typeface="Times New Roman"/>
                <a:sym typeface="Times New Roman"/>
              </a:rPr>
              <a:t>// Read quotes from experts</a:t>
            </a:r>
            <a:endParaRPr/>
          </a:p>
          <a:p>
            <a:pPr indent="0" lvl="0" marL="0" marR="0" rtl="0" algn="just">
              <a:lnSpc>
                <a:spcPct val="100000"/>
              </a:lnSpc>
              <a:spcBef>
                <a:spcPts val="480"/>
              </a:spcBef>
              <a:spcAft>
                <a:spcPts val="0"/>
              </a:spcAft>
              <a:buClr>
                <a:srgbClr val="C00000"/>
              </a:buClr>
              <a:buSzPts val="2400"/>
              <a:buFont typeface="Arial"/>
              <a:buNone/>
            </a:pPr>
            <a:r>
              <a:rPr b="0" i="0" lang="en-US" sz="2400" u="none">
                <a:solidFill>
                  <a:srgbClr val="C00000"/>
                </a:solidFill>
                <a:latin typeface="Times New Roman"/>
                <a:ea typeface="Times New Roman"/>
                <a:cs typeface="Times New Roman"/>
                <a:sym typeface="Times New Roman"/>
              </a:rPr>
              <a:t>// Relate personal experiences</a:t>
            </a:r>
            <a:endParaRPr/>
          </a:p>
          <a:p>
            <a:pPr indent="0" lvl="0" marL="0" marR="0" rtl="0" algn="just">
              <a:lnSpc>
                <a:spcPct val="100000"/>
              </a:lnSpc>
              <a:spcBef>
                <a:spcPts val="480"/>
              </a:spcBef>
              <a:spcAft>
                <a:spcPts val="0"/>
              </a:spcAft>
              <a:buClr>
                <a:srgbClr val="C00000"/>
              </a:buClr>
              <a:buSzPts val="2400"/>
              <a:buFont typeface="Arial"/>
              <a:buNone/>
            </a:pPr>
            <a:r>
              <a:rPr b="0" i="0" lang="en-US" sz="2400" u="none">
                <a:solidFill>
                  <a:srgbClr val="C00000"/>
                </a:solidFill>
                <a:latin typeface="Times New Roman"/>
                <a:ea typeface="Times New Roman"/>
                <a:cs typeface="Times New Roman"/>
                <a:sym typeface="Times New Roman"/>
              </a:rPr>
              <a:t>// Provide vivid descriptions</a:t>
            </a:r>
            <a:endParaRPr/>
          </a:p>
          <a:p>
            <a:pPr indent="0" lvl="0" marL="0" marR="0" rtl="0" algn="just">
              <a:lnSpc>
                <a:spcPct val="100000"/>
              </a:lnSpc>
              <a:spcBef>
                <a:spcPts val="400"/>
              </a:spcBef>
              <a:spcAft>
                <a:spcPts val="0"/>
              </a:spcAft>
              <a:buClr>
                <a:srgbClr val="C00000"/>
              </a:buClr>
              <a:buSzPts val="2000"/>
              <a:buFont typeface="Arial"/>
              <a:buNone/>
            </a:pPr>
            <a:r>
              <a:rPr b="0" i="0" lang="en-US" sz="2000" u="none">
                <a:solidFill>
                  <a:srgbClr val="C00000"/>
                </a:solidFill>
                <a:latin typeface="Times New Roman"/>
                <a:ea typeface="Times New Roman"/>
                <a:cs typeface="Times New Roman"/>
                <a:sym typeface="Times New Roman"/>
              </a:rPr>
              <a:t>//And remember, as you plan the body of your presentation it's important to provide variety. </a:t>
            </a:r>
            <a:endParaRPr/>
          </a:p>
          <a:p>
            <a:pPr indent="0" lvl="0" marL="0" marR="0" rtl="0" algn="just">
              <a:lnSpc>
                <a:spcPct val="100000"/>
              </a:lnSpc>
              <a:spcBef>
                <a:spcPts val="400"/>
              </a:spcBef>
              <a:spcAft>
                <a:spcPts val="0"/>
              </a:spcAft>
              <a:buClr>
                <a:srgbClr val="C00000"/>
              </a:buClr>
              <a:buSzPts val="2000"/>
              <a:buFont typeface="Arial"/>
              <a:buNone/>
            </a:pPr>
            <a:r>
              <a:rPr b="0" i="0" lang="en-US" sz="2000" u="none">
                <a:solidFill>
                  <a:srgbClr val="C00000"/>
                </a:solidFill>
                <a:latin typeface="Times New Roman"/>
                <a:ea typeface="Times New Roman"/>
                <a:cs typeface="Times New Roman"/>
                <a:sym typeface="Times New Roman"/>
              </a:rPr>
              <a:t>// Listeners may quickly become bored by lots of facts or they may tire of hearing story after story.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type="title"/>
          </p:nvPr>
        </p:nvSpPr>
        <p:spPr>
          <a:xfrm>
            <a:off x="3048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Features</a:t>
            </a:r>
            <a:br>
              <a:rPr b="1" i="0" lang="en-US" sz="3600" u="none">
                <a:solidFill>
                  <a:schemeClr val="dk1"/>
                </a:solidFill>
                <a:latin typeface="Times New Roman"/>
                <a:ea typeface="Times New Roman"/>
                <a:cs typeface="Times New Roman"/>
                <a:sym typeface="Times New Roman"/>
              </a:rPr>
            </a:br>
            <a:r>
              <a:rPr b="0" i="0" lang="en-US" sz="1800" u="none">
                <a:solidFill>
                  <a:srgbClr val="C00000"/>
                </a:solidFill>
                <a:latin typeface="Times New Roman"/>
                <a:ea typeface="Times New Roman"/>
                <a:cs typeface="Times New Roman"/>
                <a:sym typeface="Times New Roman"/>
              </a:rPr>
              <a:t>// font size: 36, bold</a:t>
            </a:r>
            <a:endParaRPr/>
          </a:p>
        </p:txBody>
      </p:sp>
      <p:sp>
        <p:nvSpPr>
          <p:cNvPr id="125" name="Google Shape;125;p8"/>
          <p:cNvSpPr txBox="1"/>
          <p:nvPr/>
        </p:nvSpPr>
        <p:spPr>
          <a:xfrm>
            <a:off x="838200" y="1143000"/>
            <a:ext cx="7772400" cy="1200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C00000"/>
              </a:buClr>
              <a:buSzPts val="2400"/>
              <a:buFont typeface="Times New Roman"/>
              <a:buNone/>
            </a:pPr>
            <a:r>
              <a:rPr b="0" i="0" lang="en-US" sz="2400" u="none">
                <a:solidFill>
                  <a:srgbClr val="C00000"/>
                </a:solidFill>
                <a:latin typeface="Times New Roman"/>
                <a:ea typeface="Times New Roman"/>
                <a:cs typeface="Times New Roman"/>
                <a:sym typeface="Times New Roman"/>
              </a:rPr>
              <a:t>// Explain the features in short, point wise only.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font size: 24, Left Aligned</a:t>
            </a:r>
            <a:endParaRPr/>
          </a:p>
          <a:p>
            <a:pPr indent="0" lvl="0" marL="0" marR="0" rtl="0" algn="just">
              <a:lnSpc>
                <a:spcPct val="100000"/>
              </a:lnSpc>
              <a:spcBef>
                <a:spcPts val="0"/>
              </a:spcBef>
              <a:spcAft>
                <a:spcPts val="0"/>
              </a:spcAft>
              <a:buClr>
                <a:srgbClr val="C00000"/>
              </a:buClr>
              <a:buSzPts val="2400"/>
              <a:buFont typeface="Times New Roman"/>
              <a:buNone/>
            </a:pPr>
            <a:r>
              <a:rPr b="0" i="0" lang="en-US" sz="2400" u="none">
                <a:solidFill>
                  <a:srgbClr val="C00000"/>
                </a:solidFill>
                <a:latin typeface="Times New Roman"/>
                <a:ea typeface="Times New Roman"/>
                <a:cs typeface="Times New Roman"/>
                <a:sym typeface="Times New Rom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ph type="title"/>
          </p:nvPr>
        </p:nvSpPr>
        <p:spPr>
          <a:xfrm>
            <a:off x="3048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Comparison</a:t>
            </a:r>
            <a:br>
              <a:rPr b="1" i="0" lang="en-US" sz="3600" u="none">
                <a:solidFill>
                  <a:schemeClr val="dk1"/>
                </a:solidFill>
                <a:latin typeface="Times New Roman"/>
                <a:ea typeface="Times New Roman"/>
                <a:cs typeface="Times New Roman"/>
                <a:sym typeface="Times New Roman"/>
              </a:rPr>
            </a:br>
            <a:r>
              <a:rPr b="0" i="0" lang="en-US" sz="1800" u="none">
                <a:solidFill>
                  <a:srgbClr val="C00000"/>
                </a:solidFill>
                <a:latin typeface="Times New Roman"/>
                <a:ea typeface="Times New Roman"/>
                <a:cs typeface="Times New Roman"/>
                <a:sym typeface="Times New Roman"/>
              </a:rPr>
              <a:t>// font size: 36, bold</a:t>
            </a:r>
            <a:endParaRPr/>
          </a:p>
        </p:txBody>
      </p:sp>
      <p:sp>
        <p:nvSpPr>
          <p:cNvPr id="131" name="Google Shape;131;p9"/>
          <p:cNvSpPr txBox="1"/>
          <p:nvPr/>
        </p:nvSpPr>
        <p:spPr>
          <a:xfrm>
            <a:off x="457200" y="1447800"/>
            <a:ext cx="8458200" cy="15700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C00000"/>
              </a:buClr>
              <a:buSzPts val="2400"/>
              <a:buFont typeface="Times New Roman"/>
              <a:buNone/>
            </a:pPr>
            <a:r>
              <a:rPr b="0" i="0" lang="en-US" sz="2400" u="none">
                <a:solidFill>
                  <a:srgbClr val="C00000"/>
                </a:solidFill>
                <a:latin typeface="Times New Roman"/>
                <a:ea typeface="Times New Roman"/>
                <a:cs typeface="Times New Roman"/>
                <a:sym typeface="Times New Roman"/>
              </a:rPr>
              <a:t>// Explain the comparison in short, point wise only.</a:t>
            </a:r>
            <a:endParaRPr/>
          </a:p>
          <a:p>
            <a:pPr indent="0" lvl="0" marL="0" marR="0" rtl="0" algn="just">
              <a:lnSpc>
                <a:spcPct val="100000"/>
              </a:lnSpc>
              <a:spcBef>
                <a:spcPts val="0"/>
              </a:spcBef>
              <a:spcAft>
                <a:spcPts val="0"/>
              </a:spcAft>
              <a:buClr>
                <a:srgbClr val="C00000"/>
              </a:buClr>
              <a:buSzPts val="2400"/>
              <a:buFont typeface="Times New Roman"/>
              <a:buNone/>
            </a:pPr>
            <a:r>
              <a:rPr b="0" i="0" lang="en-US" sz="2400" u="none">
                <a:solidFill>
                  <a:srgbClr val="C00000"/>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font size: 24, Left Aligned</a:t>
            </a:r>
            <a:endParaRPr/>
          </a:p>
          <a:p>
            <a:pPr indent="0" lvl="0" marL="0" marR="0" rtl="0" algn="just">
              <a:lnSpc>
                <a:spcPct val="100000"/>
              </a:lnSpc>
              <a:spcBef>
                <a:spcPts val="0"/>
              </a:spcBef>
              <a:spcAft>
                <a:spcPts val="0"/>
              </a:spcAft>
              <a:buClr>
                <a:srgbClr val="C00000"/>
              </a:buClr>
              <a:buSzPts val="2400"/>
              <a:buFont typeface="Times New Roman"/>
              <a:buNone/>
            </a:pPr>
            <a:r>
              <a:rPr b="0" i="0" lang="en-US" sz="2400" u="none">
                <a:solidFill>
                  <a:srgbClr val="C00000"/>
                </a:solidFill>
                <a:latin typeface="Times New Roman"/>
                <a:ea typeface="Times New Roman"/>
                <a:cs typeface="Times New Roman"/>
                <a:sym typeface="Times New Roman"/>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2013-08-02T16:24:08Z</dcterms:created>
  <dc:creator>Vinod Jain</dc:creator>
</cp:coreProperties>
</file>

<file path=docProps/custom.xml><?xml version="1.0" encoding="utf-8"?>
<Properties xmlns="http://schemas.openxmlformats.org/officeDocument/2006/custom-properties" xmlns:vt="http://schemas.openxmlformats.org/officeDocument/2006/docPropsVTypes"/>
</file>