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12691a59a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12691a59a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3182854d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3182854d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381793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381793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5409ba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5409ba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3182854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3182854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12691a59a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12691a59a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12691a59a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12691a59a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12691a59a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12691a59a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12691a59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12691a59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318285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318285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3182854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3182854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3182854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3182854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3182854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3182854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1004169" y="723850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1140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38" y="237435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625" y="47880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625" y="2150825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-10825"/>
            <a:ext cx="8520600" cy="70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689550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1800">
                <a:solidFill>
                  <a:srgbClr val="000000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0" y="-45900"/>
            <a:ext cx="8415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0" y="-45900"/>
            <a:ext cx="8415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7987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449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62000" y="38331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-45900"/>
            <a:ext cx="8415600" cy="7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 Narrow"/>
              <a:buNone/>
              <a:defRPr b="1" sz="36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2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552225"/>
            <a:ext cx="91440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ENPM 667| Project 1: An Optimal Control Approach to Robust Control of Robot Manipulators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Team : Yashveer Jain (119252864) | Mayank Sharma (119203859) 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 flipH="1">
            <a:off x="8528401" y="0"/>
            <a:ext cx="615599" cy="6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8339025" y="4727650"/>
            <a:ext cx="8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yashveerjain/Optimal-Control-Robot-manipulator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004150" y="11140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Optimal Control Approach to </a:t>
            </a:r>
            <a:r>
              <a:rPr lang="en" sz="3000"/>
              <a:t>Robust</a:t>
            </a:r>
            <a:r>
              <a:rPr lang="en" sz="3000"/>
              <a:t> Control of Robot </a:t>
            </a:r>
            <a:r>
              <a:rPr lang="en" sz="3000"/>
              <a:t>Manipulator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137250" y="2374348"/>
            <a:ext cx="48705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Yashveer Jain (119252864)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Mayank Sharma (119203859)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Maryland, College Park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23,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-1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 for ε=0.5: Plot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1700"/>
            <a:ext cx="8520600" cy="3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-1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 for ε=0.5 : Animation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725" y="728975"/>
            <a:ext cx="5098050" cy="38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36600" y="1174600"/>
            <a:ext cx="2954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</a:t>
            </a:r>
            <a:r>
              <a:rPr lang="en" sz="1800"/>
              <a:t> states are 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q1 = 60 deg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q2 = -30 deg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Desired states are: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q1 = 0 deg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q2 = 0 deg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Here, time and number of steps has been reduced from 100 sec to 10 sec for faster visualization.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-1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689550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Ours Implementation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https://github.com/yashveerjain/Optimal-Control-Robot-manipulator.git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Feng Lin and R. D. Brandt, "An optimal control approach to robust control of robot manipulators," in IEEE Transactions on Robotics and Automation, vol. 14, no. 1, pp. 69-77, Feb. 1998, doi: 10.1109/70.660845.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1802550"/>
            <a:ext cx="8520600" cy="153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-1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7074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 load placed on a manipulator and the other uncertainties in the manipulator dynamics.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robust control law that will guarantee the performance of the manipulator under these uncertainties.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Translating the robust control problem into an optimal control problem.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optimal control approach to solve the robust control problem.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the optimal control problem is much easier to do in many cases.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707400"/>
            <a:ext cx="8520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Uncertainties related to manipulator:</a:t>
            </a:r>
            <a:endParaRPr sz="1829"/>
          </a:p>
          <a:p>
            <a:pPr indent="-3448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Weight of the Object is unknown </a:t>
            </a:r>
            <a:r>
              <a:rPr lang="en" sz="1829"/>
              <a:t>because the object itself is not known before-hand.</a:t>
            </a:r>
            <a:endParaRPr sz="1829"/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The friction and other parameters in the manipulator dynamics may be uncertain because it is difficult to model and measure the them precisely.</a:t>
            </a:r>
            <a:endParaRPr sz="182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Main Objective of Optimal Control is to determine the control signal, that</a:t>
            </a:r>
            <a:endParaRPr sz="1829"/>
          </a:p>
          <a:p>
            <a:pPr indent="-344805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Minimise a cost</a:t>
            </a:r>
            <a:endParaRPr sz="1829"/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Maximises a chosen performance index</a:t>
            </a:r>
            <a:endParaRPr sz="1829"/>
          </a:p>
          <a:p>
            <a:pPr indent="-34480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The plant states satisfy some physical constraints.</a:t>
            </a:r>
            <a:endParaRPr sz="182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LQR has been used to solved the Optimal Control problem.</a:t>
            </a:r>
            <a:endParaRPr sz="1829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Manipulator Dynamics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688" y="818250"/>
            <a:ext cx="85206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dynamics of the Robot Manipulator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 for the following bounds on the uncertainties: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State Space equation, </a:t>
            </a:r>
            <a:r>
              <a:rPr lang="en"/>
              <a:t>including</a:t>
            </a:r>
            <a:r>
              <a:rPr lang="en"/>
              <a:t> uncertainties (h(X) and f(x)):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&quot;#000000&quot;,&quot;size&quot;:18,&quot;family&quot;:&quot;Arial&quot;},&quot;aid&quot;:null,&quot;code&quot;:&quot;$$M\\left(q\\right)\\ddot{q}\\,+\\,V\\left(q,\\dot{\\left(q\\right)}\\right)\\,+\\,F\\,\\left(\\,\\dot{q}\\right)\\,+\\,G\\,\\left(q\\right)\\,=\\,\\tau$$&quot;,&quot;id&quot;:&quot;1&quot;,&quot;backgroundColor&quot;:&quot;#FFFFFF&quot;,&quot;type&quot;:&quot;$$&quot;,&quot;ts&quot;:1668714304398,&quot;cs&quot;:&quot;/C17Zq6l9mJyYqEtX0Imfg==&quot;,&quot;size&quot;:{&quot;width&quot;:519.5,&quot;height&quot;:51}}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325" y="1371125"/>
            <a:ext cx="4948238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2&quot;,&quot;backgroundColor&quot;:&quot;#FFFFFF&quot;,&quot;aid&quot;:null,&quot;code&quot;:&quot;$$M_{0}\\left(q\\right)\\,\\geq\\,M\\left(q\\right)\\,\\geq\\,M_{\\min}\\left(q\\right)\\,&gt;\\,0$$&quot;,&quot;font&quot;:{&quot;color&quot;:&quot;#000000&quot;,&quot;family&quot;:&quot;Arial&quot;,&quot;size&quot;:18},&quot;ts&quot;:1668714455025,&quot;cs&quot;:&quot;EB04Pw66XCF1iYfEWveSuQ==&quot;,&quot;size&quot;:{&quot;width&quot;:388,&quot;height&quot;:28.333333333333332}}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38" y="2250750"/>
            <a:ext cx="369570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left\\|N\\left(q,\\dot{q}\\right)\\,-\\,N_{0\\,}\\left(q,\\dot{q}\\right)\\right\\|\\,\\leq\\,n_{\\max}\\left(q,\\dot{q}\\right)$$&quot;,&quot;font&quot;:{&quot;size&quot;:18,&quot;family&quot;:&quot;Arial&quot;,&quot;color&quot;:&quot;#000000&quot;},&quot;id&quot;:&quot;4&quot;,&quot;backgroundColorModified&quot;:false,&quot;backgroundColor&quot;:&quot;#FFFFFF&quot;,&quot;type&quot;:&quot;$$&quot;,&quot;aid&quot;:null,&quot;ts&quot;:1668714654000,&quot;cs&quot;:&quot;OaRdr/ngPcJ7jK81EAZJew==&quot;,&quot;size&quot;:{&quot;width&quot;:424.3333333333333,&quot;height&quot;:28.333333333333332}}"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100" y="2653375"/>
            <a:ext cx="4041775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dot{x}\\,=\\,Ax+B\\left(u+h\\left(x\\right)u\\right)\\,+\\,Bf\\left(x\\right)$&quot;,&quot;font&quot;:{&quot;color&quot;:&quot;#000000&quot;,&quot;family&quot;:&quot;Arial&quot;,&quot;size&quot;:18},&quot;id&quot;:&quot;5&quot;,&quot;backgroundColor&quot;:&quot;#FFFFFF&quot;,&quot;aid&quot;:null,&quot;type&quot;:&quot;$&quot;,&quot;ts&quot;:1668715243316,&quot;cs&quot;:&quot;t9L8wtnH82emeSszTDhLtQ==&quot;,&quot;size&quot;:{&quot;width&quot;:414,&quot;height&quot;:28.333333333333332}}"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0313" y="3445525"/>
            <a:ext cx="39433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$h\\left(x\\right)\\,=\\,M\\left(x_{1}\\right)^{-1}M_{0}\\left(x_{1}\\right)-I$$&quot;,&quot;type&quot;:&quot;$$&quot;,&quot;backgroundColor&quot;:&quot;#FFFFFF&quot;,&quot;id&quot;:&quot;6&quot;,&quot;aid&quot;:null,&quot;font&quot;:{&quot;color&quot;:&quot;#000000&quot;,&quot;family&quot;:&quot;Arial&quot;,&quot;size&quot;:18},&quot;ts&quot;:1668715639086,&quot;cs&quot;:&quot;nOIMah4zkNZx9ZElQ4XcWg==&quot;,&quot;size&quot;:{&quot;width&quot;:342.5,&quot;height&quot;:34}}"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3288" y="4199875"/>
            <a:ext cx="3262313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$f\\left(x\\right)\\,=\\,M\\left(x_{1}\\right)^{-1}\\left(N_{0}\\left(x_{1},x_{2}\\right)-N\\left(x_{1},x_{2}\\right)\\right)$$&quot;,&quot;backgroundColorModified&quot;:false,&quot;font&quot;:{&quot;size&quot;:18,&quot;color&quot;:&quot;#000000&quot;,&quot;family&quot;:&quot;Arial&quot;},&quot;type&quot;:&quot;$$&quot;,&quot;id&quot;:&quot;7&quot;,&quot;aid&quot;:null,&quot;ts&quot;:1668715701835,&quot;cs&quot;:&quot;vQ5ACScGhRrjP4EbYYhPZg==&quot;,&quot;size&quot;:{&quot;width&quot;:496.5,&quot;height&quot;:34}}"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7400" y="3795713"/>
            <a:ext cx="4729163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-1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Control Approach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816863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following nonlinear system: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Robust Control Problem: Find a feedback control law  such that the closed loop  system is globally asymptotically stable for all uncertainties ƒ(x) satisfying </a:t>
            </a:r>
            <a:r>
              <a:rPr lang="en"/>
              <a:t>the condition that there exists a nonnegative function ƒ_max(x) such that </a:t>
            </a:r>
            <a:br>
              <a:rPr lang="en"/>
            </a:br>
            <a:r>
              <a:rPr lang="en"/>
              <a:t>||ƒ(x)|| ≤ ƒ_max(x).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Optimal control Problem :For the auxiliary system x_dot = Ax + Bu find a feedback control law u=u0(x) that minimizes the following cost functional: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aid&quot;:null,&quot;font&quot;:{&quot;color&quot;:&quot;#000000&quot;,&quot;family&quot;:&quot;Arial&quot;,&quot;size&quot;:18},&quot;backgroundColor&quot;:&quot;#FFFFFF&quot;,&quot;type&quot;:&quot;$$&quot;,&quot;code&quot;:&quot;$$\\dot{x}\\,=\\,A\\left(x\\right)\\,+\\,B\\left(x\\right)u+B\\left(x\\right)f\\left(x\\right)$$&quot;,&quot;id&quot;:&quot;8&quot;,&quot;backgroundColorModified&quot;:false,&quot;ts&quot;:1668724240473,&quot;cs&quot;:&quot;0Sr1BBvdM0f9B+6NqY4ECQ==&quot;,&quot;size&quot;:{&quot;width&quot;:385.3333333333333,&quot;height&quot;:28.333333333333332}}"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850" y="1305775"/>
            <a:ext cx="3670300" cy="2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{&quot;type&quot;:&quot;$$&quot;,&quot;font&quot;:{&quot;size&quot;:18,&quot;family&quot;:&quot;Arial&quot;,&quot;color&quot;:&quot;#000000&quot;},&quot;backgroundColor&quot;:&quot;#FFFFFF&quot;,&quot;code&quot;:&quot;$$\\int_{0}^{\\infty}\\left[f_{\\max}\\left(x\\right)^{2}+\\left\\|x\\right\\|^{2}+\\gamma^{2}\\left\\|u\\right\\|^{2}\\right]dt$$&quot;,&quot;aid&quot;:null,&quot;id&quot;:&quot;10&quot;,&quot;ts&quot;:1668870174646,&quot;cs&quot;:&quot;S+GaWDdBU6sKN668rCxc2A==&quot;,&quot;size&quot;:{&quot;width&quot;:409.6666666666667,&quot;height&quot;:65.33333333333333}}"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438" y="3892700"/>
            <a:ext cx="3902075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689550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Control Problem : </a:t>
            </a:r>
            <a:r>
              <a:rPr lang="en"/>
              <a:t>for linear system, find a feedback control law function that minimizes the cost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relation between the robust control problem and the optimal control problem is shown in the following theorem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chemeClr val="lt1"/>
                </a:highlight>
              </a:rPr>
              <a:t>Theorem : </a:t>
            </a:r>
            <a:r>
              <a:rPr i="1" lang="en"/>
              <a:t>If the solution to the optimal control problem exists, then it is a solution to the robust control problem.</a:t>
            </a:r>
            <a:endParaRPr i="1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{&quot;type&quot;:&quot;$$&quot;,&quot;id&quot;:&quot;10&quot;,&quot;aid&quot;:null,&quot;font&quot;:{&quot;size&quot;:18,&quot;family&quot;:&quot;Arial&quot;,&quot;color&quot;:&quot;#000000&quot;},&quot;code&quot;:&quot;$$\\int_{0}^{\\infty}\\left[x^{T}Px+x^{T}x+u^{T}u\\right]dt$$&quot;,&quot;backgroundColor&quot;:&quot;#FFFFFF&quot;,&quot;backgroundColorModified&quot;:false,&quot;ts&quot;:1668999401073,&quot;cs&quot;:&quot;+EAvy1LTcenVIdLQ05MKQA==&quot;,&quot;size&quot;:{&quot;width&quot;:329,&quot;height&quot;:65.25}}"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49" y="1667150"/>
            <a:ext cx="3133725" cy="62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689550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Manipulator state space equation: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Controller will stabilise the system to joint angles to `0` from any given joint angles. And so cost function is designed taking this into consideration.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solving </a:t>
            </a:r>
            <a:r>
              <a:rPr lang="en"/>
              <a:t>the following LQR problem,using Riccati equation. We get, optimal control input u0 (x)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Derivation is on next page: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{&quot;code&quot;:&quot;$\\dot{x}\\,=\\,Ax+B\\left(u+h\\left(x\\right)u\\right)\\,+\\,Bf\\left(x\\right)$&quot;,&quot;font&quot;:{&quot;color&quot;:&quot;#000000&quot;,&quot;family&quot;:&quot;Arial&quot;,&quot;size&quot;:18},&quot;id&quot;:&quot;5&quot;,&quot;backgroundColor&quot;:&quot;#FFFFFF&quot;,&quot;aid&quot;:null,&quot;type&quot;:&quot;$&quot;,&quot;ts&quot;:1668715243316,&quot;cs&quot;:&quot;t9L8wtnH82emeSszTDhLtQ==&quot;,&quot;size&quot;:{&quot;width&quot;:414,&quot;height&quot;:28.333333333333332}}"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13" y="1331250"/>
            <a:ext cx="394335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code&quot;:&quot;$$u_{0}\\,=\\,-\\left(p_{1}+I\\right)^{1/2}x_{1}^{T}-\\left(2\\left(P_{1}+I\\right)^{1/2}+P_{3}+I\\right)^{1/2}x_{2}^{T}$$&quot;,&quot;id&quot;:&quot;11&quot;,&quot;font&quot;:{&quot;size&quot;:18,&quot;family&quot;:&quot;Arial&quot;,&quot;color&quot;:&quot;#000000&quot;},&quot;ts&quot;:1668872215156,&quot;cs&quot;:&quot;UiEQDsnThpbx8I3aU+aKng==&quot;,&quot;size&quot;:{&quot;width&quot;:655,&quot;height&quot;:58}}"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388" y="3130225"/>
            <a:ext cx="6238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0" y="326701"/>
            <a:ext cx="85206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Optimal control input equation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And P is given by largest physically feasible region of x and we assume a </a:t>
            </a:r>
            <a:r>
              <a:rPr lang="en"/>
              <a:t>quadratic</a:t>
            </a:r>
            <a:r>
              <a:rPr lang="en"/>
              <a:t> bound for f(x)Tf(x)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x1 and x2 take values only in the interval [-pi,pi] and x3 and x4 are </a:t>
            </a:r>
            <a:r>
              <a:rPr lang="en"/>
              <a:t>bounded</a:t>
            </a:r>
            <a:r>
              <a:rPr lang="en"/>
              <a:t> by the limit on the speed of the robot manipulator.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{&quot;font&quot;:{&quot;color&quot;:&quot;#000000&quot;,&quot;family&quot;:&quot;Arial&quot;,&quot;size&quot;:18},&quot;id&quot;:&quot;13&quot;,&quot;aid&quot;:null,&quot;type&quot;:&quot;$$&quot;,&quot;backgroundColorModified&quot;:false,&quot;backgroundColor&quot;:&quot;#FFFFFF&quot;,&quot;code&quot;:&quot;$$P\\,=\\,\\begin{bmatrix}\n{0}&amp;{0}&amp;{0}&amp;{0}\\\\\n{0}&amp;{0}&amp;{0}&amp;{0}\\\\\n{0}&amp;{0}&amp;{218}&amp;{24}\\\\\n{0}&amp;{0}&amp;{24}&amp;{7}\\\\\n\\end{bmatrix}$$&quot;,&quot;ts&quot;:1668872891524,&quot;cs&quot;:&quot;9Rv2E9ZScNjjLTKibAs1Uw==&quot;,&quot;size&quot;:{&quot;width&quot;:279.25,&quot;height&quot;:146.5}}"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775" y="1314538"/>
            <a:ext cx="2659856" cy="1395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\\,=\\,\\begin{bmatrix}\n{P_{1}}&amp;{P_{2}}\\\\\n{P_{2}}&amp;{P_{3}}\\\\\n\\end{bmatrix}$$&quot;,&quot;id&quot;:&quot;14&quot;,&quot;backgroundColor&quot;:&quot;#FFFFFF&quot;,&quot;type&quot;:&quot;$$&quot;,&quot;backgroundColorModified&quot;:false,&quot;font&quot;:{&quot;family&quot;:&quot;Arial&quot;,&quot;color&quot;:&quot;#000000&quot;,&quot;size&quot;:18},&quot;aid&quot;:null,&quot;ts&quot;:1668872929508,&quot;cs&quot;:&quot;NWNpW2yaJGa9vFTxbN9kOg==&quot;,&quot;size&quot;:{&quot;width&quot;:177.5,&quot;height&quot;:67.66666666666667}}"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825" y="1689988"/>
            <a:ext cx="1690688" cy="64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code&quot;:&quot;$$u_{0}\\,=\\,-\\left(p_{1}+I\\right)^{1/2}x_{1}^{T}-\\left(2\\left(P_{1}+I\\right)^{1/2}+P_{3}+I\\right)^{1/2}x_{2}^{T}$$&quot;,&quot;id&quot;:&quot;11&quot;,&quot;font&quot;:{&quot;size&quot;:18,&quot;family&quot;:&quot;Arial&quot;,&quot;color&quot;:&quot;#000000&quot;},&quot;ts&quot;:1668872215156,&quot;cs&quot;:&quot;UiEQDsnThpbx8I3aU+aKng==&quot;,&quot;size&quot;:{&quot;width&quot;:655,&quot;height&quot;:58}}"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725" y="690075"/>
            <a:ext cx="62388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8,&quot;family&quot;:&quot;Arial&quot;},&quot;id&quot;:&quot;15&quot;,&quot;type&quot;:&quot;$$&quot;,&quot;code&quot;:&quot;$$f\\left(x\\right)^{T}f\\left(x\\right)\\,\\leq\\,x^{T}Px$$&quot;,&quot;aid&quot;:null,&quot;backgroundColorModified&quot;:false,&quot;backgroundColor&quot;:&quot;#FFFFFF&quot;,&quot;ts&quot;:1668873922943,&quot;cs&quot;:&quot;PDJ0C2TXnkzjxNMdhtaiTw==&quot;,&quot;size&quot;:{&quot;width&quot;:235.59999999999994,&quot;height&quot;:34}}"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5975" y="3363050"/>
            <a:ext cx="224409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-10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689550"/>
            <a:ext cx="85206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will stabilise the </a:t>
            </a:r>
            <a:r>
              <a:rPr lang="en"/>
              <a:t>system</a:t>
            </a:r>
            <a:r>
              <a:rPr lang="en"/>
              <a:t> to joint angles to 0 from q1 = 60 deg and q2 = 30 deg.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using Python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= [0 I; 0 0]  \in R4x4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 = [0 ; I]  \in R2x4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(x1,x2,x3,x4) = (q1,q2,q1_dot,q2_dot)T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Manipulator parameters is defined as per paper, such as mass, inertia, and friction coefficients for each link, of scara 2DOF manipulator.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control input: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{&quot;font&quot;:{&quot;color&quot;:&quot;#000000&quot;,&quot;size&quot;:18,&quot;family&quot;:&quot;Arial&quot;},&quot;backgroundColorModified&quot;:false,&quot;backgroundColor&quot;:&quot;#FFFFFF&quot;,&quot;aid&quot;:null,&quot;id&quot;:&quot;12&quot;,&quot;code&quot;:&quot;$$u_{0\\,}=\\,-\\,\\begin{bmatrix}\n{x_{1}}\\\\\n{x_{2}}\\\\\n\\end{bmatrix}\\,-\\,\\begin{bmatrix}\n{14.803}&amp;{1.35}\\\\\n{1.35}&amp;{2.85}\\\\\n\\end{bmatrix}\\begin{bmatrix}\n{x_{3}}\\\\\n{x_{4}}\\\\\n\\end{bmatrix}$$&quot;,&quot;type&quot;:&quot;$$&quot;,&quot;ts&quot;:1668872849529,&quot;cs&quot;:&quot;9WHBmFv6lwUeO86pn5Rbhw==&quot;,&quot;size&quot;:{&quot;width&quot;:451.3333333333333,&quot;height&quot;:67.66666666666667}}"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750" y="3771050"/>
            <a:ext cx="4298950" cy="6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PM667-P1-Theme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