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2A834-460E-4883-B910-75BBDB1082E2}" v="10" dt="2022-01-23T15:21:42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olo Licup" userId="6b02ca87-e489-48ba-84f6-31286d8bb207" providerId="ADAL" clId="{AFD2A834-460E-4883-B910-75BBDB1082E2}"/>
    <pc:docChg chg="undo custSel addSld delSld modSld sldOrd">
      <pc:chgData name="John Paolo Licup" userId="6b02ca87-e489-48ba-84f6-31286d8bb207" providerId="ADAL" clId="{AFD2A834-460E-4883-B910-75BBDB1082E2}" dt="2022-01-23T15:23:54.155" v="2334" actId="20577"/>
      <pc:docMkLst>
        <pc:docMk/>
      </pc:docMkLst>
      <pc:sldChg chg="modSp new mod">
        <pc:chgData name="John Paolo Licup" userId="6b02ca87-e489-48ba-84f6-31286d8bb207" providerId="ADAL" clId="{AFD2A834-460E-4883-B910-75BBDB1082E2}" dt="2022-01-22T12:27:44.983" v="167" actId="1076"/>
        <pc:sldMkLst>
          <pc:docMk/>
          <pc:sldMk cId="615016110" sldId="256"/>
        </pc:sldMkLst>
        <pc:spChg chg="mod">
          <ac:chgData name="John Paolo Licup" userId="6b02ca87-e489-48ba-84f6-31286d8bb207" providerId="ADAL" clId="{AFD2A834-460E-4883-B910-75BBDB1082E2}" dt="2022-01-22T12:26:53.087" v="161" actId="1076"/>
          <ac:spMkLst>
            <pc:docMk/>
            <pc:sldMk cId="615016110" sldId="256"/>
            <ac:spMk id="2" creationId="{43C0E0BD-3716-4DCA-AAF1-A45EBB8A151F}"/>
          </ac:spMkLst>
        </pc:spChg>
        <pc:spChg chg="mod">
          <ac:chgData name="John Paolo Licup" userId="6b02ca87-e489-48ba-84f6-31286d8bb207" providerId="ADAL" clId="{AFD2A834-460E-4883-B910-75BBDB1082E2}" dt="2022-01-22T12:27:44.983" v="167" actId="1076"/>
          <ac:spMkLst>
            <pc:docMk/>
            <pc:sldMk cId="615016110" sldId="256"/>
            <ac:spMk id="3" creationId="{29C6D45B-36A2-4CF2-A17C-0E1895E934D6}"/>
          </ac:spMkLst>
        </pc:spChg>
      </pc:sldChg>
      <pc:sldChg chg="new del">
        <pc:chgData name="John Paolo Licup" userId="6b02ca87-e489-48ba-84f6-31286d8bb207" providerId="ADAL" clId="{AFD2A834-460E-4883-B910-75BBDB1082E2}" dt="2022-01-22T12:27:03.918" v="164" actId="2696"/>
        <pc:sldMkLst>
          <pc:docMk/>
          <pc:sldMk cId="2601405078" sldId="257"/>
        </pc:sldMkLst>
      </pc:sldChg>
      <pc:sldChg chg="addSp delSp modSp new del mod">
        <pc:chgData name="John Paolo Licup" userId="6b02ca87-e489-48ba-84f6-31286d8bb207" providerId="ADAL" clId="{AFD2A834-460E-4883-B910-75BBDB1082E2}" dt="2022-01-22T12:30:25.666" v="187" actId="47"/>
        <pc:sldMkLst>
          <pc:docMk/>
          <pc:sldMk cId="1320600921" sldId="258"/>
        </pc:sldMkLst>
        <pc:spChg chg="del">
          <ac:chgData name="John Paolo Licup" userId="6b02ca87-e489-48ba-84f6-31286d8bb207" providerId="ADAL" clId="{AFD2A834-460E-4883-B910-75BBDB1082E2}" dt="2022-01-22T12:27:06.289" v="165" actId="478"/>
          <ac:spMkLst>
            <pc:docMk/>
            <pc:sldMk cId="1320600921" sldId="258"/>
            <ac:spMk id="2" creationId="{A437B6FB-80D3-4B13-8964-563D01E57474}"/>
          </ac:spMkLst>
        </pc:spChg>
        <pc:spChg chg="del">
          <ac:chgData name="John Paolo Licup" userId="6b02ca87-e489-48ba-84f6-31286d8bb207" providerId="ADAL" clId="{AFD2A834-460E-4883-B910-75BBDB1082E2}" dt="2022-01-22T12:27:07.391" v="166" actId="478"/>
          <ac:spMkLst>
            <pc:docMk/>
            <pc:sldMk cId="1320600921" sldId="258"/>
            <ac:spMk id="3" creationId="{42B382D3-0FAB-4FF8-AD2E-5097BD4795DA}"/>
          </ac:spMkLst>
        </pc:spChg>
        <pc:spChg chg="add mod">
          <ac:chgData name="John Paolo Licup" userId="6b02ca87-e489-48ba-84f6-31286d8bb207" providerId="ADAL" clId="{AFD2A834-460E-4883-B910-75BBDB1082E2}" dt="2022-01-22T12:29:23.064" v="179" actId="255"/>
          <ac:spMkLst>
            <pc:docMk/>
            <pc:sldMk cId="1320600921" sldId="258"/>
            <ac:spMk id="4" creationId="{6DEF3210-F4A5-428E-BDC5-44AF812B5C0F}"/>
          </ac:spMkLst>
        </pc:spChg>
      </pc:sldChg>
      <pc:sldChg chg="modSp new mod ord setBg">
        <pc:chgData name="John Paolo Licup" userId="6b02ca87-e489-48ba-84f6-31286d8bb207" providerId="ADAL" clId="{AFD2A834-460E-4883-B910-75BBDB1082E2}" dt="2022-01-22T12:36:43.604" v="568" actId="14100"/>
        <pc:sldMkLst>
          <pc:docMk/>
          <pc:sldMk cId="651504271" sldId="259"/>
        </pc:sldMkLst>
        <pc:spChg chg="mod">
          <ac:chgData name="John Paolo Licup" userId="6b02ca87-e489-48ba-84f6-31286d8bb207" providerId="ADAL" clId="{AFD2A834-460E-4883-B910-75BBDB1082E2}" dt="2022-01-22T12:35:21.600" v="534" actId="20577"/>
          <ac:spMkLst>
            <pc:docMk/>
            <pc:sldMk cId="651504271" sldId="259"/>
            <ac:spMk id="2" creationId="{32C13615-0DC4-4B85-8CCE-D4E5E534856B}"/>
          </ac:spMkLst>
        </pc:spChg>
        <pc:spChg chg="mod">
          <ac:chgData name="John Paolo Licup" userId="6b02ca87-e489-48ba-84f6-31286d8bb207" providerId="ADAL" clId="{AFD2A834-460E-4883-B910-75BBDB1082E2}" dt="2022-01-22T12:36:43.604" v="568" actId="14100"/>
          <ac:spMkLst>
            <pc:docMk/>
            <pc:sldMk cId="651504271" sldId="259"/>
            <ac:spMk id="3" creationId="{F10FF9AB-2906-4D27-8692-918BCD36F133}"/>
          </ac:spMkLst>
        </pc:spChg>
      </pc:sldChg>
      <pc:sldChg chg="modSp add mod">
        <pc:chgData name="John Paolo Licup" userId="6b02ca87-e489-48ba-84f6-31286d8bb207" providerId="ADAL" clId="{AFD2A834-460E-4883-B910-75BBDB1082E2}" dt="2022-01-22T12:42:28.093" v="1239" actId="20577"/>
        <pc:sldMkLst>
          <pc:docMk/>
          <pc:sldMk cId="3487267566" sldId="260"/>
        </pc:sldMkLst>
        <pc:spChg chg="mod">
          <ac:chgData name="John Paolo Licup" userId="6b02ca87-e489-48ba-84f6-31286d8bb207" providerId="ADAL" clId="{AFD2A834-460E-4883-B910-75BBDB1082E2}" dt="2022-01-22T12:33:34.211" v="488" actId="20577"/>
          <ac:spMkLst>
            <pc:docMk/>
            <pc:sldMk cId="3487267566" sldId="260"/>
            <ac:spMk id="2" creationId="{32C13615-0DC4-4B85-8CCE-D4E5E534856B}"/>
          </ac:spMkLst>
        </pc:spChg>
        <pc:spChg chg="mod">
          <ac:chgData name="John Paolo Licup" userId="6b02ca87-e489-48ba-84f6-31286d8bb207" providerId="ADAL" clId="{AFD2A834-460E-4883-B910-75BBDB1082E2}" dt="2022-01-22T12:42:28.093" v="1239" actId="20577"/>
          <ac:spMkLst>
            <pc:docMk/>
            <pc:sldMk cId="3487267566" sldId="260"/>
            <ac:spMk id="3" creationId="{F10FF9AB-2906-4D27-8692-918BCD36F133}"/>
          </ac:spMkLst>
        </pc:spChg>
      </pc:sldChg>
      <pc:sldChg chg="modSp add mod">
        <pc:chgData name="John Paolo Licup" userId="6b02ca87-e489-48ba-84f6-31286d8bb207" providerId="ADAL" clId="{AFD2A834-460E-4883-B910-75BBDB1082E2}" dt="2022-01-22T12:41:21.649" v="1183" actId="20577"/>
        <pc:sldMkLst>
          <pc:docMk/>
          <pc:sldMk cId="2807657460" sldId="261"/>
        </pc:sldMkLst>
        <pc:spChg chg="mod">
          <ac:chgData name="John Paolo Licup" userId="6b02ca87-e489-48ba-84f6-31286d8bb207" providerId="ADAL" clId="{AFD2A834-460E-4883-B910-75BBDB1082E2}" dt="2022-01-22T12:37:08.703" v="589" actId="20577"/>
          <ac:spMkLst>
            <pc:docMk/>
            <pc:sldMk cId="2807657460" sldId="261"/>
            <ac:spMk id="2" creationId="{32C13615-0DC4-4B85-8CCE-D4E5E534856B}"/>
          </ac:spMkLst>
        </pc:spChg>
        <pc:spChg chg="mod">
          <ac:chgData name="John Paolo Licup" userId="6b02ca87-e489-48ba-84f6-31286d8bb207" providerId="ADAL" clId="{AFD2A834-460E-4883-B910-75BBDB1082E2}" dt="2022-01-22T12:41:21.649" v="1183" actId="20577"/>
          <ac:spMkLst>
            <pc:docMk/>
            <pc:sldMk cId="2807657460" sldId="261"/>
            <ac:spMk id="3" creationId="{F10FF9AB-2906-4D27-8692-918BCD36F133}"/>
          </ac:spMkLst>
        </pc:spChg>
      </pc:sldChg>
      <pc:sldChg chg="modSp add mod">
        <pc:chgData name="John Paolo Licup" userId="6b02ca87-e489-48ba-84f6-31286d8bb207" providerId="ADAL" clId="{AFD2A834-460E-4883-B910-75BBDB1082E2}" dt="2022-01-22T12:39:03.668" v="830" actId="179"/>
        <pc:sldMkLst>
          <pc:docMk/>
          <pc:sldMk cId="2481770922" sldId="262"/>
        </pc:sldMkLst>
        <pc:spChg chg="mod">
          <ac:chgData name="John Paolo Licup" userId="6b02ca87-e489-48ba-84f6-31286d8bb207" providerId="ADAL" clId="{AFD2A834-460E-4883-B910-75BBDB1082E2}" dt="2022-01-22T12:37:31.941" v="606" actId="20577"/>
          <ac:spMkLst>
            <pc:docMk/>
            <pc:sldMk cId="2481770922" sldId="262"/>
            <ac:spMk id="2" creationId="{32C13615-0DC4-4B85-8CCE-D4E5E534856B}"/>
          </ac:spMkLst>
        </pc:spChg>
        <pc:spChg chg="mod">
          <ac:chgData name="John Paolo Licup" userId="6b02ca87-e489-48ba-84f6-31286d8bb207" providerId="ADAL" clId="{AFD2A834-460E-4883-B910-75BBDB1082E2}" dt="2022-01-22T12:39:03.668" v="830" actId="179"/>
          <ac:spMkLst>
            <pc:docMk/>
            <pc:sldMk cId="2481770922" sldId="262"/>
            <ac:spMk id="3" creationId="{F10FF9AB-2906-4D27-8692-918BCD36F133}"/>
          </ac:spMkLst>
        </pc:spChg>
      </pc:sldChg>
      <pc:sldChg chg="modSp add mod">
        <pc:chgData name="John Paolo Licup" userId="6b02ca87-e489-48ba-84f6-31286d8bb207" providerId="ADAL" clId="{AFD2A834-460E-4883-B910-75BBDB1082E2}" dt="2022-01-23T15:14:28.603" v="1806" actId="114"/>
        <pc:sldMkLst>
          <pc:docMk/>
          <pc:sldMk cId="3505194442" sldId="263"/>
        </pc:sldMkLst>
        <pc:spChg chg="mod">
          <ac:chgData name="John Paolo Licup" userId="6b02ca87-e489-48ba-84f6-31286d8bb207" providerId="ADAL" clId="{AFD2A834-460E-4883-B910-75BBDB1082E2}" dt="2022-01-23T14:57:40.622" v="1256" actId="20577"/>
          <ac:spMkLst>
            <pc:docMk/>
            <pc:sldMk cId="3505194442" sldId="263"/>
            <ac:spMk id="2" creationId="{32C13615-0DC4-4B85-8CCE-D4E5E534856B}"/>
          </ac:spMkLst>
        </pc:spChg>
        <pc:spChg chg="mod">
          <ac:chgData name="John Paolo Licup" userId="6b02ca87-e489-48ba-84f6-31286d8bb207" providerId="ADAL" clId="{AFD2A834-460E-4883-B910-75BBDB1082E2}" dt="2022-01-23T15:14:28.603" v="1806" actId="114"/>
          <ac:spMkLst>
            <pc:docMk/>
            <pc:sldMk cId="3505194442" sldId="263"/>
            <ac:spMk id="3" creationId="{F10FF9AB-2906-4D27-8692-918BCD36F133}"/>
          </ac:spMkLst>
        </pc:spChg>
      </pc:sldChg>
      <pc:sldChg chg="modSp add mod">
        <pc:chgData name="John Paolo Licup" userId="6b02ca87-e489-48ba-84f6-31286d8bb207" providerId="ADAL" clId="{AFD2A834-460E-4883-B910-75BBDB1082E2}" dt="2022-01-23T15:23:54.155" v="2334" actId="20577"/>
        <pc:sldMkLst>
          <pc:docMk/>
          <pc:sldMk cId="2297195481" sldId="264"/>
        </pc:sldMkLst>
        <pc:spChg chg="mod">
          <ac:chgData name="John Paolo Licup" userId="6b02ca87-e489-48ba-84f6-31286d8bb207" providerId="ADAL" clId="{AFD2A834-460E-4883-B910-75BBDB1082E2}" dt="2022-01-23T15:21:52.470" v="1820" actId="20577"/>
          <ac:spMkLst>
            <pc:docMk/>
            <pc:sldMk cId="2297195481" sldId="264"/>
            <ac:spMk id="2" creationId="{32C13615-0DC4-4B85-8CCE-D4E5E534856B}"/>
          </ac:spMkLst>
        </pc:spChg>
        <pc:spChg chg="mod">
          <ac:chgData name="John Paolo Licup" userId="6b02ca87-e489-48ba-84f6-31286d8bb207" providerId="ADAL" clId="{AFD2A834-460E-4883-B910-75BBDB1082E2}" dt="2022-01-23T15:23:54.155" v="2334" actId="20577"/>
          <ac:spMkLst>
            <pc:docMk/>
            <pc:sldMk cId="2297195481" sldId="264"/>
            <ac:spMk id="3" creationId="{F10FF9AB-2906-4D27-8692-918BCD36F133}"/>
          </ac:spMkLst>
        </pc:spChg>
      </pc:sldChg>
      <pc:sldMasterChg chg="addSldLayout">
        <pc:chgData name="John Paolo Licup" userId="6b02ca87-e489-48ba-84f6-31286d8bb207" providerId="ADAL" clId="{AFD2A834-460E-4883-B910-75BBDB1082E2}" dt="2022-01-22T12:22:17.163" v="0" actId="680"/>
        <pc:sldMasterMkLst>
          <pc:docMk/>
          <pc:sldMasterMk cId="1564795395" sldId="2147483648"/>
        </pc:sldMasterMkLst>
        <pc:sldLayoutChg chg="add">
          <pc:chgData name="John Paolo Licup" userId="6b02ca87-e489-48ba-84f6-31286d8bb207" providerId="ADAL" clId="{AFD2A834-460E-4883-B910-75BBDB1082E2}" dt="2022-01-22T12:22:17.163" v="0" actId="680"/>
          <pc:sldLayoutMkLst>
            <pc:docMk/>
            <pc:sldMasterMk cId="1564795395" sldId="2147483648"/>
            <pc:sldLayoutMk cId="244780605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63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0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65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4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6440AA-91A0-436F-8FDB-C0F939DCAE21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7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E0BD-3716-4DCA-AAF1-A45EBB8A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59962"/>
            <a:ext cx="8991600" cy="1645920"/>
          </a:xfrm>
        </p:spPr>
        <p:txBody>
          <a:bodyPr/>
          <a:lstStyle/>
          <a:p>
            <a:r>
              <a:rPr lang="en-US" dirty="0"/>
              <a:t>CMSC 23 mp - solitaire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6D45B-36A2-4CF2-A17C-0E1895E93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1736"/>
            <a:ext cx="6801612" cy="16459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Bajo, Justin Ryan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Licup, John Paolo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Palisoc, May Ann Grace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Santos, Ethan Mark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1501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615-0DC4-4B85-8CCE-D4E5E53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F9AB-2906-4D27-8692-918BCD3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9961"/>
            <a:ext cx="7729728" cy="325334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0">
            <a:normAutofit lnSpcReduction="10000"/>
          </a:bodyPr>
          <a:lstStyle/>
          <a:p>
            <a:pPr lvl="1"/>
            <a:r>
              <a:rPr lang="en-US" sz="2800" dirty="0"/>
              <a:t>Main Menu</a:t>
            </a:r>
          </a:p>
          <a:p>
            <a:pPr lvl="1"/>
            <a:r>
              <a:rPr lang="en-US" sz="2800" dirty="0"/>
              <a:t>Difficulty Selector</a:t>
            </a:r>
          </a:p>
          <a:p>
            <a:pPr lvl="1"/>
            <a:r>
              <a:rPr lang="en-US" sz="2800" dirty="0"/>
              <a:t>Tutorial</a:t>
            </a:r>
          </a:p>
          <a:p>
            <a:pPr lvl="1"/>
            <a:r>
              <a:rPr lang="en-US" sz="2800" dirty="0"/>
              <a:t>High Scores</a:t>
            </a:r>
          </a:p>
          <a:p>
            <a:pPr lvl="1"/>
            <a:r>
              <a:rPr lang="en-US" sz="2800" dirty="0"/>
              <a:t>Game Scene</a:t>
            </a:r>
          </a:p>
          <a:p>
            <a:pPr lvl="1"/>
            <a:r>
              <a:rPr lang="en-US" sz="28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348726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615-0DC4-4B85-8CCE-D4E5E53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F9AB-2906-4D27-8692-918BCD3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9961"/>
            <a:ext cx="7729728" cy="325334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marL="357188" lvl="1"/>
            <a:r>
              <a:rPr lang="en-US" sz="2800" b="1" u="sng" dirty="0"/>
              <a:t>Normal</a:t>
            </a:r>
            <a:r>
              <a:rPr lang="en-US" sz="2800" dirty="0"/>
              <a:t> = draw 1 card at a time from StockPile. Score penalty of -100 when re-dealing.</a:t>
            </a:r>
          </a:p>
          <a:p>
            <a:pPr marL="357188" lvl="1"/>
            <a:r>
              <a:rPr lang="en-US" sz="2800" b="1" u="sng" dirty="0"/>
              <a:t>Hard</a:t>
            </a:r>
            <a:r>
              <a:rPr lang="en-US" sz="2800" dirty="0"/>
              <a:t> = draw 3 cards at a time from StockPile. No score penalty when re-dealing.</a:t>
            </a:r>
          </a:p>
        </p:txBody>
      </p:sp>
    </p:spTree>
    <p:extLst>
      <p:ext uri="{BB962C8B-B14F-4D97-AF65-F5344CB8AC3E}">
        <p14:creationId xmlns:p14="http://schemas.microsoft.com/office/powerpoint/2010/main" val="248177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615-0DC4-4B85-8CCE-D4E5E53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Main, Changing scenes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F9AB-2906-4D27-8692-918BCD3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0210"/>
            <a:ext cx="7729728" cy="30898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marL="712788"/>
            <a:r>
              <a:rPr lang="en-US" sz="2800" dirty="0"/>
              <a:t>The </a:t>
            </a:r>
            <a:r>
              <a:rPr lang="en-US" sz="2800" i="1" u="sng" dirty="0"/>
              <a:t>difficulty</a:t>
            </a:r>
            <a:r>
              <a:rPr lang="en-US" sz="2800" dirty="0"/>
              <a:t> value is stored in </a:t>
            </a:r>
            <a:r>
              <a:rPr lang="en-US" sz="2800" i="1" u="sng" dirty="0"/>
              <a:t>Main</a:t>
            </a:r>
            <a:r>
              <a:rPr lang="en-US" sz="2800" dirty="0"/>
              <a:t>.</a:t>
            </a:r>
          </a:p>
          <a:p>
            <a:pPr marL="712788"/>
            <a:r>
              <a:rPr lang="en-US" sz="2800" dirty="0"/>
              <a:t>Initializes a single </a:t>
            </a:r>
            <a:r>
              <a:rPr lang="en-US" sz="2800" i="1" u="sng" dirty="0"/>
              <a:t>Stage</a:t>
            </a:r>
            <a:r>
              <a:rPr lang="en-US" sz="2800" dirty="0"/>
              <a:t> and changes </a:t>
            </a:r>
            <a:r>
              <a:rPr lang="en-US" sz="2800" i="1" u="sng" dirty="0"/>
              <a:t>Scene</a:t>
            </a:r>
            <a:r>
              <a:rPr lang="en-US" sz="2800" dirty="0"/>
              <a:t> displayed using the </a:t>
            </a:r>
            <a:r>
              <a:rPr lang="en-US" sz="2800" i="1" u="sng" dirty="0"/>
              <a:t>changeScene()</a:t>
            </a:r>
            <a:r>
              <a:rPr lang="en-US" sz="28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65150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615-0DC4-4B85-8CCE-D4E5E53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F9AB-2906-4D27-8692-918BCD3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0210"/>
            <a:ext cx="7729728" cy="30898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marL="941388" indent="-457200"/>
            <a:r>
              <a:rPr lang="en-US" sz="2800" dirty="0"/>
              <a:t>Select a card by clicking it. </a:t>
            </a:r>
          </a:p>
          <a:p>
            <a:pPr marL="941388" indent="-457200"/>
            <a:r>
              <a:rPr lang="en-US" sz="2800" dirty="0"/>
              <a:t>You can also select a stack of cards from tableau.</a:t>
            </a:r>
          </a:p>
          <a:p>
            <a:pPr marL="941388" indent="-457200"/>
            <a:r>
              <a:rPr lang="en-US" sz="2800" dirty="0"/>
              <a:t>Move cards by clicking again to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8076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615-0DC4-4B85-8CCE-D4E5E53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 SYSTEM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F9AB-2906-4D27-8692-918BCD3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0210"/>
            <a:ext cx="7729728" cy="353361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0">
            <a:normAutofit fontScale="92500" lnSpcReduction="10000"/>
          </a:bodyPr>
          <a:lstStyle/>
          <a:p>
            <a:pPr marL="941388" indent="-457200"/>
            <a:r>
              <a:rPr lang="en-US" sz="2800" i="1" dirty="0"/>
              <a:t>Player</a:t>
            </a:r>
            <a:r>
              <a:rPr lang="en-US" sz="2800" dirty="0"/>
              <a:t> class with fields </a:t>
            </a:r>
            <a:r>
              <a:rPr lang="en-US" sz="2800" i="1" dirty="0"/>
              <a:t>name</a:t>
            </a:r>
            <a:r>
              <a:rPr lang="en-US" sz="2800" dirty="0"/>
              <a:t> and </a:t>
            </a:r>
            <a:r>
              <a:rPr lang="en-US" sz="2800" i="1" dirty="0"/>
              <a:t>score</a:t>
            </a:r>
            <a:r>
              <a:rPr lang="en-US" sz="2800" dirty="0"/>
              <a:t>.</a:t>
            </a:r>
          </a:p>
          <a:p>
            <a:pPr marL="941388" indent="-457200"/>
            <a:r>
              <a:rPr lang="en-US" sz="2800" dirty="0"/>
              <a:t>Data is stored in highscores.txt</a:t>
            </a:r>
          </a:p>
          <a:p>
            <a:pPr marL="941388" indent="-457200"/>
            <a:r>
              <a:rPr lang="en-US" sz="2800" dirty="0"/>
              <a:t>Data is read by parsing each </a:t>
            </a:r>
            <a:r>
              <a:rPr lang="en-US" sz="2800" i="1" dirty="0"/>
              <a:t>String</a:t>
            </a:r>
            <a:r>
              <a:rPr lang="en-US" sz="2800" dirty="0"/>
              <a:t> row to a </a:t>
            </a:r>
            <a:r>
              <a:rPr lang="en-US" sz="2800" i="1" dirty="0"/>
              <a:t>Player</a:t>
            </a:r>
            <a:r>
              <a:rPr lang="en-US" sz="2800" dirty="0"/>
              <a:t> object and then added to a </a:t>
            </a:r>
            <a:r>
              <a:rPr lang="en-US" sz="2800" i="1" dirty="0"/>
              <a:t>vector</a:t>
            </a:r>
            <a:r>
              <a:rPr lang="en-US" sz="2800" dirty="0"/>
              <a:t>.</a:t>
            </a:r>
          </a:p>
          <a:p>
            <a:pPr marL="941388" indent="-457200"/>
            <a:r>
              <a:rPr lang="en-US" sz="2800" dirty="0"/>
              <a:t>Custom comparator and </a:t>
            </a:r>
            <a:r>
              <a:rPr lang="en-US" sz="2800" i="1" dirty="0"/>
              <a:t>Collections.sort()</a:t>
            </a:r>
            <a:r>
              <a:rPr lang="en-US" sz="2800" dirty="0"/>
              <a:t> are used to sort the </a:t>
            </a:r>
            <a:r>
              <a:rPr lang="en-US" sz="2800" i="1" dirty="0"/>
              <a:t>vector</a:t>
            </a:r>
            <a:r>
              <a:rPr lang="en-US" sz="2800" dirty="0"/>
              <a:t> and get the top 10 scores</a:t>
            </a:r>
          </a:p>
          <a:p>
            <a:pPr marL="941388" indent="-457200"/>
            <a:r>
              <a:rPr lang="en-US" sz="2800" dirty="0"/>
              <a:t>Data from </a:t>
            </a:r>
            <a:r>
              <a:rPr lang="en-US" sz="2800" i="1" dirty="0"/>
              <a:t>vector</a:t>
            </a:r>
            <a:r>
              <a:rPr lang="en-US" sz="2800" dirty="0"/>
              <a:t> is parsed to </a:t>
            </a:r>
            <a:r>
              <a:rPr lang="en-US" sz="2800" i="1" dirty="0"/>
              <a:t>String</a:t>
            </a:r>
            <a:r>
              <a:rPr lang="en-US" sz="2800" dirty="0"/>
              <a:t> and stored in the highscores.txt file.</a:t>
            </a:r>
          </a:p>
        </p:txBody>
      </p:sp>
    </p:spTree>
    <p:extLst>
      <p:ext uri="{BB962C8B-B14F-4D97-AF65-F5344CB8AC3E}">
        <p14:creationId xmlns:p14="http://schemas.microsoft.com/office/powerpoint/2010/main" val="350519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615-0DC4-4B85-8CCE-D4E5E53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cards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F9AB-2906-4D27-8692-918BCD3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0210"/>
            <a:ext cx="7729728" cy="353361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0">
            <a:normAutofit fontScale="92500" lnSpcReduction="20000"/>
          </a:bodyPr>
          <a:lstStyle/>
          <a:p>
            <a:pPr marL="941388" indent="-457200"/>
            <a:r>
              <a:rPr lang="en-US" sz="2800" dirty="0"/>
              <a:t>A pointer to selected card</a:t>
            </a:r>
          </a:p>
          <a:p>
            <a:pPr marL="941388" indent="-457200"/>
            <a:r>
              <a:rPr lang="en-US" sz="2800" dirty="0"/>
              <a:t>If a card is clicked and pointer is null, select it</a:t>
            </a:r>
          </a:p>
          <a:p>
            <a:pPr marL="941388" indent="-457200"/>
            <a:r>
              <a:rPr lang="en-US" sz="2800" dirty="0"/>
              <a:t>Once selected, highlight all valid destinations </a:t>
            </a:r>
          </a:p>
          <a:p>
            <a:pPr marL="941388" indent="-457200"/>
            <a:r>
              <a:rPr lang="en-US" sz="2800" dirty="0"/>
              <a:t>If a valid destination (card or pile) is clicked, move selected card</a:t>
            </a:r>
          </a:p>
          <a:p>
            <a:pPr marL="941388" indent="-457200"/>
            <a:r>
              <a:rPr lang="en-US" sz="2800" dirty="0"/>
              <a:t>Deselect() clears the selected card pointer and removes all highlighted destinations</a:t>
            </a:r>
          </a:p>
          <a:p>
            <a:pPr marL="941388" indent="-457200"/>
            <a:r>
              <a:rPr lang="en-US" sz="2800" dirty="0"/>
              <a:t>For stack of cards, </a:t>
            </a:r>
            <a:r>
              <a:rPr lang="en-US" sz="2800"/>
              <a:t>a vector of pointers is used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71954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</TotalTime>
  <Words>263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CMSC 23 mp - solitaire</vt:lpstr>
      <vt:lpstr>scenes</vt:lpstr>
      <vt:lpstr>difficulty</vt:lpstr>
      <vt:lpstr>Main, Changing scenes</vt:lpstr>
      <vt:lpstr>How to play</vt:lpstr>
      <vt:lpstr>HIGH SCORE SYSTEM</vt:lpstr>
      <vt:lpstr>Moving 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23 mp - solitaire</dc:title>
  <dc:creator>John Paolo Licup</dc:creator>
  <cp:lastModifiedBy>John Paolo Licup</cp:lastModifiedBy>
  <cp:revision>1</cp:revision>
  <dcterms:created xsi:type="dcterms:W3CDTF">2022-01-22T12:20:30Z</dcterms:created>
  <dcterms:modified xsi:type="dcterms:W3CDTF">2022-01-23T15:23:55Z</dcterms:modified>
</cp:coreProperties>
</file>