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53"/>
  </p:normalViewPr>
  <p:slideViewPr>
    <p:cSldViewPr snapToGrid="0" snapToObjects="1">
      <p:cViewPr varScale="1">
        <p:scale>
          <a:sx n="85" d="100"/>
          <a:sy n="85" d="100"/>
        </p:scale>
        <p:origin x="10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1D0F89-E4D7-9D4E-8C73-891F81140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2BB27C-D1BE-014F-B87B-265FBE37C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F960F0-60E4-8F43-8D5B-2297062AC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A6234-13C8-8040-962D-E8360D676672}" type="datetimeFigureOut">
              <a:rPr kumimoji="1" lang="zh-CN" altLang="en-US" smtClean="0"/>
              <a:t>2019/2/11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C8FB9E-5A53-354C-9F11-193E8A3E3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B2AF1A-5E66-0840-B0B0-C1E74E7AD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55BB4-62E2-7A40-A35C-5F48513EF5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47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07C432-7133-274D-8CAF-65D9FBAC8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DA3F5D-19F7-0741-8239-99A19A058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61034D-602C-5145-B475-A42D59695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A6234-13C8-8040-962D-E8360D676672}" type="datetimeFigureOut">
              <a:rPr kumimoji="1" lang="zh-CN" altLang="en-US" smtClean="0"/>
              <a:t>2019/2/11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BE94FE-2169-3E4E-8CFC-89E5F07C0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90A70F-55F3-E74D-88D5-3078C9E0F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55BB4-62E2-7A40-A35C-5F48513EF5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623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9C4DE8-A1A5-2C42-8369-E854D00991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406A98-D366-2D41-B0CA-761521DDD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BF07A7-837F-7B45-BCF9-91A70D3B8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A6234-13C8-8040-962D-E8360D676672}" type="datetimeFigureOut">
              <a:rPr kumimoji="1" lang="zh-CN" altLang="en-US" smtClean="0"/>
              <a:t>2019/2/11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F9E485-164F-0043-BBC1-C30AC919D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F5A244-C628-4A43-9459-0256D294B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55BB4-62E2-7A40-A35C-5F48513EF5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2055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D65ED8-B566-8E41-B1E9-83E3EF928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E72134-8562-2A4E-8F4C-5C04E5108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18C248-FA8C-F842-A8EB-8500B25A5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A6234-13C8-8040-962D-E8360D676672}" type="datetimeFigureOut">
              <a:rPr kumimoji="1" lang="zh-CN" altLang="en-US" smtClean="0"/>
              <a:t>2019/2/11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4B4D9A-F62A-DA4B-A258-6BCC73C47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572420-D5B7-1E47-BC3D-CAD09B986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55BB4-62E2-7A40-A35C-5F48513EF5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1945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794F20-E4BB-3F4C-8356-207E51F28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1BA526-6C9D-1945-9D4F-79908328D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5BA398-1EA4-084A-939D-4F28175D6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A6234-13C8-8040-962D-E8360D676672}" type="datetimeFigureOut">
              <a:rPr kumimoji="1" lang="zh-CN" altLang="en-US" smtClean="0"/>
              <a:t>2019/2/11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5A9B90-3717-2A4B-B799-8475D33D7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5E0927-962B-614E-A2D5-409381C37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55BB4-62E2-7A40-A35C-5F48513EF5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4704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0A0D2-E29A-F64F-9879-4732437A4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9DA8A0-5269-7842-8C2F-813D591460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7E7B43-9A05-4545-970E-30D19EB9F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1A52D2-53C0-3542-924E-F318B256D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A6234-13C8-8040-962D-E8360D676672}" type="datetimeFigureOut">
              <a:rPr kumimoji="1" lang="zh-CN" altLang="en-US" smtClean="0"/>
              <a:t>2019/2/11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89838F-9B91-B543-B77A-B21B9389F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5F6616-EABB-B64C-84A6-8C0BFB0EE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55BB4-62E2-7A40-A35C-5F48513EF5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2600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E4F5CD-F09A-1447-9C3F-D29012C6D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9FAC85-65E3-BA4E-A921-A39207001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8D0CDB-8C2F-E646-B2B9-A0064A613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6AA38C-2562-0843-A790-9B254F93A7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3FB8B1-6021-D54D-AD93-5909D51A51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E54157C-540B-F647-B26A-F92BB0BEE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A6234-13C8-8040-962D-E8360D676672}" type="datetimeFigureOut">
              <a:rPr kumimoji="1" lang="zh-CN" altLang="en-US" smtClean="0"/>
              <a:t>2019/2/11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858542-BC92-E045-A2B8-60D778E48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361ADE-CB0F-CE4A-B970-718FEB0B3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55BB4-62E2-7A40-A35C-5F48513EF5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9985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25C81D-808F-124A-A854-B016C7CF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42CE37-845A-B347-AD68-911A34B9A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A6234-13C8-8040-962D-E8360D676672}" type="datetimeFigureOut">
              <a:rPr kumimoji="1" lang="zh-CN" altLang="en-US" smtClean="0"/>
              <a:t>2019/2/11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D94840A-ECFF-104B-AFD1-C16E7F8D1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C817C2-13CD-F74E-93A2-8958B74D9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55BB4-62E2-7A40-A35C-5F48513EF5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9574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B360A0-4782-894A-9722-00D871E59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A6234-13C8-8040-962D-E8360D676672}" type="datetimeFigureOut">
              <a:rPr kumimoji="1" lang="zh-CN" altLang="en-US" smtClean="0"/>
              <a:t>2019/2/11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28AC5E3-4DD0-C545-882C-1E4DF7068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A7B778-1C33-8644-88A1-4D7DBCE9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55BB4-62E2-7A40-A35C-5F48513EF5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055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24D0D-0368-2346-BE23-F1542F157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749EDA-669E-8F45-B05F-89A19AB9D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BE14D9-ADD6-324D-BD9D-A6DA85BC3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A879D4-DCB9-704D-877A-BF3726549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A6234-13C8-8040-962D-E8360D676672}" type="datetimeFigureOut">
              <a:rPr kumimoji="1" lang="zh-CN" altLang="en-US" smtClean="0"/>
              <a:t>2019/2/11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9DEF2E-3B91-CB4D-8A93-97EC9CAB2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B37AF0-D2C5-1042-B86E-223898994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55BB4-62E2-7A40-A35C-5F48513EF5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150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348D01-B70A-304A-965C-80AE513F8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814998-B23B-5E42-A0D9-9F83D0ACC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5ED20D-675E-8B42-957D-874D1AF89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B162B8-7212-664F-8EB9-F50DE7E6B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A6234-13C8-8040-962D-E8360D676672}" type="datetimeFigureOut">
              <a:rPr kumimoji="1" lang="zh-CN" altLang="en-US" smtClean="0"/>
              <a:t>2019/2/11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553D90-83AF-FD44-8C83-5DE68E0F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FC081A-0456-784D-BFC6-8615FD105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55BB4-62E2-7A40-A35C-5F48513EF5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8481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5C36DF-D610-AB4E-8AB5-758B63D55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4C304E-94AE-314A-822D-050A6C9D5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B872B2-37A3-7041-92CB-7A3647E56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A6234-13C8-8040-962D-E8360D676672}" type="datetimeFigureOut">
              <a:rPr kumimoji="1" lang="zh-CN" altLang="en-US" smtClean="0"/>
              <a:t>2019/2/11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A5640D-4082-994C-ADDC-AD3C04624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6BA6A9-5978-A34A-A8FC-7DC1864FC7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55BB4-62E2-7A40-A35C-5F48513EF5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527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BE435-757D-0946-AED0-63723E56B1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收益资金录入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0E8022-B9AE-1340-91A6-4633BF1007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2019-02-11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9736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DE7678-DA48-4440-9930-AD9C233C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所需字段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5C6C47-F395-0749-B7B0-6B3104670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046"/>
            <a:ext cx="10515600" cy="5216577"/>
          </a:xfrm>
        </p:spPr>
        <p:txBody>
          <a:bodyPr>
            <a:normAutofit/>
          </a:bodyPr>
          <a:lstStyle/>
          <a:p>
            <a:r>
              <a:rPr kumimoji="1"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类型、金额、录入人，录入时间、修改时间、版本号（修改了多少次）、备注</a:t>
            </a:r>
            <a:endParaRPr kumimoji="1"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类型：</a:t>
            </a:r>
            <a:r>
              <a:rPr kumimoji="1"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type,</a:t>
            </a:r>
            <a:r>
              <a:rPr kumimoji="1"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来源于数据字典，有工资、基金、股票、利息）</a:t>
            </a:r>
            <a:endParaRPr kumimoji="1"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金额 </a:t>
            </a:r>
            <a:r>
              <a:rPr kumimoji="1"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1"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money,</a:t>
            </a:r>
            <a:r>
              <a:rPr kumimoji="1"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单位元，长度限制为</a:t>
            </a:r>
            <a:r>
              <a:rPr kumimoji="1"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kumimoji="1"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位，可编辑，数字类型保留</a:t>
            </a:r>
            <a:r>
              <a:rPr kumimoji="1"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位小数即精确到角</a:t>
            </a:r>
            <a:endParaRPr kumimoji="1"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录入人：</a:t>
            </a:r>
            <a:r>
              <a:rPr kumimoji="1"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creator,</a:t>
            </a:r>
            <a:r>
              <a:rPr kumimoji="1"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自动生成（获取登录人），长度</a:t>
            </a:r>
            <a:r>
              <a:rPr kumimoji="1"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kumimoji="1"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，不可编辑，文本类型</a:t>
            </a:r>
            <a:endParaRPr kumimoji="1"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录入时间：</a:t>
            </a:r>
            <a:r>
              <a:rPr kumimoji="1" lang="en-US" altLang="zh-CN" sz="1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create_time</a:t>
            </a:r>
            <a:r>
              <a:rPr kumimoji="1"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kumimoji="1"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自动生成（当前服务器时间），不可编辑，日期类型</a:t>
            </a:r>
            <a:endParaRPr kumimoji="1"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修改时间：</a:t>
            </a:r>
            <a:r>
              <a:rPr kumimoji="1" lang="en-US" altLang="zh-CN" sz="1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modify_time</a:t>
            </a:r>
            <a:r>
              <a:rPr kumimoji="1"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kumimoji="1"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可以编辑，默认当前服务器时间，日期类型</a:t>
            </a:r>
            <a:endParaRPr kumimoji="1"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版本号：</a:t>
            </a:r>
            <a:r>
              <a:rPr kumimoji="1"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version,</a:t>
            </a:r>
            <a:r>
              <a:rPr kumimoji="1"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不可编辑，递增，长度</a:t>
            </a:r>
            <a:r>
              <a:rPr kumimoji="1"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kumimoji="1"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，数字类型</a:t>
            </a:r>
            <a:endParaRPr kumimoji="1"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备注：</a:t>
            </a:r>
            <a:r>
              <a:rPr kumimoji="1"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remarks,</a:t>
            </a:r>
            <a:r>
              <a:rPr kumimoji="1"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可编辑，文本类型，长度</a:t>
            </a:r>
            <a:r>
              <a:rPr kumimoji="1"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endParaRPr kumimoji="1" lang="zh-CN" altLang="en-US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1263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159</Words>
  <Application>Microsoft Macintosh PowerPoint</Application>
  <PresentationFormat>宽屏</PresentationFormat>
  <Paragraphs>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Microsoft YaHei</vt:lpstr>
      <vt:lpstr>Arial</vt:lpstr>
      <vt:lpstr>Office 主题​​</vt:lpstr>
      <vt:lpstr>收益资金录入</vt:lpstr>
      <vt:lpstr>所需字段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收益资金录入</dc:title>
  <dc:creator>马 艳泽</dc:creator>
  <cp:lastModifiedBy>马 艳泽</cp:lastModifiedBy>
  <cp:revision>5</cp:revision>
  <dcterms:created xsi:type="dcterms:W3CDTF">2019-02-11T01:08:05Z</dcterms:created>
  <dcterms:modified xsi:type="dcterms:W3CDTF">2019-02-11T02:15:19Z</dcterms:modified>
</cp:coreProperties>
</file>