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592"/>
  </p:normalViewPr>
  <p:slideViewPr>
    <p:cSldViewPr snapToGrid="0" snapToObjects="1">
      <p:cViewPr varScale="1">
        <p:scale>
          <a:sx n="81" d="100"/>
          <a:sy n="81" d="100"/>
        </p:scale>
        <p:origin x="200" y="6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5222A-E0FC-734B-AE21-6F6544D81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E39447-004C-EF4B-B4B3-BC0C38A7C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442E2-39F1-7D4C-9770-D2C8F3FE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30FA-6FDB-0B4D-869F-94ACFFDAA67C}" type="datetimeFigureOut">
              <a:rPr kumimoji="1" lang="zh-CN" altLang="en-US" smtClean="0"/>
              <a:t>2019/2/12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932FD-FA62-FD47-93EA-EC5062AE5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792FE-CC32-4B43-865A-05816F6A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5ED7-CD6C-D74A-88AF-58A5B7798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619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0FD54-01D5-AD41-AA25-CE3097CD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F9C67C-A685-4241-8C14-6CA77CDC7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5485C-4D35-1B46-B1C1-38E1FC42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30FA-6FDB-0B4D-869F-94ACFFDAA67C}" type="datetimeFigureOut">
              <a:rPr kumimoji="1" lang="zh-CN" altLang="en-US" smtClean="0"/>
              <a:t>2019/2/12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CF713-80F8-9947-ACB6-8956EB9E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C272F9-082A-664F-AFC7-758F5C34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5ED7-CD6C-D74A-88AF-58A5B7798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68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762870-EF07-484D-A343-DB8FBBEB7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270AB4-014E-C942-BB3B-2230CB35A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AC81A-F639-1D4E-8954-F99412FF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30FA-6FDB-0B4D-869F-94ACFFDAA67C}" type="datetimeFigureOut">
              <a:rPr kumimoji="1" lang="zh-CN" altLang="en-US" smtClean="0"/>
              <a:t>2019/2/12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60EBF-3013-7547-B6F6-76B4B3C9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FE1A4-B47D-CA46-A55C-C11CF323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5ED7-CD6C-D74A-88AF-58A5B7798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76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65961-6E57-3C44-89ED-DF1D0827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C6C36-9C08-5443-AA8A-8904DC921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9AD0E-39E4-1F47-93DD-2F03C31A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30FA-6FDB-0B4D-869F-94ACFFDAA67C}" type="datetimeFigureOut">
              <a:rPr kumimoji="1" lang="zh-CN" altLang="en-US" smtClean="0"/>
              <a:t>2019/2/12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D66E0-9985-1443-A24C-B37E582F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E7F60-FAF9-4A43-89E3-8551CF86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5ED7-CD6C-D74A-88AF-58A5B7798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744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1BACD-5407-FD46-8903-6F942FE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BA3E1-9535-AA4C-B627-F4CEEBB57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7CFCD9-518E-884B-B7D0-5A1EDA8B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30FA-6FDB-0B4D-869F-94ACFFDAA67C}" type="datetimeFigureOut">
              <a:rPr kumimoji="1" lang="zh-CN" altLang="en-US" smtClean="0"/>
              <a:t>2019/2/12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92369-98DF-0543-95B7-AA70202C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EF779-A190-7841-A498-4A46B1FD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5ED7-CD6C-D74A-88AF-58A5B7798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789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9EB3D-5511-8346-8DA2-FB0185F5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6FC6D5-B5E8-644D-8C9B-65C9E5218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BA3A60-8705-5D48-A72A-34F9F99BC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8A6F24-C119-BC46-9B97-8D25431C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30FA-6FDB-0B4D-869F-94ACFFDAA67C}" type="datetimeFigureOut">
              <a:rPr kumimoji="1" lang="zh-CN" altLang="en-US" smtClean="0"/>
              <a:t>2019/2/12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284425-6B54-594F-BCA7-61D1F538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697FA2-80C3-E240-9D23-E2697C69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5ED7-CD6C-D74A-88AF-58A5B7798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84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3F671-CDFC-DB41-B53A-5741C746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A0DDA7-4DC0-A240-B73A-61FFFF0E9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3DC3F6-377B-0241-800A-F836EA702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5D6647-A746-FA42-B8D9-5BD12B7A0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41503D-14B4-6B45-9B50-D0FE04C3F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FA5C0C-FF5D-2E47-B836-4164DC717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30FA-6FDB-0B4D-869F-94ACFFDAA67C}" type="datetimeFigureOut">
              <a:rPr kumimoji="1" lang="zh-CN" altLang="en-US" smtClean="0"/>
              <a:t>2019/2/12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9E85B9-6F13-4B4F-B86F-5E49AAE7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27EA8A-087A-0F42-A71D-D4D4FAF0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5ED7-CD6C-D74A-88AF-58A5B7798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966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DCC9B-9281-D94D-88DF-0E35C13D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B8337D-4638-5848-ADA8-701F38EC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30FA-6FDB-0B4D-869F-94ACFFDAA67C}" type="datetimeFigureOut">
              <a:rPr kumimoji="1" lang="zh-CN" altLang="en-US" smtClean="0"/>
              <a:t>2019/2/12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D69D58-C938-124B-8989-DE08A828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B0566F-F6DC-284A-B240-9D74A101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5ED7-CD6C-D74A-88AF-58A5B7798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780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81731F-7716-E140-92B5-1905FB41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30FA-6FDB-0B4D-869F-94ACFFDAA67C}" type="datetimeFigureOut">
              <a:rPr kumimoji="1" lang="zh-CN" altLang="en-US" smtClean="0"/>
              <a:t>2019/2/12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92E7F0-49A1-8E40-BDD4-BE990E39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97044B-D234-9D4B-B055-6DF24DFB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5ED7-CD6C-D74A-88AF-58A5B7798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353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FB261-93B6-B74E-A683-AE413C47D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CC54A-9D7D-EA4F-BBC3-808DC9B9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1FE009-4FA5-F94A-AA0B-1903BCCAA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6F16FF-4BE4-4345-AA50-B904983D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30FA-6FDB-0B4D-869F-94ACFFDAA67C}" type="datetimeFigureOut">
              <a:rPr kumimoji="1" lang="zh-CN" altLang="en-US" smtClean="0"/>
              <a:t>2019/2/12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61653F-6A66-F544-BD68-7C521EA8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9E2AD8-3739-C04B-9C75-594CDC0E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5ED7-CD6C-D74A-88AF-58A5B7798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594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65FA2-5CCC-0843-A14C-8D34D48A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6C340F-6141-B34E-8C15-EF20F80C6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F96E90-20D6-FC42-B965-1DBBA11E1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275833-04A0-A549-BDE4-03A0457F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30FA-6FDB-0B4D-869F-94ACFFDAA67C}" type="datetimeFigureOut">
              <a:rPr kumimoji="1" lang="zh-CN" altLang="en-US" smtClean="0"/>
              <a:t>2019/2/12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0E462-B341-5F48-B2C6-3ACCB2B8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6AE15C-C51A-624E-B572-46D83BC9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5ED7-CD6C-D74A-88AF-58A5B7798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352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AC8243-9773-8B48-B5D5-B14349FB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A361BA-3FB5-AB43-9E29-94B37FACE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DC347-9D9A-4D4B-B358-FDE1F220B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230FA-6FDB-0B4D-869F-94ACFFDAA67C}" type="datetimeFigureOut">
              <a:rPr kumimoji="1" lang="zh-CN" altLang="en-US" smtClean="0"/>
              <a:t>2019/2/12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66EB4-1C5E-9144-8C02-6E3B3000B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427C7-7AC9-CD47-92BC-BFFAC561A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45ED7-CD6C-D74A-88AF-58A5B7798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845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AA5D0-18FB-6F48-B33E-C0F02466C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数据字典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3EFF5B-5841-0546-9732-D7DEE72AD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2019-02-11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62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4FE39-EF15-0C40-B111-0D787872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所需字段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21ABA-C8D5-2446-A7CF-4F10D1CF0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、类型、录入人、备注</a:t>
            </a:r>
            <a:endParaRPr kumimoji="1"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pId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数字类型</a:t>
            </a:r>
            <a:endParaRPr kumimoji="1"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类型：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type,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文本类型，长度</a:t>
            </a:r>
            <a:r>
              <a:rPr kumimoji="1"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endParaRPr kumimoji="1"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录入人：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creator(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当前登录人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，文本类型，长度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</a:p>
          <a:p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备注：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remarks,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文本类型，长度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endParaRPr kumimoji="1" lang="zh-CN" alt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828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8B85-9DBD-8F4E-B16C-4B705A77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998"/>
            <a:ext cx="10515600" cy="887942"/>
          </a:xfrm>
        </p:spPr>
        <p:txBody>
          <a:bodyPr/>
          <a:lstStyle/>
          <a:p>
            <a:r>
              <a:rPr kumimoji="1" lang="zh-CN" altLang="en-US" dirty="0"/>
              <a:t>模板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38C3A38-10E5-D244-9E68-D565F0CF8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165104"/>
              </p:ext>
            </p:extLst>
          </p:nvPr>
        </p:nvGraphicFramePr>
        <p:xfrm>
          <a:off x="838200" y="1850339"/>
          <a:ext cx="3696730" cy="1772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365">
                  <a:extLst>
                    <a:ext uri="{9D8B030D-6E8A-4147-A177-3AD203B41FA5}">
                      <a16:colId xmlns:a16="http://schemas.microsoft.com/office/drawing/2014/main" val="1056559215"/>
                    </a:ext>
                  </a:extLst>
                </a:gridCol>
                <a:gridCol w="1848365">
                  <a:extLst>
                    <a:ext uri="{9D8B030D-6E8A-4147-A177-3AD203B41FA5}">
                      <a16:colId xmlns:a16="http://schemas.microsoft.com/office/drawing/2014/main" val="1565029940"/>
                    </a:ext>
                  </a:extLst>
                </a:gridCol>
              </a:tblGrid>
              <a:tr h="467154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15274"/>
                  </a:ext>
                </a:extLst>
              </a:tr>
              <a:tr h="573989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收入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维护收入的类型（工资、理财）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369456"/>
                  </a:ext>
                </a:extLst>
              </a:tr>
              <a:tr h="573989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支出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维护支出的类型（饮食、旅游、交通、理财）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92998"/>
                  </a:ext>
                </a:extLst>
              </a:tr>
            </a:tbl>
          </a:graphicData>
        </a:graphic>
      </p:graphicFrame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AA135504-70F6-0743-9BB7-ED98602E4401}"/>
              </a:ext>
            </a:extLst>
          </p:cNvPr>
          <p:cNvCxnSpPr/>
          <p:nvPr/>
        </p:nvCxnSpPr>
        <p:spPr>
          <a:xfrm>
            <a:off x="4534930" y="2718487"/>
            <a:ext cx="939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5F1D685-DCD8-8542-82A3-33DB5972D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522270"/>
              </p:ext>
            </p:extLst>
          </p:nvPr>
        </p:nvGraphicFramePr>
        <p:xfrm>
          <a:off x="5474043" y="1825625"/>
          <a:ext cx="5814542" cy="2635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271">
                  <a:extLst>
                    <a:ext uri="{9D8B030D-6E8A-4147-A177-3AD203B41FA5}">
                      <a16:colId xmlns:a16="http://schemas.microsoft.com/office/drawing/2014/main" val="4267707457"/>
                    </a:ext>
                  </a:extLst>
                </a:gridCol>
                <a:gridCol w="2907271">
                  <a:extLst>
                    <a:ext uri="{9D8B030D-6E8A-4147-A177-3AD203B41FA5}">
                      <a16:colId xmlns:a16="http://schemas.microsoft.com/office/drawing/2014/main" val="4196350871"/>
                    </a:ext>
                  </a:extLst>
                </a:gridCol>
              </a:tblGrid>
              <a:tr h="658791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110661"/>
                  </a:ext>
                </a:extLst>
              </a:tr>
              <a:tr h="658791">
                <a:tc>
                  <a:txBody>
                    <a:bodyPr/>
                    <a:lstStyle/>
                    <a:p>
                      <a:r>
                        <a:rPr lang="zh-CN" altLang="en-US" dirty="0"/>
                        <a:t>工资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死工资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09126"/>
                  </a:ext>
                </a:extLst>
              </a:tr>
              <a:tr h="658791">
                <a:tc>
                  <a:txBody>
                    <a:bodyPr/>
                    <a:lstStyle/>
                    <a:p>
                      <a:r>
                        <a:rPr lang="zh-CN" altLang="en-US" dirty="0"/>
                        <a:t>基金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基金收入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016070"/>
                  </a:ext>
                </a:extLst>
              </a:tr>
              <a:tr h="658791">
                <a:tc>
                  <a:txBody>
                    <a:bodyPr/>
                    <a:lstStyle/>
                    <a:p>
                      <a:r>
                        <a:rPr lang="zh-CN" altLang="en-US" dirty="0"/>
                        <a:t>股票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股票收入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68526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1EAA591F-97B2-684D-84E8-8B6E4E9C862B}"/>
              </a:ext>
            </a:extLst>
          </p:cNvPr>
          <p:cNvSpPr txBox="1"/>
          <p:nvPr/>
        </p:nvSpPr>
        <p:spPr>
          <a:xfrm>
            <a:off x="772512" y="141889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一级数据字典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AB8F319-7B3B-3042-AD3E-F1E0525A2E31}"/>
              </a:ext>
            </a:extLst>
          </p:cNvPr>
          <p:cNvSpPr txBox="1"/>
          <p:nvPr/>
        </p:nvSpPr>
        <p:spPr>
          <a:xfrm>
            <a:off x="5407626" y="139792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二级数据字典</a:t>
            </a:r>
          </a:p>
        </p:txBody>
      </p:sp>
    </p:spTree>
    <p:extLst>
      <p:ext uri="{BB962C8B-B14F-4D97-AF65-F5344CB8AC3E}">
        <p14:creationId xmlns:p14="http://schemas.microsoft.com/office/powerpoint/2010/main" val="174071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100</Words>
  <Application>Microsoft Macintosh PowerPoint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Microsoft YaHei</vt:lpstr>
      <vt:lpstr>Arial</vt:lpstr>
      <vt:lpstr>Office 主题​​</vt:lpstr>
      <vt:lpstr>数据字典</vt:lpstr>
      <vt:lpstr>所需字段</vt:lpstr>
      <vt:lpstr>模板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数据字典</dc:title>
  <dc:creator>马 艳泽</dc:creator>
  <cp:lastModifiedBy>马 艳泽</cp:lastModifiedBy>
  <cp:revision>8</cp:revision>
  <dcterms:created xsi:type="dcterms:W3CDTF">2019-02-11T02:17:01Z</dcterms:created>
  <dcterms:modified xsi:type="dcterms:W3CDTF">2019-02-12T01:55:09Z</dcterms:modified>
</cp:coreProperties>
</file>