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3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E6B12-11B8-2E45-974D-C06DA71B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59B021-CFB8-D640-BD6D-B2CE1B53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388-443A-2647-8246-BEAAB70C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5A67B-4E7E-9C49-B4DE-97B3FB5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42EEB-3735-7642-8192-551C5F1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20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A603F-1E43-1544-9955-313CC1A5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6E6-E962-1B4C-8043-EFCB3663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30311-41BC-FF4C-8146-A5945AEC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E4C3B-F383-9342-BE57-C18482A9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450F0-4C9C-1743-8C5C-08371306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91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08B17-CD8A-AF4B-B2BA-65008363D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906A2-1DE1-2344-9F9F-C9429C70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CEF43-413F-4F41-A2CC-FD041CBC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26DE2-CA5D-0D43-9D97-2004906E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FFA81-18AD-0D42-9027-DE407F32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2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B7C3E-D208-7F49-8FBC-13780F1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03B94-89C1-5141-BD6A-EAE21064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0B9AB-22A8-A24F-B297-7C597986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8B44E-D808-A34E-9A13-6655815B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783F9-9B73-9947-98D1-48CF33FD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5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9C4AF-7003-D941-AAC4-187D3E11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A9FD7-0623-AD4A-A477-C11E485B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85935-3A8A-A549-9014-836353E8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9CF60-7B5F-4D40-8837-DCC3FA6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3F21A-202F-EA41-B69F-C5451DA6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63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4A4E-49C0-0A4B-B6E6-D5B1189D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24252-A5B5-B943-BD8A-77FC1C1EC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03970-6F1F-3E48-A105-6081F4B7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BDC9E-73D5-544A-8982-EC114DCE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36DBA-C318-4447-B169-EFC740E0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52229-073A-6C48-8855-FB06F6C4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07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61FC-C262-594F-81D2-6680E4D5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7B186-EE6B-DB4A-9E50-22380F92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1F36F-098A-0E43-BC5D-A62BA9EF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58604-294F-B34C-8F48-69655715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79C329-E6CF-434D-BE98-18C9164A9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7EFDF4-D2B8-2C44-BCFE-3B469609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DC0319-BF71-8E45-BB24-9B93E556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27192-C61B-A145-8D10-EE598C59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6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B58C-0F83-0844-B146-5A1F0C81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066C94-7D3F-914C-ACEE-423E02B8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D5C97-B336-9348-B3BF-D968B130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AB2F1-695C-CA45-AD40-109E81BF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3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D880B-38EA-0441-BA7E-A56188B2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4382B-B568-2E42-983A-CF241B5F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18B7F-34E3-DC4E-ABE5-AB35D87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21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F538D-BC62-0A46-BF05-B37D68FE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42749-2366-FD48-B6D6-681392B9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DDD5E-0732-1849-B741-C32978483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A4DE-AA8D-5342-9F99-C69319B6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91CCD-21A4-EA4F-936B-607D918F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E3E27-F83A-6140-BD96-0F13E5A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41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8B300-6ABC-3E43-ADE9-6FCED5F8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3830D7-AEA6-DE4D-BCE2-E15166758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E5008-C6F4-184F-BADD-441B19DE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F0871-0D42-0942-A441-25B6FCFC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17AF2-00E9-4648-B96C-220F044C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20069-9FEF-D743-8F17-03F624C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96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A593BD-D532-0845-996F-841F0E51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E3CDE-7629-FB4B-B91B-0D51B83E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4B921-320A-6C43-BE63-84D156E44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9BF6-5DBF-0649-9819-D49A94484907}" type="datetimeFigureOut">
              <a:rPr kumimoji="1" lang="zh-CN" altLang="en-US" smtClean="0"/>
              <a:t>2019/1/18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E9EC8-60C8-B74E-A305-1B226D787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60297-2EB2-0B48-B09D-DE74768B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8866-3A86-1040-86C5-4C8A5E52D7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39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0C57-72D6-774A-B285-7096EB4E4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资金管理技术调研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77A82-69EA-CB44-A5F0-F411541B2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2019-01-18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1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6FA3-A803-E24F-AAAF-52D891B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适用场景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9A5B1-852A-654B-A604-616A6B13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电脑</a:t>
            </a:r>
            <a:endParaRPr kumimoji="1" lang="en-US" altLang="zh-CN" dirty="0"/>
          </a:p>
          <a:p>
            <a:r>
              <a:rPr kumimoji="1" lang="en-US" altLang="zh-CN" dirty="0"/>
              <a:t>2.Android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1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71F6C-EF1A-9D44-971B-109F478A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C5254-E61A-5042-82AE-574AFC9E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、数据库：</a:t>
            </a:r>
            <a:r>
              <a:rPr kumimoji="1" lang="en-US" altLang="zh-CN" dirty="0"/>
              <a:t>MySQL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、技术语言：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Android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、前台 ：</a:t>
            </a:r>
            <a:r>
              <a:rPr kumimoji="1" lang="en-US" altLang="zh-CN" dirty="0"/>
              <a:t>jQuery </a:t>
            </a:r>
            <a:r>
              <a:rPr kumimoji="1" lang="en-US" altLang="zh-CN" dirty="0" err="1"/>
              <a:t>MiniUI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Echarts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Bootstrap</a:t>
            </a:r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、后台：</a:t>
            </a:r>
            <a:r>
              <a:rPr kumimoji="1" lang="en-US" altLang="zh-CN" dirty="0"/>
              <a:t>Eureka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Zuul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security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 oauth2</a:t>
            </a:r>
            <a:r>
              <a:rPr kumimoji="1" lang="zh-CN" altLang="en-US" dirty="0"/>
              <a:t>；</a:t>
            </a:r>
            <a:r>
              <a:rPr lang="en-US" altLang="zh-CN" dirty="0"/>
              <a:t> Spring Data JPA</a:t>
            </a:r>
            <a:r>
              <a:rPr lang="zh-CN" altLang="en-US" dirty="0"/>
              <a:t>、</a:t>
            </a:r>
            <a:r>
              <a:rPr lang="en-US" altLang="zh-CN" dirty="0"/>
              <a:t> Spring Boot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资金管理技术调研</vt:lpstr>
      <vt:lpstr>适用场景</vt:lpstr>
      <vt:lpstr>技术环境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资金管理技术调研</dc:title>
  <dc:creator>马 艳泽</dc:creator>
  <cp:lastModifiedBy>马 艳泽</cp:lastModifiedBy>
  <cp:revision>5</cp:revision>
  <dcterms:created xsi:type="dcterms:W3CDTF">2019-01-18T06:27:21Z</dcterms:created>
  <dcterms:modified xsi:type="dcterms:W3CDTF">2019-01-18T07:17:00Z</dcterms:modified>
</cp:coreProperties>
</file>