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layfair Displ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PlayfairDispl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layfairDisplay-bold.fntdata"/><Relationship Id="rId18" Type="http://schemas.openxmlformats.org/officeDocument/2006/relationships/font" Target="fonts/PlayfairDispl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Shape 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Shape 41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Shape 42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Shape 4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2.jpg"/><Relationship Id="rId5" Type="http://schemas.openxmlformats.org/officeDocument/2006/relationships/image" Target="../media/image6.jpg"/><Relationship Id="rId6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 Passion</a:t>
            </a:r>
            <a:endParaRPr/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Мая Петрова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2" type="body"/>
          </p:nvPr>
        </p:nvSpPr>
        <p:spPr>
          <a:xfrm>
            <a:off x="4939500" y="724200"/>
            <a:ext cx="39486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Описание на реализацията на системата и на взаимодействието на основните компоненти</a:t>
            </a:r>
            <a:endParaRPr/>
          </a:p>
        </p:txBody>
      </p:sp>
      <p:pic>
        <p:nvPicPr>
          <p:cNvPr descr="Overhead shot of red raspberries in white teacup on a wooden table." id="113" name="Shape 113"/>
          <p:cNvPicPr preferRelativeResize="0"/>
          <p:nvPr/>
        </p:nvPicPr>
        <p:blipFill rotWithShape="1">
          <a:blip r:embed="rId3">
            <a:alphaModFix/>
          </a:blip>
          <a:srcRect b="16957" l="49586" r="8893" t="0"/>
          <a:stretch/>
        </p:blipFill>
        <p:spPr>
          <a:xfrm flipH="1">
            <a:off x="3" y="0"/>
            <a:ext cx="4571997" cy="5143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4294967295" type="body"/>
          </p:nvPr>
        </p:nvSpPr>
        <p:spPr>
          <a:xfrm>
            <a:off x="311700" y="1769575"/>
            <a:ext cx="2408100" cy="30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/>
              <a:t>Frontend part</a:t>
            </a:r>
            <a:endParaRPr sz="1400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/>
              <a:t>REST API</a:t>
            </a:r>
            <a:endParaRPr sz="1400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/>
              <a:t>Database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DEMO</a:t>
            </a:r>
            <a:endParaRPr sz="3000"/>
          </a:p>
        </p:txBody>
      </p:sp>
      <p:pic>
        <p:nvPicPr>
          <p:cNvPr descr="Closeup of green beans in a wooden basket" id="124" name="Shape 124"/>
          <p:cNvPicPr preferRelativeResize="0"/>
          <p:nvPr/>
        </p:nvPicPr>
        <p:blipFill rotWithShape="1">
          <a:blip r:embed="rId3">
            <a:alphaModFix/>
          </a:blip>
          <a:srcRect b="0" l="23908" r="0" t="0"/>
          <a:stretch/>
        </p:blipFill>
        <p:spPr>
          <a:xfrm>
            <a:off x="3272325" y="0"/>
            <a:ext cx="587212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verhead shot of hand holding cup of light-colored tea with lemon slices floating in it" id="65" name="Shape 65"/>
          <p:cNvPicPr preferRelativeResize="0"/>
          <p:nvPr/>
        </p:nvPicPr>
        <p:blipFill rotWithShape="1">
          <a:blip r:embed="rId3">
            <a:alphaModFix/>
          </a:blip>
          <a:srcRect b="38539" l="0" r="28825" t="21892"/>
          <a:stretch/>
        </p:blipFill>
        <p:spPr>
          <a:xfrm>
            <a:off x="433825" y="359800"/>
            <a:ext cx="3795004" cy="1397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unch of dark blue grapes on a vine" id="66" name="Shape 66"/>
          <p:cNvPicPr preferRelativeResize="0"/>
          <p:nvPr/>
        </p:nvPicPr>
        <p:blipFill rotWithShape="1">
          <a:blip r:embed="rId4">
            <a:alphaModFix/>
          </a:blip>
          <a:srcRect b="37538" l="0" r="0" t="12214"/>
          <a:stretch/>
        </p:blipFill>
        <p:spPr>
          <a:xfrm>
            <a:off x="433775" y="1886650"/>
            <a:ext cx="3795002" cy="2859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verhead shot of wooden table with cast iron pan and various spices on it" id="67" name="Shape 67"/>
          <p:cNvPicPr preferRelativeResize="0"/>
          <p:nvPr/>
        </p:nvPicPr>
        <p:blipFill rotWithShape="1">
          <a:blip r:embed="rId5">
            <a:alphaModFix/>
          </a:blip>
          <a:srcRect b="3846" l="35811" r="34812" t="5210"/>
          <a:stretch/>
        </p:blipFill>
        <p:spPr>
          <a:xfrm>
            <a:off x="4356064" y="359800"/>
            <a:ext cx="2146499" cy="43944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d onion sliced in half. Peppercorns in foreground. Parsley leaves in background." id="68" name="Shape 68"/>
          <p:cNvPicPr preferRelativeResize="0"/>
          <p:nvPr/>
        </p:nvPicPr>
        <p:blipFill rotWithShape="1">
          <a:blip r:embed="rId6">
            <a:alphaModFix/>
          </a:blip>
          <a:srcRect b="3651" l="23477" r="45348" t="0"/>
          <a:stretch/>
        </p:blipFill>
        <p:spPr>
          <a:xfrm>
            <a:off x="6629825" y="359800"/>
            <a:ext cx="2146498" cy="4402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Описание на проекта</a:t>
            </a:r>
            <a:endParaRPr/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600" cy="38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Идея на сайта - собствено пространство за добавяне на рецепти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Уебсайт за добавяне и разглеждане на рецепти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Основни роли: 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Гост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Регистриран потребител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Основни сценарии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Вход в системата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Регистрация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Редакция на профил на потребител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Добавяне на рецепта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Редактиране на рецепта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Изтриване на рецепта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Преглеждане на рецепта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235875"/>
            <a:ext cx="8520600" cy="35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Преглеждане на рецепти в дадена категория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Търсене на рецепта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Коментар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Оценка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Основни страници (Frontend)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Заглавна страница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Страница за вход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Страница за регистрация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Профил на потребител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Рецепти по категория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Добавяне на рецепта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Преглед на рецепта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Изтриване на рецепта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Редактиране на рецепта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Основни API ресурси (Backend)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- POST, GET, PUT - /user/{userId}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Recipe - </a:t>
            </a:r>
            <a:r>
              <a:rPr lang="en"/>
              <a:t>POST, GET, PUT, DELETE</a:t>
            </a:r>
            <a:r>
              <a:rPr lang="en"/>
              <a:t> - /recipe/{recipeId}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Category - GET - /category/{categoryId}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Recipes - GET - /recipes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Categories - GET - /categories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Users - GET - /users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Login -  /login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isLogged - GET - /isLogged</a:t>
            </a:r>
            <a:endParaRPr/>
          </a:p>
          <a:p>
            <a: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Logout - /logout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Описание на използваните технологии и библиотечни модули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265500" y="13365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</a:t>
            </a:r>
            <a:endParaRPr/>
          </a:p>
        </p:txBody>
      </p:sp>
      <p:sp>
        <p:nvSpPr>
          <p:cNvPr id="95" name="Shape 9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/>
              <a:t>React.js (JSX)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CSS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Create-react-app (Webpack)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React-dom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React-router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React-router-dom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Prop-types</a:t>
            </a:r>
            <a:endParaRPr b="1"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Axios</a:t>
            </a:r>
            <a:endParaRPr b="1"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Babel modules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265500" y="13365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</a:t>
            </a:r>
            <a:endParaRPr/>
          </a:p>
        </p:txBody>
      </p:sp>
      <p:sp>
        <p:nvSpPr>
          <p:cNvPr id="101" name="Shape 10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Express.js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Node.js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Sqlite3 module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Bcrypt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Body-parser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Cookie-parser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Express-session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Http-errors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Morgan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Babel modules</a:t>
            </a:r>
            <a:endParaRPr/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nodemon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265500" y="14127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107" name="Shape 107"/>
          <p:cNvSpPr txBox="1"/>
          <p:nvPr>
            <p:ph idx="2" type="body"/>
          </p:nvPr>
        </p:nvSpPr>
        <p:spPr>
          <a:xfrm>
            <a:off x="4939500" y="9528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sqlite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