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Gungsuh" charset="-127"/>
                <a:ea typeface="Gungsuh" charset="-127"/>
                <a:cs typeface="Gungsuh" charset="-127"/>
              </a:rPr>
              <a:t>CONNECT FOUR</a:t>
            </a:r>
            <a:endParaRPr lang="en-US" dirty="0">
              <a:solidFill>
                <a:srgbClr val="C00000"/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Project 01</a:t>
            </a:r>
          </a:p>
          <a:p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Maya Prado</a:t>
            </a:r>
            <a:endParaRPr lang="en-US" dirty="0">
              <a:latin typeface="Gungsuh" charset="-127"/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6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117231"/>
            <a:ext cx="10386647" cy="3692769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Connect Four </a:t>
            </a:r>
            <a:r>
              <a:rPr lang="en-US" sz="2200" dirty="0" smtClean="0">
                <a:latin typeface="Gungsuh" charset="-127"/>
                <a:ea typeface="Gungsuh" charset="-127"/>
                <a:cs typeface="Gungsuh" charset="-127"/>
              </a:rPr>
              <a:t>is </a:t>
            </a:r>
            <a:r>
              <a:rPr lang="en-US" sz="2200" dirty="0">
                <a:latin typeface="Gungsuh" charset="-127"/>
                <a:ea typeface="Gungsuh" charset="-127"/>
                <a:cs typeface="Gungsuh" charset="-127"/>
              </a:rPr>
              <a:t>a two-player connection game in which the players </a:t>
            </a:r>
            <a:r>
              <a:rPr lang="en-US" sz="2200" dirty="0" smtClean="0">
                <a:latin typeface="Gungsuh" charset="-127"/>
                <a:ea typeface="Gungsuh" charset="-127"/>
                <a:cs typeface="Gungsuh" charset="-127"/>
              </a:rPr>
              <a:t>take </a:t>
            </a:r>
            <a:r>
              <a:rPr lang="en-US" sz="2200" dirty="0">
                <a:latin typeface="Gungsuh" charset="-127"/>
                <a:ea typeface="Gungsuh" charset="-127"/>
                <a:cs typeface="Gungsuh" charset="-127"/>
              </a:rPr>
              <a:t>turns dropping colored discs from the top into a seven-column, six-row vertically suspended grid. The pieces fall straight down, occupying the next available space within the column. The objective of the game is to be the first to form a horizontal, vertical, or diagonal line of four of one's own discs.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6708" y="4220306"/>
            <a:ext cx="9519138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C00000"/>
                </a:solidFill>
                <a:latin typeface="Gungsuh" charset="-127"/>
                <a:ea typeface="Gungsuh" charset="-127"/>
                <a:cs typeface="Gungsuh" charset="-127"/>
              </a:rPr>
              <a:t>MVP</a:t>
            </a:r>
            <a:r>
              <a:rPr lang="en-US" sz="2400" dirty="0">
                <a:solidFill>
                  <a:srgbClr val="C00000"/>
                </a:solidFill>
                <a:latin typeface="Gungsuh" charset="-127"/>
                <a:ea typeface="Gungsuh" charset="-127"/>
                <a:cs typeface="Gungsuh" charset="-127"/>
              </a:rPr>
              <a:t> - two-player game (both players are human) with one difficulty level, 6x7 grid, two colored disks, possibility to win and to lose.</a:t>
            </a:r>
          </a:p>
        </p:txBody>
      </p:sp>
    </p:spTree>
    <p:extLst>
      <p:ext uri="{BB962C8B-B14F-4D97-AF65-F5344CB8AC3E}">
        <p14:creationId xmlns:p14="http://schemas.microsoft.com/office/powerpoint/2010/main" val="6068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7213"/>
            <a:ext cx="9601200" cy="9572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Main Challenges:</a:t>
            </a:r>
            <a:endParaRPr lang="en-US" dirty="0">
              <a:latin typeface="Gungsuh" charset="-127"/>
              <a:ea typeface="Gungsuh" charset="-127"/>
              <a:cs typeface="Gungsuh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r="6764" b="1875"/>
          <a:stretch/>
        </p:blipFill>
        <p:spPr>
          <a:xfrm>
            <a:off x="921682" y="1514476"/>
            <a:ext cx="3964391" cy="4862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7788" y="1243013"/>
            <a:ext cx="70342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Checking for a win:</a:t>
            </a:r>
          </a:p>
          <a:p>
            <a:pPr algn="just"/>
            <a:endParaRPr lang="en-US" sz="2000" dirty="0" smtClean="0">
              <a:latin typeface="Gungsuh" charset="-127"/>
              <a:ea typeface="Gungsuh" charset="-127"/>
              <a:cs typeface="Gungsuh" charset="-127"/>
            </a:endParaRPr>
          </a:p>
          <a:p>
            <a:pPr algn="just"/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1</a:t>
            </a:r>
            <a:r>
              <a:rPr lang="en-US" sz="2000" b="1" baseline="30000" dirty="0" smtClean="0">
                <a:latin typeface="Gungsuh" charset="-127"/>
                <a:ea typeface="Gungsuh" charset="-127"/>
                <a:cs typeface="Gungsuh" charset="-127"/>
              </a:rPr>
              <a:t>st</a:t>
            </a:r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 step </a:t>
            </a:r>
            <a:r>
              <a:rPr lang="mr-IN" sz="2000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assigning id to each cell from 0 to 48;</a:t>
            </a:r>
          </a:p>
          <a:p>
            <a:pPr algn="just"/>
            <a:endParaRPr lang="en-US" sz="2000" dirty="0">
              <a:latin typeface="Gungsuh" charset="-127"/>
              <a:ea typeface="Gungsuh" charset="-127"/>
              <a:cs typeface="Gungsuh" charset="-127"/>
            </a:endParaRPr>
          </a:p>
          <a:p>
            <a:pPr algn="just"/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2</a:t>
            </a:r>
            <a:r>
              <a:rPr lang="en-US" sz="2000" b="1" baseline="30000" dirty="0" smtClean="0">
                <a:latin typeface="Gungsuh" charset="-127"/>
                <a:ea typeface="Gungsuh" charset="-127"/>
                <a:cs typeface="Gungsuh" charset="-127"/>
              </a:rPr>
              <a:t>nd</a:t>
            </a:r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 step </a:t>
            </a:r>
            <a:r>
              <a:rPr lang="mr-IN" sz="2000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getting all rows columns and </a:t>
            </a:r>
            <a:r>
              <a:rPr lang="en-US" sz="2000" dirty="0" err="1" smtClean="0">
                <a:latin typeface="Gungsuh" charset="-127"/>
                <a:ea typeface="Gungsuh" charset="-127"/>
                <a:cs typeface="Gungsuh" charset="-127"/>
              </a:rPr>
              <a:t>diags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;</a:t>
            </a:r>
            <a:endParaRPr lang="en-US" sz="2000" dirty="0">
              <a:latin typeface="Gungsuh" charset="-127"/>
              <a:ea typeface="Gungsuh" charset="-127"/>
              <a:cs typeface="Gungsuh" charset="-127"/>
            </a:endParaRPr>
          </a:p>
          <a:p>
            <a:pPr algn="just"/>
            <a:endParaRPr lang="en-US" sz="2000" dirty="0">
              <a:latin typeface="Gungsuh" charset="-127"/>
              <a:ea typeface="Gungsuh" charset="-127"/>
              <a:cs typeface="Gungsuh" charset="-127"/>
            </a:endParaRPr>
          </a:p>
          <a:p>
            <a:pPr algn="just"/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3</a:t>
            </a:r>
            <a:r>
              <a:rPr lang="en-US" sz="2000" b="1" baseline="30000" dirty="0" smtClean="0">
                <a:latin typeface="Gungsuh" charset="-127"/>
                <a:ea typeface="Gungsuh" charset="-127"/>
                <a:cs typeface="Gungsuh" charset="-127"/>
              </a:rPr>
              <a:t>rd</a:t>
            </a:r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 step </a:t>
            </a:r>
            <a:r>
              <a:rPr lang="mr-IN" sz="2000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checking every row, col and </a:t>
            </a:r>
            <a:r>
              <a:rPr lang="en-US" sz="2000" dirty="0" err="1" smtClean="0">
                <a:latin typeface="Gungsuh" charset="-127"/>
                <a:ea typeface="Gungsuh" charset="-127"/>
                <a:cs typeface="Gungsuh" charset="-127"/>
              </a:rPr>
              <a:t>diag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after every move to see if there are 4 disks in it of the same color;</a:t>
            </a:r>
          </a:p>
          <a:p>
            <a:pPr algn="just"/>
            <a:endParaRPr lang="en-US" sz="2000" dirty="0">
              <a:latin typeface="Gungsuh" charset="-127"/>
              <a:ea typeface="Gungsuh" charset="-127"/>
              <a:cs typeface="Gungsuh" charset="-127"/>
            </a:endParaRPr>
          </a:p>
          <a:p>
            <a:pPr algn="just"/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4</a:t>
            </a:r>
            <a:r>
              <a:rPr lang="en-US" sz="2000" b="1" baseline="30000" dirty="0" smtClean="0">
                <a:latin typeface="Gungsuh" charset="-127"/>
                <a:ea typeface="Gungsuh" charset="-127"/>
                <a:cs typeface="Gungsuh" charset="-127"/>
              </a:rPr>
              <a:t>th</a:t>
            </a:r>
            <a:r>
              <a:rPr lang="en-US" sz="2000" b="1" dirty="0" smtClean="0">
                <a:latin typeface="Gungsuh" charset="-127"/>
                <a:ea typeface="Gungsuh" charset="-127"/>
                <a:cs typeface="Gungsuh" charset="-127"/>
              </a:rPr>
              <a:t> step </a:t>
            </a:r>
            <a:r>
              <a:rPr lang="mr-IN" sz="2000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putting id-s of those disks in an array, sorting them from biggest to smallest, subtracting every next id from the previous and looking for subtracting results combination </a:t>
            </a:r>
            <a:r>
              <a:rPr lang="mr-IN" sz="2000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sz="2000" dirty="0" smtClean="0">
                <a:latin typeface="Gungsuh" charset="-127"/>
                <a:ea typeface="Gungsuh" charset="-127"/>
                <a:cs typeface="Gungsuh" charset="-127"/>
              </a:rPr>
              <a:t> 111 or 777 or 888 or 666.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588" y="400050"/>
            <a:ext cx="3571875" cy="728663"/>
          </a:xfrm>
        </p:spPr>
        <p:txBody>
          <a:bodyPr/>
          <a:lstStyle/>
          <a:p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Example:</a:t>
            </a:r>
            <a:endParaRPr lang="en-US" dirty="0">
              <a:latin typeface="Gungsuh" charset="-127"/>
              <a:ea typeface="Gungsuh" charset="-127"/>
              <a:cs typeface="Gungsuh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r="4542"/>
          <a:stretch/>
        </p:blipFill>
        <p:spPr>
          <a:xfrm>
            <a:off x="1092529" y="1414463"/>
            <a:ext cx="4069187" cy="5034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4988" y="1300163"/>
            <a:ext cx="64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Check and see there are 4 red disks in right </a:t>
            </a:r>
            <a:r>
              <a:rPr lang="en-US" dirty="0" err="1" smtClean="0">
                <a:latin typeface="Gungsuh" charset="-127"/>
                <a:ea typeface="Gungsuh" charset="-127"/>
                <a:cs typeface="Gungsuh" charset="-127"/>
              </a:rPr>
              <a:t>diag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; </a:t>
            </a:r>
          </a:p>
          <a:p>
            <a:pPr marL="342900" indent="-342900">
              <a:buAutoNum type="arabicPeriod"/>
            </a:pPr>
            <a:endParaRPr lang="en-US" dirty="0">
              <a:latin typeface="Gungsuh" charset="-127"/>
              <a:ea typeface="Gungsuh" charset="-127"/>
              <a:cs typeface="Gungsuh" charset="-127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Push id-s of these disks into array </a:t>
            </a:r>
            <a:r>
              <a:rPr lang="mr-IN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 [26, 32, 38, 44];</a:t>
            </a:r>
          </a:p>
          <a:p>
            <a:pPr marL="342900" indent="-342900">
              <a:buAutoNum type="arabicPeriod"/>
            </a:pPr>
            <a:endParaRPr lang="en-US" dirty="0">
              <a:latin typeface="Gungsuh" charset="-127"/>
              <a:ea typeface="Gungsuh" charset="-127"/>
              <a:cs typeface="Gungsuh" charset="-127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Sort this array from bigger to smaller </a:t>
            </a:r>
            <a:r>
              <a:rPr lang="mr-IN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 [44, 38, 32, 26];</a:t>
            </a:r>
          </a:p>
          <a:p>
            <a:pPr marL="342900" indent="-342900">
              <a:buAutoNum type="arabicPeriod"/>
            </a:pPr>
            <a:endParaRPr lang="en-US" dirty="0">
              <a:latin typeface="Gungsuh" charset="-127"/>
              <a:ea typeface="Gungsuh" charset="-127"/>
              <a:cs typeface="Gungsuh" charset="-127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Map this sorted array and return only results of subtraction of every next item from the previous </a:t>
            </a:r>
            <a:r>
              <a:rPr lang="mr-IN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 [6, 6, 6];</a:t>
            </a:r>
          </a:p>
          <a:p>
            <a:pPr marL="342900" indent="-342900">
              <a:buAutoNum type="arabicPeriod"/>
            </a:pPr>
            <a:endParaRPr lang="en-US" dirty="0">
              <a:latin typeface="Gungsuh" charset="-127"/>
              <a:ea typeface="Gungsuh" charset="-127"/>
              <a:cs typeface="Gungsuh" charset="-127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Join this array of subtraction results into a string </a:t>
            </a:r>
            <a:r>
              <a:rPr lang="mr-IN" dirty="0" smtClean="0">
                <a:latin typeface="Gungsuh" charset="-127"/>
                <a:ea typeface="Gungsuh" charset="-127"/>
                <a:cs typeface="Gungsuh" charset="-127"/>
              </a:rPr>
              <a:t>–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 666;</a:t>
            </a:r>
          </a:p>
          <a:p>
            <a:pPr marL="342900" indent="-342900">
              <a:buAutoNum type="arabicPeriod"/>
            </a:pPr>
            <a:endParaRPr lang="en-US" dirty="0">
              <a:latin typeface="Gungsuh" charset="-127"/>
              <a:ea typeface="Gungsuh" charset="-127"/>
              <a:cs typeface="Gungsuh" charset="-127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Check if this string === ‘666’ for right </a:t>
            </a:r>
            <a:r>
              <a:rPr lang="en-US" dirty="0" err="1" smtClean="0">
                <a:latin typeface="Gungsuh" charset="-127"/>
                <a:ea typeface="Gungsuh" charset="-127"/>
                <a:cs typeface="Gungsuh" charset="-127"/>
              </a:rPr>
              <a:t>diags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, or ‘111’ for rows, or ‘777’ for cols, or ‘888’ for left </a:t>
            </a:r>
            <a:r>
              <a:rPr lang="en-US" dirty="0" err="1" smtClean="0">
                <a:latin typeface="Gungsuh" charset="-127"/>
                <a:ea typeface="Gungsuh" charset="-127"/>
                <a:cs typeface="Gungsuh" charset="-127"/>
              </a:rPr>
              <a:t>diags</a:t>
            </a:r>
            <a:r>
              <a:rPr lang="en-US" dirty="0" smtClean="0">
                <a:latin typeface="Gungsuh" charset="-127"/>
                <a:ea typeface="Gungsuh" charset="-127"/>
                <a:cs typeface="Gungsuh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8007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Gungsuh" charset="-127"/>
                <a:ea typeface="Gungsuh" charset="-127"/>
                <a:cs typeface="Gungsuh" charset="-127"/>
              </a:rPr>
              <a:t>Features in progress:</a:t>
            </a:r>
            <a: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  <a:t/>
            </a:r>
            <a:b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>
                <a:latin typeface="Gungsuh" charset="-127"/>
                <a:ea typeface="Gungsuh" charset="-127"/>
                <a:cs typeface="Gungsuh" charset="-127"/>
              </a:rPr>
              <a:t/>
            </a:r>
            <a:br>
              <a:rPr lang="en-US" sz="3200" dirty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  <a:t>1. Computer as a second player with winning logic behind the moves;</a:t>
            </a:r>
            <a:b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>
                <a:latin typeface="Gungsuh" charset="-127"/>
                <a:ea typeface="Gungsuh" charset="-127"/>
                <a:cs typeface="Gungsuh" charset="-127"/>
              </a:rPr>
              <a:t/>
            </a:r>
            <a:br>
              <a:rPr lang="en-US" sz="3200" dirty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  <a:t>2. Adding difficulty levels by adjusting computer’s logic;</a:t>
            </a:r>
            <a:b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>
                <a:latin typeface="Gungsuh" charset="-127"/>
                <a:ea typeface="Gungsuh" charset="-127"/>
                <a:cs typeface="Gungsuh" charset="-127"/>
              </a:rPr>
              <a:t/>
            </a:r>
            <a:br>
              <a:rPr lang="en-US" sz="3200" dirty="0">
                <a:latin typeface="Gungsuh" charset="-127"/>
                <a:ea typeface="Gungsuh" charset="-127"/>
                <a:cs typeface="Gungsuh" charset="-127"/>
              </a:rPr>
            </a:br>
            <a:r>
              <a:rPr lang="en-US" sz="3200" dirty="0" smtClean="0">
                <a:latin typeface="Gungsuh" charset="-127"/>
                <a:ea typeface="Gungsuh" charset="-127"/>
                <a:cs typeface="Gungsuh" charset="-127"/>
              </a:rPr>
              <a:t>3. Adding ability to log in and create and account for a player.</a:t>
            </a:r>
            <a:endParaRPr lang="en-US" sz="3200" dirty="0">
              <a:latin typeface="Gungsuh" charset="-127"/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3715" y="2686050"/>
            <a:ext cx="8361229" cy="117205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Gungsuh" charset="-127"/>
                <a:ea typeface="Gungsuh" charset="-127"/>
                <a:cs typeface="Gungsuh" charset="-127"/>
              </a:rPr>
              <a:t>Thank you!</a:t>
            </a:r>
            <a:endParaRPr lang="en-US" b="1" dirty="0">
              <a:solidFill>
                <a:srgbClr val="C00000"/>
              </a:solidFill>
              <a:latin typeface="Gungsuh" charset="-127"/>
              <a:ea typeface="Gungsuh" charset="-127"/>
              <a:cs typeface="Gungsuh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3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1386</TotalTime>
  <Words>302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Gungsuh</vt:lpstr>
      <vt:lpstr>Crop</vt:lpstr>
      <vt:lpstr>CONNECT FOUR</vt:lpstr>
      <vt:lpstr>Connect Four is a two-player connection game in which the players take turns dropping colored discs from the top into a seven-column, six-row vertically suspended grid. The pieces fall straight down, occupying the next available space within the column. The objective of the game is to be the first to form a horizontal, vertical, or diagonal line of four of one's own discs.</vt:lpstr>
      <vt:lpstr>Main Challenges:</vt:lpstr>
      <vt:lpstr>Example:</vt:lpstr>
      <vt:lpstr>Features in progress:  1. Computer as a second player with winning logic behind the moves;  2. Adding difficulty levels by adjusting computer’s logic;  3. Adding ability to log in and create and account for a player.</vt:lpstr>
      <vt:lpstr>Thank you!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maiia prado</dc:creator>
  <cp:lastModifiedBy>maiia prado</cp:lastModifiedBy>
  <cp:revision>6</cp:revision>
  <dcterms:created xsi:type="dcterms:W3CDTF">2018-01-08T15:30:58Z</dcterms:created>
  <dcterms:modified xsi:type="dcterms:W3CDTF">2018-01-09T14:40:14Z</dcterms:modified>
</cp:coreProperties>
</file>