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8DD5-C773-48CB-B830-074E02C4EBCD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B6F4-C473-4B39-83AC-A90F8106C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45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FB6F4-C473-4B39-83AC-A90F8106C4C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10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85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06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5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78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7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3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850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118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28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4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0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55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8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2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10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06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ED0EFB-15BC-4EFF-A509-845A4D07697B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3B98-18AE-43EC-BEEF-B9022AA878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0908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598" y="150418"/>
            <a:ext cx="5216237" cy="1558635"/>
          </a:xfrm>
        </p:spPr>
        <p:txBody>
          <a:bodyPr/>
          <a:lstStyle/>
          <a:p>
            <a:r>
              <a:rPr lang="en-SG" sz="5400" dirty="0" smtClean="0"/>
              <a:t>Batik </a:t>
            </a:r>
            <a:r>
              <a:rPr lang="en-SG" sz="5400" dirty="0" smtClean="0"/>
              <a:t>Harmony</a:t>
            </a:r>
            <a:endParaRPr lang="en-S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5934" y="5382491"/>
            <a:ext cx="4914901" cy="1475509"/>
          </a:xfrm>
        </p:spPr>
        <p:txBody>
          <a:bodyPr>
            <a:noAutofit/>
          </a:bodyPr>
          <a:lstStyle/>
          <a:p>
            <a:pPr algn="ctr"/>
            <a:r>
              <a:rPr lang="en-SG" sz="3600" dirty="0" smtClean="0"/>
              <a:t>By</a:t>
            </a:r>
          </a:p>
          <a:p>
            <a:pPr algn="ctr"/>
            <a:r>
              <a:rPr lang="en-SG" sz="3200" dirty="0" err="1" smtClean="0"/>
              <a:t>mayar</a:t>
            </a:r>
            <a:endParaRPr lang="en-S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0" y="1709053"/>
            <a:ext cx="6317674" cy="3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Tentang</a:t>
            </a:r>
            <a:r>
              <a:rPr lang="en-SG" dirty="0" smtClean="0"/>
              <a:t> </a:t>
            </a:r>
            <a:r>
              <a:rPr lang="en-SG" dirty="0" smtClean="0"/>
              <a:t>Kami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menjalani</a:t>
            </a:r>
            <a:r>
              <a:rPr lang="en-SG" dirty="0" smtClean="0"/>
              <a:t> </a:t>
            </a:r>
            <a:r>
              <a:rPr lang="en-SG" dirty="0" err="1" smtClean="0"/>
              <a:t>bisnis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 </a:t>
            </a:r>
            <a:r>
              <a:rPr lang="en-SG" dirty="0" err="1" smtClean="0"/>
              <a:t>kurang</a:t>
            </a:r>
            <a:r>
              <a:rPr lang="en-SG" dirty="0" smtClean="0"/>
              <a:t> lebih2 </a:t>
            </a:r>
            <a:r>
              <a:rPr lang="en-SG" dirty="0" err="1" smtClean="0"/>
              <a:t>tahun</a:t>
            </a:r>
            <a:r>
              <a:rPr lang="en-SG" dirty="0" smtClean="0"/>
              <a:t> </a:t>
            </a:r>
            <a:r>
              <a:rPr lang="en-SG" dirty="0" err="1" smtClean="0"/>
              <a:t>belakangan</a:t>
            </a:r>
            <a:r>
              <a:rPr lang="en-SG" dirty="0" smtClean="0"/>
              <a:t> </a:t>
            </a:r>
            <a:r>
              <a:rPr lang="en-SG" dirty="0" err="1" smtClean="0"/>
              <a:t>ini</a:t>
            </a:r>
            <a:r>
              <a:rPr lang="en-SG" dirty="0" smtClean="0"/>
              <a:t>,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pikir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akan</a:t>
            </a:r>
            <a:r>
              <a:rPr lang="en-SG" dirty="0" smtClean="0"/>
              <a:t> </a:t>
            </a:r>
            <a:r>
              <a:rPr lang="en-SG" dirty="0" err="1" smtClean="0"/>
              <a:t>lanjutkan</a:t>
            </a:r>
            <a:r>
              <a:rPr lang="en-SG" dirty="0" smtClean="0"/>
              <a:t> </a:t>
            </a:r>
            <a:r>
              <a:rPr lang="en-SG" dirty="0" err="1" smtClean="0"/>
              <a:t>nanti</a:t>
            </a:r>
            <a:r>
              <a:rPr lang="en-SG" dirty="0" smtClean="0"/>
              <a:t> </a:t>
            </a:r>
            <a:r>
              <a:rPr lang="en-SG" dirty="0" err="1" smtClean="0"/>
              <a:t>kalau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sudah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bekerja</a:t>
            </a:r>
            <a:r>
              <a:rPr lang="en-SG" dirty="0" smtClean="0"/>
              <a:t> </a:t>
            </a:r>
            <a:r>
              <a:rPr lang="en-SG" dirty="0" err="1" smtClean="0"/>
              <a:t>lagi</a:t>
            </a:r>
            <a:r>
              <a:rPr lang="en-SG" dirty="0" smtClean="0"/>
              <a:t> di Singapore.</a:t>
            </a:r>
          </a:p>
          <a:p>
            <a:r>
              <a:rPr lang="en-SG" dirty="0" err="1" smtClean="0"/>
              <a:t>Awal</a:t>
            </a:r>
            <a:r>
              <a:rPr lang="en-SG" dirty="0" smtClean="0"/>
              <a:t> </a:t>
            </a:r>
            <a:r>
              <a:rPr lang="en-SG" dirty="0" err="1" smtClean="0"/>
              <a:t>mulanya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</a:t>
            </a:r>
            <a:r>
              <a:rPr lang="en-SG" dirty="0" err="1" smtClean="0"/>
              <a:t>Cuma</a:t>
            </a:r>
            <a:r>
              <a:rPr lang="en-SG" dirty="0" smtClean="0"/>
              <a:t> </a:t>
            </a:r>
            <a:r>
              <a:rPr lang="en-SG" dirty="0" err="1" smtClean="0"/>
              <a:t>menjual</a:t>
            </a:r>
            <a:r>
              <a:rPr lang="en-SG" dirty="0" smtClean="0"/>
              <a:t> </a:t>
            </a:r>
            <a:r>
              <a:rPr lang="en-SG" dirty="0" err="1" smtClean="0"/>
              <a:t>kain</a:t>
            </a:r>
            <a:r>
              <a:rPr lang="en-SG" dirty="0" smtClean="0"/>
              <a:t> batik </a:t>
            </a:r>
            <a:r>
              <a:rPr lang="en-SG" dirty="0" err="1" smtClean="0"/>
              <a:t>saja,bekerja</a:t>
            </a:r>
            <a:r>
              <a:rPr lang="en-SG" dirty="0" smtClean="0"/>
              <a:t> </a:t>
            </a:r>
            <a:r>
              <a:rPr lang="en-SG" dirty="0" err="1" smtClean="0"/>
              <a:t>sama</a:t>
            </a:r>
            <a:r>
              <a:rPr lang="en-SG" dirty="0" smtClean="0"/>
              <a:t> </a:t>
            </a:r>
            <a:r>
              <a:rPr lang="en-SG" dirty="0" err="1" smtClean="0"/>
              <a:t>dengan</a:t>
            </a:r>
            <a:r>
              <a:rPr lang="en-SG" dirty="0" smtClean="0"/>
              <a:t> </a:t>
            </a:r>
            <a:r>
              <a:rPr lang="en-SG" dirty="0" err="1" smtClean="0"/>
              <a:t>teman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mengirim</a:t>
            </a:r>
            <a:r>
              <a:rPr lang="en-SG" dirty="0" smtClean="0"/>
              <a:t> batik </a:t>
            </a:r>
            <a:r>
              <a:rPr lang="en-SG" dirty="0" err="1" smtClean="0"/>
              <a:t>kesingapore</a:t>
            </a:r>
            <a:r>
              <a:rPr lang="en-SG" dirty="0" smtClean="0"/>
              <a:t>, </a:t>
            </a:r>
            <a:r>
              <a:rPr lang="en-SG" dirty="0" err="1" smtClean="0"/>
              <a:t>tapi</a:t>
            </a:r>
            <a:r>
              <a:rPr lang="en-SG" dirty="0" smtClean="0"/>
              <a:t> </a:t>
            </a:r>
            <a:r>
              <a:rPr lang="en-SG" dirty="0" err="1" smtClean="0"/>
              <a:t>sekarang</a:t>
            </a:r>
            <a:r>
              <a:rPr lang="en-SG" dirty="0" smtClean="0"/>
              <a:t> </a:t>
            </a:r>
            <a:r>
              <a:rPr lang="en-SG" dirty="0" err="1" smtClean="0"/>
              <a:t>saya</a:t>
            </a:r>
            <a:r>
              <a:rPr lang="en-SG" dirty="0" smtClean="0"/>
              <a:t> juga </a:t>
            </a:r>
            <a:r>
              <a:rPr lang="en-SG" dirty="0" err="1" smtClean="0"/>
              <a:t>menjahit</a:t>
            </a:r>
            <a:r>
              <a:rPr lang="en-SG" dirty="0" smtClean="0"/>
              <a:t> </a:t>
            </a:r>
            <a:r>
              <a:rPr lang="en-SG" dirty="0" err="1" smtClean="0"/>
              <a:t>perorangan</a:t>
            </a:r>
            <a:r>
              <a:rPr lang="en-SG" dirty="0" smtClean="0"/>
              <a:t>.</a:t>
            </a:r>
          </a:p>
          <a:p>
            <a:endParaRPr lang="en-SG" dirty="0" smtClean="0"/>
          </a:p>
          <a:p>
            <a:endParaRPr lang="en-SG" dirty="0" smtClean="0"/>
          </a:p>
          <a:p>
            <a:pPr marL="0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9388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 err="1" smtClean="0"/>
              <a:t>Visi</a:t>
            </a:r>
            <a:r>
              <a:rPr lang="en-SG" sz="4400" dirty="0" smtClean="0"/>
              <a:t> </a:t>
            </a:r>
            <a:r>
              <a:rPr lang="en-SG" sz="4400" dirty="0" err="1" smtClean="0"/>
              <a:t>dan</a:t>
            </a:r>
            <a:r>
              <a:rPr lang="en-SG" sz="4400" dirty="0" smtClean="0"/>
              <a:t> </a:t>
            </a:r>
            <a:r>
              <a:rPr lang="en-SG" sz="4400" dirty="0" err="1" smtClean="0"/>
              <a:t>Misi</a:t>
            </a:r>
            <a:endParaRPr lang="en-S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Kepuasan</a:t>
            </a:r>
            <a:r>
              <a:rPr lang="en-SG" dirty="0" smtClean="0"/>
              <a:t> </a:t>
            </a:r>
            <a:r>
              <a:rPr lang="en-SG" dirty="0" err="1" smtClean="0"/>
              <a:t>pelanggan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tujuan</a:t>
            </a:r>
            <a:r>
              <a:rPr lang="en-SG" dirty="0" smtClean="0"/>
              <a:t> </a:t>
            </a:r>
            <a:r>
              <a:rPr lang="en-SG" dirty="0" err="1" smtClean="0"/>
              <a:t>utama</a:t>
            </a:r>
            <a:r>
              <a:rPr lang="en-SG" dirty="0" smtClean="0"/>
              <a:t>.</a:t>
            </a:r>
          </a:p>
          <a:p>
            <a:r>
              <a:rPr lang="en-SG" dirty="0"/>
              <a:t>juga </a:t>
            </a:r>
            <a:r>
              <a:rPr lang="en-SG" dirty="0" err="1"/>
              <a:t>memberikan</a:t>
            </a:r>
            <a:r>
              <a:rPr lang="en-SG" dirty="0"/>
              <a:t> </a:t>
            </a:r>
            <a:r>
              <a:rPr lang="en-SG" dirty="0" err="1"/>
              <a:t>peluang</a:t>
            </a:r>
            <a:r>
              <a:rPr lang="en-SG" dirty="0"/>
              <a:t> </a:t>
            </a:r>
            <a:r>
              <a:rPr lang="en-SG" dirty="0" err="1"/>
              <a:t>kerjasama</a:t>
            </a:r>
            <a:r>
              <a:rPr lang="en-SG" dirty="0"/>
              <a:t> </a:t>
            </a:r>
            <a:r>
              <a:rPr lang="en-SG" dirty="0" err="1"/>
              <a:t>bagi</a:t>
            </a:r>
            <a:r>
              <a:rPr lang="en-SG" dirty="0"/>
              <a:t> </a:t>
            </a:r>
            <a:r>
              <a:rPr lang="en-SG" dirty="0" err="1"/>
              <a:t>anda</a:t>
            </a:r>
            <a:r>
              <a:rPr lang="en-SG" dirty="0"/>
              <a:t> yang </a:t>
            </a:r>
            <a:r>
              <a:rPr lang="en-SG" dirty="0" err="1"/>
              <a:t>mempunyai</a:t>
            </a:r>
            <a:r>
              <a:rPr lang="en-SG" dirty="0"/>
              <a:t> </a:t>
            </a:r>
            <a:r>
              <a:rPr lang="en-SG" dirty="0" err="1"/>
              <a:t>butik</a:t>
            </a:r>
            <a:r>
              <a:rPr lang="en-SG" dirty="0"/>
              <a:t> </a:t>
            </a:r>
            <a:r>
              <a:rPr lang="en-SG" dirty="0" err="1"/>
              <a:t>atau</a:t>
            </a:r>
            <a:r>
              <a:rPr lang="en-SG" dirty="0"/>
              <a:t> </a:t>
            </a:r>
            <a:r>
              <a:rPr lang="en-SG" dirty="0" err="1"/>
              <a:t>toko</a:t>
            </a:r>
            <a:r>
              <a:rPr lang="en-SG" dirty="0"/>
              <a:t> </a:t>
            </a:r>
            <a:r>
              <a:rPr lang="en-SG" dirty="0" err="1"/>
              <a:t>pakaian</a:t>
            </a:r>
            <a:r>
              <a:rPr lang="en-SG" dirty="0"/>
              <a:t> yang </a:t>
            </a:r>
            <a:r>
              <a:rPr lang="en-SG" dirty="0" err="1"/>
              <a:t>ingin</a:t>
            </a:r>
            <a:r>
              <a:rPr lang="en-SG" dirty="0"/>
              <a:t> </a:t>
            </a:r>
            <a:r>
              <a:rPr lang="en-SG" dirty="0" err="1"/>
              <a:t>memproduksi</a:t>
            </a:r>
            <a:r>
              <a:rPr lang="en-SG" dirty="0"/>
              <a:t> </a:t>
            </a:r>
            <a:r>
              <a:rPr lang="en-SG" dirty="0" err="1"/>
              <a:t>pakaian</a:t>
            </a:r>
            <a:r>
              <a:rPr lang="en-SG" dirty="0"/>
              <a:t> yang </a:t>
            </a:r>
            <a:r>
              <a:rPr lang="en-SG" dirty="0" err="1" smtClean="0"/>
              <a:t>berkualitas</a:t>
            </a:r>
            <a:r>
              <a:rPr lang="en-SG" dirty="0" smtClean="0"/>
              <a:t>, </a:t>
            </a:r>
            <a:r>
              <a:rPr lang="en-SG" dirty="0" err="1"/>
              <a:t>dengan</a:t>
            </a:r>
            <a:r>
              <a:rPr lang="en-SG" dirty="0"/>
              <a:t> </a:t>
            </a:r>
            <a:r>
              <a:rPr lang="en-SG" dirty="0" err="1"/>
              <a:t>standar</a:t>
            </a:r>
            <a:r>
              <a:rPr lang="en-SG" dirty="0"/>
              <a:t> </a:t>
            </a:r>
            <a:r>
              <a:rPr lang="en-SG" dirty="0" err="1"/>
              <a:t>butik</a:t>
            </a:r>
            <a:r>
              <a:rPr lang="en-SG" dirty="0"/>
              <a:t> ( </a:t>
            </a:r>
            <a:r>
              <a:rPr lang="en-SG" dirty="0" err="1"/>
              <a:t>halus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rapi</a:t>
            </a:r>
            <a:r>
              <a:rPr lang="en-SG" dirty="0"/>
              <a:t> ) di </a:t>
            </a:r>
            <a:r>
              <a:rPr lang="en-SG" dirty="0" err="1"/>
              <a:t>tempat</a:t>
            </a:r>
            <a:r>
              <a:rPr lang="en-SG" dirty="0"/>
              <a:t> </a:t>
            </a:r>
            <a:r>
              <a:rPr lang="en-SG" dirty="0" smtClean="0"/>
              <a:t>kami.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6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6" y="286463"/>
            <a:ext cx="4902635" cy="1400530"/>
          </a:xfrm>
        </p:spPr>
        <p:txBody>
          <a:bodyPr/>
          <a:lstStyle/>
          <a:p>
            <a:r>
              <a:rPr lang="en-SG" sz="4400" dirty="0" err="1" smtClean="0"/>
              <a:t>Terima</a:t>
            </a:r>
            <a:r>
              <a:rPr lang="en-SG" sz="4400" dirty="0" smtClean="0"/>
              <a:t> </a:t>
            </a:r>
            <a:r>
              <a:rPr lang="en-SG" sz="4400" dirty="0" err="1" smtClean="0"/>
              <a:t>kasih</a:t>
            </a:r>
            <a:r>
              <a:rPr lang="en-SG" sz="4400" dirty="0" smtClean="0"/>
              <a:t> </a:t>
            </a:r>
            <a:endParaRPr lang="en-SG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72439" y="2426991"/>
            <a:ext cx="5172797" cy="133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4800" dirty="0" smtClean="0"/>
              <a:t>Batik Harmony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849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1066</TotalTime>
  <Words>84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Batik Harmony</vt:lpstr>
      <vt:lpstr>Tentang Kami</vt:lpstr>
      <vt:lpstr>Visi dan Misi</vt:lpstr>
      <vt:lpstr>Terima kasih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mayar2703@gmail.com</dc:creator>
  <cp:lastModifiedBy>mayar2703@gmail.com</cp:lastModifiedBy>
  <cp:revision>9</cp:revision>
  <dcterms:created xsi:type="dcterms:W3CDTF">2017-05-25T08:42:48Z</dcterms:created>
  <dcterms:modified xsi:type="dcterms:W3CDTF">2017-05-27T14:53:20Z</dcterms:modified>
</cp:coreProperties>
</file>