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8"/>
  </p:notesMasterIdLst>
  <p:sldIdLst>
    <p:sldId id="256" r:id="rId2"/>
    <p:sldId id="366" r:id="rId3"/>
    <p:sldId id="258" r:id="rId4"/>
    <p:sldId id="260" r:id="rId5"/>
    <p:sldId id="264" r:id="rId6"/>
    <p:sldId id="346" r:id="rId7"/>
    <p:sldId id="348" r:id="rId8"/>
    <p:sldId id="349" r:id="rId9"/>
    <p:sldId id="350" r:id="rId10"/>
    <p:sldId id="347" r:id="rId11"/>
    <p:sldId id="344" r:id="rId12"/>
    <p:sldId id="351" r:id="rId13"/>
    <p:sldId id="357" r:id="rId14"/>
    <p:sldId id="352" r:id="rId15"/>
    <p:sldId id="358" r:id="rId16"/>
    <p:sldId id="353" r:id="rId17"/>
    <p:sldId id="359" r:id="rId18"/>
    <p:sldId id="354" r:id="rId19"/>
    <p:sldId id="355" r:id="rId20"/>
    <p:sldId id="360" r:id="rId21"/>
    <p:sldId id="361" r:id="rId22"/>
    <p:sldId id="356" r:id="rId23"/>
    <p:sldId id="362" r:id="rId24"/>
    <p:sldId id="364" r:id="rId25"/>
    <p:sldId id="345" r:id="rId26"/>
    <p:sldId id="365" r:id="rId27"/>
  </p:sldIdLst>
  <p:sldSz cx="9144000" cy="5143500" type="screen16x9"/>
  <p:notesSz cx="6858000" cy="9144000"/>
  <p:embeddedFontLst>
    <p:embeddedFont>
      <p:font typeface="Abel" panose="02000506030000020004" pitchFamily="2" charset="0"/>
      <p:regular r:id="rId29"/>
    </p:embeddedFont>
    <p:embeddedFont>
      <p:font typeface="Montserrat" panose="00000500000000000000" pitchFamily="2" charset="0"/>
      <p:regular r:id="rId30"/>
    </p:embeddedFont>
    <p:embeddedFont>
      <p:font typeface="Philosopher" panose="020B060402020202020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AC91A8-6D27-41EB-B315-62F6CC366D30}">
  <a:tblStyle styleId="{27AC91A8-6D27-41EB-B315-62F6CC366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0747" autoAdjust="0"/>
  </p:normalViewPr>
  <p:slideViewPr>
    <p:cSldViewPr showGuides="1">
      <p:cViewPr>
        <p:scale>
          <a:sx n="92" d="100"/>
          <a:sy n="92" d="100"/>
        </p:scale>
        <p:origin x="66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316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ym typeface="Arial"/>
              </a:rPr>
              <a:t>The volume column within the summery fact has been represented in the form of K and M.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ym typeface="Arial"/>
              </a:rPr>
              <a:t> So in order to be able to turn it into number  we had to split the text symbol and do some multiplication and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2" hasCustomPrompt="1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4"/>
          <p:cNvSpPr txBox="1"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1" r:id="rId6"/>
    <p:sldLayoutId id="2147483690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Graduation Project </a:t>
            </a:r>
            <a:endParaRPr sz="4800" dirty="0"/>
          </a:p>
        </p:txBody>
      </p:sp>
      <p:sp>
        <p:nvSpPr>
          <p:cNvPr id="708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Physical Model </a:t>
            </a:r>
          </a:p>
        </p:txBody>
      </p:sp>
    </p:spTree>
    <p:extLst>
      <p:ext uri="{BB962C8B-B14F-4D97-AF65-F5344CB8AC3E}">
        <p14:creationId xmlns:p14="http://schemas.microsoft.com/office/powerpoint/2010/main" val="188154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18" name="Google Shape;818;p71"/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9650" y="2306325"/>
            <a:ext cx="4207150" cy="1482300"/>
          </a:xfrm>
        </p:spPr>
        <p:txBody>
          <a:bodyPr/>
          <a:lstStyle/>
          <a:p>
            <a:pPr algn="ctr"/>
            <a:r>
              <a:rPr lang="en-US" sz="4000" dirty="0"/>
              <a:t>The SQL Queries</a:t>
            </a:r>
          </a:p>
        </p:txBody>
      </p:sp>
    </p:spTree>
    <p:extLst>
      <p:ext uri="{BB962C8B-B14F-4D97-AF65-F5344CB8AC3E}">
        <p14:creationId xmlns:p14="http://schemas.microsoft.com/office/powerpoint/2010/main" val="342549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ym typeface="Arial"/>
              </a:rPr>
              <a:t>Problem description: </a:t>
            </a:r>
          </a:p>
          <a:p>
            <a:endParaRPr lang="en-US" sz="2400" dirty="0">
              <a:sym typeface="Arial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1150"/>
            <a:ext cx="5181600" cy="337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5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ym typeface="Arial"/>
              </a:rPr>
              <a:t>Code: </a:t>
            </a:r>
          </a:p>
          <a:p>
            <a:pPr marL="139700" indent="0">
              <a:buNone/>
            </a:pPr>
            <a:endParaRPr lang="en-US" sz="2400" dirty="0">
              <a:sym typeface="Arial"/>
            </a:endParaRPr>
          </a:p>
          <a:p>
            <a:endParaRPr lang="en-US" sz="2400" dirty="0">
              <a:sym typeface="Arial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69" y="2114550"/>
            <a:ext cx="6898424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Problem description: </a:t>
            </a:r>
          </a:p>
          <a:p>
            <a:pPr marL="139700" lvl="0" indent="0">
              <a:buClr>
                <a:srgbClr val="DCAE52"/>
              </a:buClr>
              <a:buNone/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We needed to remove the % sign from </a:t>
            </a:r>
            <a:r>
              <a:rPr lang="en-US" sz="2400" dirty="0" err="1">
                <a:solidFill>
                  <a:srgbClr val="E9E2C9"/>
                </a:solidFill>
                <a:sym typeface="Arial"/>
              </a:rPr>
              <a:t>change_pct</a:t>
            </a:r>
            <a:r>
              <a:rPr lang="en-US" sz="2400" dirty="0">
                <a:solidFill>
                  <a:srgbClr val="E9E2C9"/>
                </a:solidFill>
                <a:sym typeface="Arial"/>
              </a:rPr>
              <a:t> column in order to cast it to integer.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(2)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84" y="2408718"/>
            <a:ext cx="255535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90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Code: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(2)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38350"/>
            <a:ext cx="3967163" cy="20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85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(3)</a:t>
            </a: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Problem description: </a:t>
            </a: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marL="139700" lvl="0" indent="0">
              <a:buClr>
                <a:srgbClr val="DCAE52"/>
              </a:buClr>
              <a:buNone/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Does the stock can be bought and sold easily between the seller and buyer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(3)</a:t>
            </a: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Code: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31" y="1581150"/>
            <a:ext cx="50863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25949"/>
            <a:ext cx="70596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0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(4)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Problem description: </a:t>
            </a:r>
          </a:p>
          <a:p>
            <a:pPr marL="139700" lvl="0" indent="0">
              <a:buClr>
                <a:srgbClr val="DCAE52"/>
              </a:buClr>
              <a:buNone/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SWVL currency is USD and we need to convert it to EGP.</a:t>
            </a: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Code: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49" y="3105150"/>
            <a:ext cx="3200400" cy="164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3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(5)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Problem description: </a:t>
            </a: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marL="139700" indent="0">
              <a:buClr>
                <a:srgbClr val="DCAE52"/>
              </a:buClr>
              <a:buNone/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What is the 5 higher and lower prices the stock have recorder? </a:t>
            </a: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0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Meet</a:t>
            </a:r>
          </a:p>
        </p:txBody>
      </p:sp>
      <p:sp>
        <p:nvSpPr>
          <p:cNvPr id="25" name="Google Shape;989;p70"/>
          <p:cNvSpPr txBox="1"/>
          <p:nvPr/>
        </p:nvSpPr>
        <p:spPr>
          <a:xfrm>
            <a:off x="812373" y="1412262"/>
            <a:ext cx="1964812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>
              <a:buClrTx/>
            </a:pP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Hafsa</a:t>
            </a:r>
            <a:r>
              <a:rPr lang="en-US" sz="2300" dirty="0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</a:p>
          <a:p>
            <a:pPr lvl="0" algn="ctr">
              <a:buClrTx/>
            </a:pP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Zahran</a:t>
            </a:r>
            <a:endParaRPr kumimoji="0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6" name="Google Shape;991;p70"/>
          <p:cNvSpPr/>
          <p:nvPr/>
        </p:nvSpPr>
        <p:spPr>
          <a:xfrm>
            <a:off x="1355750" y="2148475"/>
            <a:ext cx="913500" cy="913500"/>
          </a:xfrm>
          <a:prstGeom prst="ellipse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7" name="Google Shape;992;p70"/>
          <p:cNvSpPr txBox="1"/>
          <p:nvPr/>
        </p:nvSpPr>
        <p:spPr>
          <a:xfrm>
            <a:off x="2765132" y="3763824"/>
            <a:ext cx="17634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>
              <a:buClrTx/>
            </a:pP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Bassem</a:t>
            </a:r>
            <a:r>
              <a:rPr lang="en-US" sz="2300" dirty="0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 Mohamed</a:t>
            </a:r>
            <a:endParaRPr kumimoji="0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8" name="Google Shape;994;p70"/>
          <p:cNvSpPr/>
          <p:nvPr/>
        </p:nvSpPr>
        <p:spPr>
          <a:xfrm>
            <a:off x="3190082" y="2800250"/>
            <a:ext cx="913500" cy="913500"/>
          </a:xfrm>
          <a:prstGeom prst="ellipse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9" name="Google Shape;995;p70"/>
          <p:cNvSpPr txBox="1"/>
          <p:nvPr/>
        </p:nvSpPr>
        <p:spPr>
          <a:xfrm>
            <a:off x="6449810" y="3763824"/>
            <a:ext cx="185599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>
              <a:buClrTx/>
            </a:pP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Reham</a:t>
            </a:r>
            <a:r>
              <a:rPr lang="en-US" sz="2300" dirty="0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Ragab</a:t>
            </a:r>
            <a:endParaRPr kumimoji="0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30" name="Google Shape;997;p70"/>
          <p:cNvSpPr/>
          <p:nvPr/>
        </p:nvSpPr>
        <p:spPr>
          <a:xfrm>
            <a:off x="6874750" y="2800350"/>
            <a:ext cx="913500" cy="913500"/>
          </a:xfrm>
          <a:prstGeom prst="ellipse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31" name="Google Shape;998;p70"/>
          <p:cNvSpPr txBox="1"/>
          <p:nvPr/>
        </p:nvSpPr>
        <p:spPr>
          <a:xfrm>
            <a:off x="4663049" y="1443788"/>
            <a:ext cx="17634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>
              <a:buClrTx/>
            </a:pPr>
            <a:r>
              <a:rPr lang="en-US" sz="2300" dirty="0" err="1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Mayar</a:t>
            </a:r>
            <a:r>
              <a:rPr lang="en-US" sz="2300" dirty="0">
                <a:solidFill>
                  <a:schemeClr val="bg1"/>
                </a:solidFill>
                <a:latin typeface="Philosopher"/>
                <a:ea typeface="Philosopher"/>
                <a:cs typeface="Philosopher"/>
                <a:sym typeface="Philosopher"/>
              </a:rPr>
              <a:t> Mohamed</a:t>
            </a:r>
            <a:endParaRPr kumimoji="0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32" name="Google Shape;1000;p70"/>
          <p:cNvSpPr/>
          <p:nvPr/>
        </p:nvSpPr>
        <p:spPr>
          <a:xfrm>
            <a:off x="5032617" y="2148475"/>
            <a:ext cx="913500" cy="913500"/>
          </a:xfrm>
          <a:prstGeom prst="ellipse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hilosopher"/>
              <a:ea typeface="Philosopher"/>
              <a:cs typeface="Philosopher"/>
              <a:sym typeface="Philosopher"/>
            </a:endParaRPr>
          </a:p>
        </p:txBody>
      </p:sp>
      <p:cxnSp>
        <p:nvCxnSpPr>
          <p:cNvPr id="33" name="Google Shape;1001;p70"/>
          <p:cNvCxnSpPr>
            <a:stCxn id="26" idx="6"/>
            <a:endCxn id="28" idx="2"/>
          </p:cNvCxnSpPr>
          <p:nvPr/>
        </p:nvCxnSpPr>
        <p:spPr>
          <a:xfrm>
            <a:off x="2269250" y="2605225"/>
            <a:ext cx="920700" cy="651900"/>
          </a:xfrm>
          <a:prstGeom prst="straightConnector1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02;p70"/>
          <p:cNvCxnSpPr>
            <a:stCxn id="32" idx="2"/>
            <a:endCxn id="28" idx="6"/>
          </p:cNvCxnSpPr>
          <p:nvPr/>
        </p:nvCxnSpPr>
        <p:spPr>
          <a:xfrm flipH="1">
            <a:off x="4103517" y="2605225"/>
            <a:ext cx="929100" cy="651900"/>
          </a:xfrm>
          <a:prstGeom prst="straightConnector1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003;p70"/>
          <p:cNvCxnSpPr>
            <a:stCxn id="30" idx="2"/>
            <a:endCxn id="32" idx="6"/>
          </p:cNvCxnSpPr>
          <p:nvPr/>
        </p:nvCxnSpPr>
        <p:spPr>
          <a:xfrm rot="10800000">
            <a:off x="5946250" y="2605200"/>
            <a:ext cx="928500" cy="651900"/>
          </a:xfrm>
          <a:prstGeom prst="straightConnector1">
            <a:avLst/>
          </a:prstGeom>
          <a:noFill/>
          <a:ln w="9525" cap="flat" cmpd="sng">
            <a:solidFill>
              <a:srgbClr val="BD906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10576;p91"/>
          <p:cNvGrpSpPr/>
          <p:nvPr/>
        </p:nvGrpSpPr>
        <p:grpSpPr>
          <a:xfrm>
            <a:off x="1595618" y="2428350"/>
            <a:ext cx="398321" cy="371013"/>
            <a:chOff x="7070872" y="2410871"/>
            <a:chExt cx="398321" cy="371013"/>
          </a:xfrm>
          <a:solidFill>
            <a:schemeClr val="tx2"/>
          </a:solidFill>
        </p:grpSpPr>
        <p:sp>
          <p:nvSpPr>
            <p:cNvPr id="44" name="Google Shape;10577;p91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78;p91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79;p91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80;p91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576;p91"/>
          <p:cNvGrpSpPr/>
          <p:nvPr/>
        </p:nvGrpSpPr>
        <p:grpSpPr>
          <a:xfrm>
            <a:off x="3447671" y="3071618"/>
            <a:ext cx="398321" cy="371013"/>
            <a:chOff x="7070872" y="2410871"/>
            <a:chExt cx="398321" cy="371013"/>
          </a:xfrm>
          <a:solidFill>
            <a:schemeClr val="tx2"/>
          </a:solidFill>
        </p:grpSpPr>
        <p:sp>
          <p:nvSpPr>
            <p:cNvPr id="49" name="Google Shape;10577;p91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78;p91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79;p91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80;p91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576;p91"/>
          <p:cNvGrpSpPr/>
          <p:nvPr/>
        </p:nvGrpSpPr>
        <p:grpSpPr>
          <a:xfrm>
            <a:off x="5290206" y="2388639"/>
            <a:ext cx="398321" cy="371013"/>
            <a:chOff x="7070872" y="2410871"/>
            <a:chExt cx="398321" cy="371013"/>
          </a:xfrm>
          <a:solidFill>
            <a:schemeClr val="tx2"/>
          </a:solidFill>
        </p:grpSpPr>
        <p:sp>
          <p:nvSpPr>
            <p:cNvPr id="54" name="Google Shape;10577;p91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78;p91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79;p91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80;p91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576;p91"/>
          <p:cNvGrpSpPr/>
          <p:nvPr/>
        </p:nvGrpSpPr>
        <p:grpSpPr>
          <a:xfrm>
            <a:off x="7132339" y="3061975"/>
            <a:ext cx="398321" cy="371013"/>
            <a:chOff x="7070872" y="2410871"/>
            <a:chExt cx="398321" cy="371013"/>
          </a:xfrm>
          <a:solidFill>
            <a:schemeClr val="tx2"/>
          </a:solidFill>
        </p:grpSpPr>
        <p:sp>
          <p:nvSpPr>
            <p:cNvPr id="59" name="Google Shape;10577;p91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78;p91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579;p91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580;p91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272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(5)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Code: </a:t>
            </a: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87669"/>
            <a:ext cx="5029200" cy="396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(5)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Output: </a:t>
            </a: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0"/>
          <a:stretch/>
        </p:blipFill>
        <p:spPr bwMode="auto">
          <a:xfrm>
            <a:off x="1981199" y="1559442"/>
            <a:ext cx="5754687" cy="328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82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(6)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Problem description: </a:t>
            </a: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marL="139700" lvl="0" indent="0">
              <a:buClr>
                <a:srgbClr val="DCAE52"/>
              </a:buClr>
              <a:buNone/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What is moving average so we can indicates whether there is an uptrend or downtrend?</a:t>
            </a: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(6)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Code: </a:t>
            </a: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6509"/>
            <a:ext cx="8759825" cy="91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9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(6)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</p:spPr>
        <p:txBody>
          <a:bodyPr/>
          <a:lstStyle/>
          <a:p>
            <a:pPr lvl="0">
              <a:buClr>
                <a:srgbClr val="DCAE52"/>
              </a:buClr>
            </a:pPr>
            <a:r>
              <a:rPr lang="en-US" sz="2400" dirty="0">
                <a:solidFill>
                  <a:srgbClr val="E9E2C9"/>
                </a:solidFill>
                <a:sym typeface="Arial"/>
              </a:rPr>
              <a:t>Output: </a:t>
            </a:r>
          </a:p>
          <a:p>
            <a:pPr marL="139700" lvl="0" indent="0">
              <a:buClr>
                <a:srgbClr val="DCAE52"/>
              </a:buClr>
              <a:buNone/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pPr lvl="0">
              <a:buClr>
                <a:srgbClr val="DCAE52"/>
              </a:buClr>
            </a:pPr>
            <a:endParaRPr lang="en-US" sz="2400" dirty="0">
              <a:solidFill>
                <a:srgbClr val="E9E2C9"/>
              </a:solidFill>
              <a:sym typeface="Arial"/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1150"/>
            <a:ext cx="5754687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9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818" name="Google Shape;818;p71"/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9650" y="2306325"/>
            <a:ext cx="4207150" cy="1482300"/>
          </a:xfrm>
        </p:spPr>
        <p:txBody>
          <a:bodyPr/>
          <a:lstStyle/>
          <a:p>
            <a:pPr algn="ctr"/>
            <a:r>
              <a:rPr lang="en-US" sz="4000" dirty="0"/>
              <a:t>The Dashboard</a:t>
            </a:r>
          </a:p>
        </p:txBody>
      </p:sp>
    </p:spTree>
    <p:extLst>
      <p:ext uri="{BB962C8B-B14F-4D97-AF65-F5344CB8AC3E}">
        <p14:creationId xmlns:p14="http://schemas.microsoft.com/office/powerpoint/2010/main" val="339137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0096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0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2438400" y="1428750"/>
            <a:ext cx="3200400" cy="5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Motivation Of The Project</a:t>
            </a:r>
          </a:p>
        </p:txBody>
      </p:sp>
      <p:sp>
        <p:nvSpPr>
          <p:cNvPr id="72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1524000" y="14287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</a:t>
            </a:r>
            <a:endParaRPr sz="2400" dirty="0"/>
          </a:p>
        </p:txBody>
      </p:sp>
      <p:sp>
        <p:nvSpPr>
          <p:cNvPr id="37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2438400" y="2190750"/>
            <a:ext cx="3505200" cy="5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Warehouse Modeling </a:t>
            </a:r>
          </a:p>
        </p:txBody>
      </p:sp>
      <p:sp>
        <p:nvSpPr>
          <p:cNvPr id="38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1524000" y="21907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</a:t>
            </a:r>
            <a:endParaRPr sz="2400" dirty="0"/>
          </a:p>
        </p:txBody>
      </p:sp>
      <p:sp>
        <p:nvSpPr>
          <p:cNvPr id="39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2438400" y="2952750"/>
            <a:ext cx="3200400" cy="5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SQL Queries </a:t>
            </a:r>
          </a:p>
        </p:txBody>
      </p:sp>
      <p:sp>
        <p:nvSpPr>
          <p:cNvPr id="40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1524000" y="29857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</a:t>
            </a:r>
            <a:endParaRPr sz="2400" dirty="0"/>
          </a:p>
        </p:txBody>
      </p:sp>
      <p:sp>
        <p:nvSpPr>
          <p:cNvPr id="41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2438400" y="3714750"/>
            <a:ext cx="4343400" cy="5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Dashboard Analysis and Insights </a:t>
            </a:r>
          </a:p>
        </p:txBody>
      </p:sp>
      <p:sp>
        <p:nvSpPr>
          <p:cNvPr id="4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1524000" y="37147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4. 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Motivation Of The Project</a:t>
            </a:r>
          </a:p>
        </p:txBody>
      </p:sp>
      <p:sp>
        <p:nvSpPr>
          <p:cNvPr id="763" name="Google Shape;763;p67"/>
          <p:cNvSpPr txBox="1">
            <a:spLocks noGrp="1"/>
          </p:cNvSpPr>
          <p:nvPr>
            <p:ph type="body" idx="1"/>
          </p:nvPr>
        </p:nvSpPr>
        <p:spPr>
          <a:xfrm>
            <a:off x="1143000" y="1276350"/>
            <a:ext cx="7467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400" dirty="0"/>
              <a:t>Would it be better to invest in Fawry an </a:t>
            </a:r>
            <a:r>
              <a:rPr lang="en-US" sz="2400" dirty="0"/>
              <a:t>e-payments and digital finance solution </a:t>
            </a:r>
            <a:r>
              <a:rPr lang="en" sz="2400" dirty="0"/>
              <a:t>or </a:t>
            </a:r>
            <a:r>
              <a:rPr lang="en-US" sz="2400" dirty="0" err="1"/>
              <a:t>Juhayna</a:t>
            </a:r>
            <a:r>
              <a:rPr lang="en-US" sz="2400" dirty="0"/>
              <a:t> the food industry one?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8" name="Google Shape;818;p71"/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9650" y="2306325"/>
            <a:ext cx="4207150" cy="1482300"/>
          </a:xfrm>
        </p:spPr>
        <p:txBody>
          <a:bodyPr/>
          <a:lstStyle/>
          <a:p>
            <a:pPr algn="ctr"/>
            <a:r>
              <a:rPr lang="en-US" sz="4000" dirty="0"/>
              <a:t>Data warehouse Modeling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Logical Model </a:t>
            </a:r>
          </a:p>
        </p:txBody>
      </p:sp>
    </p:spTree>
    <p:extLst>
      <p:ext uri="{BB962C8B-B14F-4D97-AF65-F5344CB8AC3E}">
        <p14:creationId xmlns:p14="http://schemas.microsoft.com/office/powerpoint/2010/main" val="414174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407371"/>
            <a:ext cx="7471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Stock Market Analysis &amp; Portfolio Recommendations</a:t>
            </a:r>
            <a:r>
              <a:rPr lang="en-US" dirty="0"/>
              <a:t>. </a:t>
            </a:r>
          </a:p>
        </p:txBody>
      </p:sp>
      <p:grpSp>
        <p:nvGrpSpPr>
          <p:cNvPr id="4" name="Google Shape;2033;p123"/>
          <p:cNvGrpSpPr/>
          <p:nvPr/>
        </p:nvGrpSpPr>
        <p:grpSpPr>
          <a:xfrm>
            <a:off x="549598" y="2427766"/>
            <a:ext cx="441002" cy="441853"/>
            <a:chOff x="5648643" y="2598356"/>
            <a:chExt cx="441002" cy="441853"/>
          </a:xfrm>
        </p:grpSpPr>
        <p:sp>
          <p:nvSpPr>
            <p:cNvPr id="5" name="Google Shape;2034;p123"/>
            <p:cNvSpPr/>
            <p:nvPr/>
          </p:nvSpPr>
          <p:spPr>
            <a:xfrm>
              <a:off x="5648643" y="2598356"/>
              <a:ext cx="441002" cy="441853"/>
            </a:xfrm>
            <a:custGeom>
              <a:avLst/>
              <a:gdLst/>
              <a:ahLst/>
              <a:cxnLst/>
              <a:rect l="l" t="t" r="r" b="b"/>
              <a:pathLst>
                <a:path w="19174" h="19211" extrusionOk="0">
                  <a:moveTo>
                    <a:pt x="17979" y="563"/>
                  </a:moveTo>
                  <a:cubicBezTo>
                    <a:pt x="18330" y="563"/>
                    <a:pt x="18611" y="844"/>
                    <a:pt x="18611" y="1195"/>
                  </a:cubicBezTo>
                  <a:lnTo>
                    <a:pt x="18611" y="1827"/>
                  </a:lnTo>
                  <a:lnTo>
                    <a:pt x="562" y="1827"/>
                  </a:lnTo>
                  <a:lnTo>
                    <a:pt x="562" y="1195"/>
                  </a:lnTo>
                  <a:cubicBezTo>
                    <a:pt x="562" y="844"/>
                    <a:pt x="806" y="563"/>
                    <a:pt x="1157" y="563"/>
                  </a:cubicBezTo>
                  <a:close/>
                  <a:moveTo>
                    <a:pt x="18611" y="12572"/>
                  </a:moveTo>
                  <a:lnTo>
                    <a:pt x="18611" y="13803"/>
                  </a:lnTo>
                  <a:cubicBezTo>
                    <a:pt x="18611" y="14154"/>
                    <a:pt x="18330" y="14435"/>
                    <a:pt x="17979" y="14435"/>
                  </a:cubicBezTo>
                  <a:lnTo>
                    <a:pt x="1157" y="14435"/>
                  </a:lnTo>
                  <a:cubicBezTo>
                    <a:pt x="806" y="14435"/>
                    <a:pt x="562" y="14154"/>
                    <a:pt x="562" y="13803"/>
                  </a:cubicBezTo>
                  <a:lnTo>
                    <a:pt x="562" y="12572"/>
                  </a:lnTo>
                  <a:close/>
                  <a:moveTo>
                    <a:pt x="10779" y="14997"/>
                  </a:moveTo>
                  <a:lnTo>
                    <a:pt x="10779" y="18649"/>
                  </a:lnTo>
                  <a:lnTo>
                    <a:pt x="8358" y="18649"/>
                  </a:lnTo>
                  <a:lnTo>
                    <a:pt x="8358" y="14997"/>
                  </a:lnTo>
                  <a:close/>
                  <a:moveTo>
                    <a:pt x="1157" y="1"/>
                  </a:moveTo>
                  <a:cubicBezTo>
                    <a:pt x="525" y="1"/>
                    <a:pt x="0" y="563"/>
                    <a:pt x="0" y="1195"/>
                  </a:cubicBezTo>
                  <a:lnTo>
                    <a:pt x="0" y="13803"/>
                  </a:lnTo>
                  <a:cubicBezTo>
                    <a:pt x="0" y="14468"/>
                    <a:pt x="525" y="14997"/>
                    <a:pt x="1157" y="14997"/>
                  </a:cubicBezTo>
                  <a:lnTo>
                    <a:pt x="7796" y="14997"/>
                  </a:lnTo>
                  <a:lnTo>
                    <a:pt x="7796" y="18649"/>
                  </a:lnTo>
                  <a:lnTo>
                    <a:pt x="7164" y="18649"/>
                  </a:lnTo>
                  <a:cubicBezTo>
                    <a:pt x="7023" y="18649"/>
                    <a:pt x="6883" y="18752"/>
                    <a:pt x="6883" y="18929"/>
                  </a:cubicBezTo>
                  <a:cubicBezTo>
                    <a:pt x="6883" y="19070"/>
                    <a:pt x="7023" y="19210"/>
                    <a:pt x="7164" y="19210"/>
                  </a:cubicBezTo>
                  <a:lnTo>
                    <a:pt x="11973" y="19210"/>
                  </a:lnTo>
                  <a:cubicBezTo>
                    <a:pt x="12113" y="19210"/>
                    <a:pt x="12254" y="19070"/>
                    <a:pt x="12254" y="18929"/>
                  </a:cubicBezTo>
                  <a:cubicBezTo>
                    <a:pt x="12254" y="18752"/>
                    <a:pt x="12113" y="18649"/>
                    <a:pt x="11973" y="18649"/>
                  </a:cubicBezTo>
                  <a:lnTo>
                    <a:pt x="11341" y="18649"/>
                  </a:lnTo>
                  <a:lnTo>
                    <a:pt x="11341" y="14997"/>
                  </a:lnTo>
                  <a:lnTo>
                    <a:pt x="17979" y="14997"/>
                  </a:lnTo>
                  <a:cubicBezTo>
                    <a:pt x="18645" y="14997"/>
                    <a:pt x="19173" y="14468"/>
                    <a:pt x="19173" y="13803"/>
                  </a:cubicBezTo>
                  <a:lnTo>
                    <a:pt x="19173" y="4954"/>
                  </a:lnTo>
                  <a:cubicBezTo>
                    <a:pt x="19173" y="4813"/>
                    <a:pt x="19033" y="4673"/>
                    <a:pt x="18892" y="4673"/>
                  </a:cubicBezTo>
                  <a:cubicBezTo>
                    <a:pt x="18715" y="4673"/>
                    <a:pt x="18611" y="4813"/>
                    <a:pt x="18611" y="4954"/>
                  </a:cubicBezTo>
                  <a:lnTo>
                    <a:pt x="18611" y="12010"/>
                  </a:lnTo>
                  <a:lnTo>
                    <a:pt x="562" y="12010"/>
                  </a:lnTo>
                  <a:lnTo>
                    <a:pt x="562" y="2389"/>
                  </a:lnTo>
                  <a:lnTo>
                    <a:pt x="18611" y="2389"/>
                  </a:lnTo>
                  <a:lnTo>
                    <a:pt x="18611" y="3653"/>
                  </a:lnTo>
                  <a:cubicBezTo>
                    <a:pt x="18611" y="3793"/>
                    <a:pt x="18715" y="3934"/>
                    <a:pt x="18892" y="3934"/>
                  </a:cubicBezTo>
                  <a:cubicBezTo>
                    <a:pt x="19033" y="3934"/>
                    <a:pt x="19173" y="3793"/>
                    <a:pt x="19173" y="3653"/>
                  </a:cubicBezTo>
                  <a:lnTo>
                    <a:pt x="19173" y="1195"/>
                  </a:lnTo>
                  <a:cubicBezTo>
                    <a:pt x="19173" y="563"/>
                    <a:pt x="18645" y="1"/>
                    <a:pt x="17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35;p123"/>
            <p:cNvSpPr/>
            <p:nvPr/>
          </p:nvSpPr>
          <p:spPr>
            <a:xfrm>
              <a:off x="5848099" y="2902876"/>
              <a:ext cx="41239" cy="12949"/>
            </a:xfrm>
            <a:custGeom>
              <a:avLst/>
              <a:gdLst/>
              <a:ahLst/>
              <a:cxnLst/>
              <a:rect l="l" t="t" r="r" b="b"/>
              <a:pathLst>
                <a:path w="1793" h="563" extrusionOk="0">
                  <a:moveTo>
                    <a:pt x="318" y="1"/>
                  </a:moveTo>
                  <a:cubicBezTo>
                    <a:pt x="141" y="1"/>
                    <a:pt x="0" y="105"/>
                    <a:pt x="0" y="282"/>
                  </a:cubicBezTo>
                  <a:cubicBezTo>
                    <a:pt x="0" y="422"/>
                    <a:pt x="141" y="563"/>
                    <a:pt x="318" y="563"/>
                  </a:cubicBezTo>
                  <a:lnTo>
                    <a:pt x="1512" y="563"/>
                  </a:lnTo>
                  <a:cubicBezTo>
                    <a:pt x="1652" y="563"/>
                    <a:pt x="1792" y="422"/>
                    <a:pt x="1792" y="282"/>
                  </a:cubicBezTo>
                  <a:cubicBezTo>
                    <a:pt x="1792" y="105"/>
                    <a:pt x="1652" y="1"/>
                    <a:pt x="1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36;p123"/>
            <p:cNvSpPr/>
            <p:nvPr/>
          </p:nvSpPr>
          <p:spPr>
            <a:xfrm>
              <a:off x="5862635" y="2619355"/>
              <a:ext cx="12949" cy="12949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1" y="1"/>
                  </a:moveTo>
                  <a:cubicBezTo>
                    <a:pt x="107" y="1"/>
                    <a:pt x="0" y="141"/>
                    <a:pt x="0" y="282"/>
                  </a:cubicBezTo>
                  <a:cubicBezTo>
                    <a:pt x="0" y="422"/>
                    <a:pt x="107" y="563"/>
                    <a:pt x="281" y="563"/>
                  </a:cubicBezTo>
                  <a:cubicBezTo>
                    <a:pt x="422" y="563"/>
                    <a:pt x="562" y="422"/>
                    <a:pt x="562" y="282"/>
                  </a:cubicBezTo>
                  <a:cubicBezTo>
                    <a:pt x="562" y="141"/>
                    <a:pt x="42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37;p123"/>
            <p:cNvSpPr/>
            <p:nvPr/>
          </p:nvSpPr>
          <p:spPr>
            <a:xfrm>
              <a:off x="5724543" y="2709055"/>
              <a:ext cx="289179" cy="151018"/>
            </a:xfrm>
            <a:custGeom>
              <a:avLst/>
              <a:gdLst/>
              <a:ahLst/>
              <a:cxnLst/>
              <a:rect l="l" t="t" r="r" b="b"/>
              <a:pathLst>
                <a:path w="12573" h="6566" extrusionOk="0">
                  <a:moveTo>
                    <a:pt x="11693" y="562"/>
                  </a:moveTo>
                  <a:cubicBezTo>
                    <a:pt x="11870" y="562"/>
                    <a:pt x="12010" y="702"/>
                    <a:pt x="12010" y="877"/>
                  </a:cubicBezTo>
                  <a:cubicBezTo>
                    <a:pt x="12010" y="1054"/>
                    <a:pt x="11870" y="1194"/>
                    <a:pt x="11693" y="1194"/>
                  </a:cubicBezTo>
                  <a:cubicBezTo>
                    <a:pt x="11519" y="1194"/>
                    <a:pt x="11342" y="1054"/>
                    <a:pt x="11342" y="877"/>
                  </a:cubicBezTo>
                  <a:cubicBezTo>
                    <a:pt x="11342" y="702"/>
                    <a:pt x="11519" y="562"/>
                    <a:pt x="11693" y="562"/>
                  </a:cubicBezTo>
                  <a:close/>
                  <a:moveTo>
                    <a:pt x="4459" y="2669"/>
                  </a:moveTo>
                  <a:cubicBezTo>
                    <a:pt x="4636" y="2669"/>
                    <a:pt x="4777" y="2809"/>
                    <a:pt x="4777" y="2984"/>
                  </a:cubicBezTo>
                  <a:cubicBezTo>
                    <a:pt x="4777" y="3160"/>
                    <a:pt x="4636" y="3301"/>
                    <a:pt x="4459" y="3301"/>
                  </a:cubicBezTo>
                  <a:cubicBezTo>
                    <a:pt x="4285" y="3301"/>
                    <a:pt x="4145" y="3160"/>
                    <a:pt x="4145" y="2984"/>
                  </a:cubicBezTo>
                  <a:cubicBezTo>
                    <a:pt x="4145" y="2809"/>
                    <a:pt x="4285" y="2669"/>
                    <a:pt x="4459" y="2669"/>
                  </a:cubicBezTo>
                  <a:close/>
                  <a:moveTo>
                    <a:pt x="8077" y="4458"/>
                  </a:moveTo>
                  <a:cubicBezTo>
                    <a:pt x="8252" y="4458"/>
                    <a:pt x="8392" y="4599"/>
                    <a:pt x="8392" y="4776"/>
                  </a:cubicBezTo>
                  <a:cubicBezTo>
                    <a:pt x="8392" y="4950"/>
                    <a:pt x="8252" y="5127"/>
                    <a:pt x="8077" y="5127"/>
                  </a:cubicBezTo>
                  <a:cubicBezTo>
                    <a:pt x="7900" y="5127"/>
                    <a:pt x="7760" y="4950"/>
                    <a:pt x="7760" y="4776"/>
                  </a:cubicBezTo>
                  <a:cubicBezTo>
                    <a:pt x="7760" y="4599"/>
                    <a:pt x="7900" y="4458"/>
                    <a:pt x="8077" y="4458"/>
                  </a:cubicBezTo>
                  <a:close/>
                  <a:moveTo>
                    <a:pt x="877" y="5371"/>
                  </a:moveTo>
                  <a:cubicBezTo>
                    <a:pt x="1054" y="5371"/>
                    <a:pt x="1195" y="5512"/>
                    <a:pt x="1195" y="5689"/>
                  </a:cubicBezTo>
                  <a:cubicBezTo>
                    <a:pt x="1195" y="5863"/>
                    <a:pt x="1054" y="6003"/>
                    <a:pt x="877" y="6003"/>
                  </a:cubicBezTo>
                  <a:cubicBezTo>
                    <a:pt x="703" y="6003"/>
                    <a:pt x="563" y="5863"/>
                    <a:pt x="563" y="5689"/>
                  </a:cubicBezTo>
                  <a:cubicBezTo>
                    <a:pt x="563" y="5512"/>
                    <a:pt x="703" y="5371"/>
                    <a:pt x="877" y="5371"/>
                  </a:cubicBezTo>
                  <a:close/>
                  <a:moveTo>
                    <a:pt x="11693" y="0"/>
                  </a:moveTo>
                  <a:cubicBezTo>
                    <a:pt x="11201" y="0"/>
                    <a:pt x="10780" y="385"/>
                    <a:pt x="10780" y="877"/>
                  </a:cubicBezTo>
                  <a:cubicBezTo>
                    <a:pt x="10780" y="1124"/>
                    <a:pt x="10887" y="1298"/>
                    <a:pt x="11027" y="1475"/>
                  </a:cubicBezTo>
                  <a:lnTo>
                    <a:pt x="8639" y="4107"/>
                  </a:lnTo>
                  <a:cubicBezTo>
                    <a:pt x="8499" y="4003"/>
                    <a:pt x="8288" y="3897"/>
                    <a:pt x="8077" y="3897"/>
                  </a:cubicBezTo>
                  <a:cubicBezTo>
                    <a:pt x="7830" y="3897"/>
                    <a:pt x="7620" y="4003"/>
                    <a:pt x="7445" y="4177"/>
                  </a:cubicBezTo>
                  <a:lnTo>
                    <a:pt x="5338" y="3124"/>
                  </a:lnTo>
                  <a:lnTo>
                    <a:pt x="5338" y="2984"/>
                  </a:lnTo>
                  <a:cubicBezTo>
                    <a:pt x="5338" y="2492"/>
                    <a:pt x="4951" y="2107"/>
                    <a:pt x="4459" y="2107"/>
                  </a:cubicBezTo>
                  <a:cubicBezTo>
                    <a:pt x="3968" y="2107"/>
                    <a:pt x="3583" y="2492"/>
                    <a:pt x="3583" y="2984"/>
                  </a:cubicBezTo>
                  <a:cubicBezTo>
                    <a:pt x="3583" y="3054"/>
                    <a:pt x="3583" y="3090"/>
                    <a:pt x="3616" y="3124"/>
                  </a:cubicBezTo>
                  <a:lnTo>
                    <a:pt x="1299" y="4880"/>
                  </a:lnTo>
                  <a:cubicBezTo>
                    <a:pt x="1299" y="4880"/>
                    <a:pt x="1265" y="4880"/>
                    <a:pt x="1265" y="4916"/>
                  </a:cubicBezTo>
                  <a:cubicBezTo>
                    <a:pt x="1158" y="4846"/>
                    <a:pt x="1018" y="4809"/>
                    <a:pt x="877" y="4809"/>
                  </a:cubicBezTo>
                  <a:cubicBezTo>
                    <a:pt x="386" y="4809"/>
                    <a:pt x="1" y="5197"/>
                    <a:pt x="1" y="5689"/>
                  </a:cubicBezTo>
                  <a:cubicBezTo>
                    <a:pt x="1" y="6180"/>
                    <a:pt x="386" y="6565"/>
                    <a:pt x="877" y="6565"/>
                  </a:cubicBezTo>
                  <a:cubicBezTo>
                    <a:pt x="1369" y="6565"/>
                    <a:pt x="1757" y="6180"/>
                    <a:pt x="1757" y="5689"/>
                  </a:cubicBezTo>
                  <a:cubicBezTo>
                    <a:pt x="1757" y="5548"/>
                    <a:pt x="1720" y="5408"/>
                    <a:pt x="1650" y="5301"/>
                  </a:cubicBezTo>
                  <a:lnTo>
                    <a:pt x="3864" y="3652"/>
                  </a:lnTo>
                  <a:cubicBezTo>
                    <a:pt x="4038" y="3793"/>
                    <a:pt x="4248" y="3863"/>
                    <a:pt x="4459" y="3863"/>
                  </a:cubicBezTo>
                  <a:cubicBezTo>
                    <a:pt x="4706" y="3863"/>
                    <a:pt x="4917" y="3756"/>
                    <a:pt x="5091" y="3616"/>
                  </a:cubicBezTo>
                  <a:lnTo>
                    <a:pt x="7198" y="4669"/>
                  </a:lnTo>
                  <a:lnTo>
                    <a:pt x="7198" y="4776"/>
                  </a:lnTo>
                  <a:cubicBezTo>
                    <a:pt x="7198" y="5267"/>
                    <a:pt x="7586" y="5689"/>
                    <a:pt x="8077" y="5689"/>
                  </a:cubicBezTo>
                  <a:cubicBezTo>
                    <a:pt x="8569" y="5689"/>
                    <a:pt x="8954" y="5267"/>
                    <a:pt x="8954" y="4776"/>
                  </a:cubicBezTo>
                  <a:lnTo>
                    <a:pt x="8954" y="4635"/>
                  </a:lnTo>
                  <a:lnTo>
                    <a:pt x="11519" y="1756"/>
                  </a:lnTo>
                  <a:lnTo>
                    <a:pt x="11693" y="1756"/>
                  </a:lnTo>
                  <a:cubicBezTo>
                    <a:pt x="12151" y="1756"/>
                    <a:pt x="12572" y="1368"/>
                    <a:pt x="12572" y="877"/>
                  </a:cubicBezTo>
                  <a:cubicBezTo>
                    <a:pt x="12572" y="385"/>
                    <a:pt x="12151" y="0"/>
                    <a:pt x="1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38;p123"/>
            <p:cNvSpPr/>
            <p:nvPr/>
          </p:nvSpPr>
          <p:spPr>
            <a:xfrm>
              <a:off x="6007236" y="2757516"/>
              <a:ext cx="49243" cy="102557"/>
            </a:xfrm>
            <a:custGeom>
              <a:avLst/>
              <a:gdLst/>
              <a:ahLst/>
              <a:cxnLst/>
              <a:rect l="l" t="t" r="r" b="b"/>
              <a:pathLst>
                <a:path w="2141" h="4459" extrusionOk="0">
                  <a:moveTo>
                    <a:pt x="1054" y="0"/>
                  </a:moveTo>
                  <a:cubicBezTo>
                    <a:pt x="913" y="0"/>
                    <a:pt x="773" y="140"/>
                    <a:pt x="773" y="281"/>
                  </a:cubicBezTo>
                  <a:lnTo>
                    <a:pt x="773" y="596"/>
                  </a:lnTo>
                  <a:cubicBezTo>
                    <a:pt x="351" y="702"/>
                    <a:pt x="0" y="1087"/>
                    <a:pt x="0" y="1545"/>
                  </a:cubicBezTo>
                  <a:cubicBezTo>
                    <a:pt x="0" y="2070"/>
                    <a:pt x="422" y="2528"/>
                    <a:pt x="984" y="2528"/>
                  </a:cubicBezTo>
                  <a:lnTo>
                    <a:pt x="1158" y="2528"/>
                  </a:lnTo>
                  <a:cubicBezTo>
                    <a:pt x="1368" y="2528"/>
                    <a:pt x="1579" y="2702"/>
                    <a:pt x="1579" y="2913"/>
                  </a:cubicBezTo>
                  <a:cubicBezTo>
                    <a:pt x="1579" y="3124"/>
                    <a:pt x="1368" y="3335"/>
                    <a:pt x="1158" y="3335"/>
                  </a:cubicBezTo>
                  <a:lnTo>
                    <a:pt x="877" y="3335"/>
                  </a:lnTo>
                  <a:cubicBezTo>
                    <a:pt x="703" y="3335"/>
                    <a:pt x="562" y="3194"/>
                    <a:pt x="562" y="3020"/>
                  </a:cubicBezTo>
                  <a:cubicBezTo>
                    <a:pt x="562" y="2843"/>
                    <a:pt x="455" y="2739"/>
                    <a:pt x="281" y="2739"/>
                  </a:cubicBezTo>
                  <a:cubicBezTo>
                    <a:pt x="141" y="2739"/>
                    <a:pt x="0" y="2843"/>
                    <a:pt x="0" y="3020"/>
                  </a:cubicBezTo>
                  <a:cubicBezTo>
                    <a:pt x="0" y="3475"/>
                    <a:pt x="351" y="3826"/>
                    <a:pt x="773" y="3863"/>
                  </a:cubicBezTo>
                  <a:lnTo>
                    <a:pt x="773" y="4177"/>
                  </a:lnTo>
                  <a:cubicBezTo>
                    <a:pt x="773" y="4354"/>
                    <a:pt x="913" y="4458"/>
                    <a:pt x="1054" y="4458"/>
                  </a:cubicBezTo>
                  <a:cubicBezTo>
                    <a:pt x="1228" y="4458"/>
                    <a:pt x="1335" y="4354"/>
                    <a:pt x="1335" y="4177"/>
                  </a:cubicBezTo>
                  <a:lnTo>
                    <a:pt x="1335" y="3863"/>
                  </a:lnTo>
                  <a:cubicBezTo>
                    <a:pt x="1790" y="3792"/>
                    <a:pt x="2141" y="3371"/>
                    <a:pt x="2141" y="2913"/>
                  </a:cubicBezTo>
                  <a:cubicBezTo>
                    <a:pt x="2141" y="2388"/>
                    <a:pt x="1686" y="1966"/>
                    <a:pt x="1158" y="1966"/>
                  </a:cubicBezTo>
                  <a:lnTo>
                    <a:pt x="984" y="1966"/>
                  </a:lnTo>
                  <a:cubicBezTo>
                    <a:pt x="736" y="1966"/>
                    <a:pt x="562" y="1756"/>
                    <a:pt x="562" y="1545"/>
                  </a:cubicBezTo>
                  <a:cubicBezTo>
                    <a:pt x="562" y="1334"/>
                    <a:pt x="736" y="1157"/>
                    <a:pt x="984" y="1157"/>
                  </a:cubicBezTo>
                  <a:lnTo>
                    <a:pt x="1264" y="1157"/>
                  </a:lnTo>
                  <a:cubicBezTo>
                    <a:pt x="1439" y="1157"/>
                    <a:pt x="1579" y="1298"/>
                    <a:pt x="1579" y="1438"/>
                  </a:cubicBezTo>
                  <a:lnTo>
                    <a:pt x="1579" y="1649"/>
                  </a:lnTo>
                  <a:cubicBezTo>
                    <a:pt x="1579" y="1790"/>
                    <a:pt x="1686" y="1930"/>
                    <a:pt x="1860" y="1930"/>
                  </a:cubicBezTo>
                  <a:cubicBezTo>
                    <a:pt x="2000" y="1930"/>
                    <a:pt x="2141" y="1790"/>
                    <a:pt x="2141" y="1649"/>
                  </a:cubicBezTo>
                  <a:lnTo>
                    <a:pt x="2141" y="1438"/>
                  </a:lnTo>
                  <a:cubicBezTo>
                    <a:pt x="2141" y="1017"/>
                    <a:pt x="1790" y="632"/>
                    <a:pt x="1335" y="596"/>
                  </a:cubicBezTo>
                  <a:lnTo>
                    <a:pt x="1335" y="281"/>
                  </a:lnTo>
                  <a:cubicBezTo>
                    <a:pt x="1335" y="140"/>
                    <a:pt x="1228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9;p123"/>
            <p:cNvSpPr/>
            <p:nvPr/>
          </p:nvSpPr>
          <p:spPr>
            <a:xfrm>
              <a:off x="5855390" y="2667816"/>
              <a:ext cx="49266" cy="102626"/>
            </a:xfrm>
            <a:custGeom>
              <a:avLst/>
              <a:gdLst/>
              <a:ahLst/>
              <a:cxnLst/>
              <a:rect l="l" t="t" r="r" b="b"/>
              <a:pathLst>
                <a:path w="2142" h="4462" extrusionOk="0">
                  <a:moveTo>
                    <a:pt x="1054" y="1"/>
                  </a:moveTo>
                  <a:cubicBezTo>
                    <a:pt x="914" y="1"/>
                    <a:pt x="773" y="108"/>
                    <a:pt x="773" y="282"/>
                  </a:cubicBezTo>
                  <a:lnTo>
                    <a:pt x="773" y="599"/>
                  </a:lnTo>
                  <a:cubicBezTo>
                    <a:pt x="352" y="703"/>
                    <a:pt x="1" y="1091"/>
                    <a:pt x="1" y="1546"/>
                  </a:cubicBezTo>
                  <a:cubicBezTo>
                    <a:pt x="1" y="2074"/>
                    <a:pt x="422" y="2529"/>
                    <a:pt x="984" y="2529"/>
                  </a:cubicBezTo>
                  <a:lnTo>
                    <a:pt x="1158" y="2529"/>
                  </a:lnTo>
                  <a:cubicBezTo>
                    <a:pt x="1369" y="2529"/>
                    <a:pt x="1579" y="2706"/>
                    <a:pt x="1579" y="2917"/>
                  </a:cubicBezTo>
                  <a:cubicBezTo>
                    <a:pt x="1579" y="3127"/>
                    <a:pt x="1369" y="3302"/>
                    <a:pt x="1158" y="3302"/>
                  </a:cubicBezTo>
                  <a:lnTo>
                    <a:pt x="877" y="3302"/>
                  </a:lnTo>
                  <a:cubicBezTo>
                    <a:pt x="703" y="3302"/>
                    <a:pt x="562" y="3161"/>
                    <a:pt x="562" y="3021"/>
                  </a:cubicBezTo>
                  <a:cubicBezTo>
                    <a:pt x="562" y="2847"/>
                    <a:pt x="422" y="2740"/>
                    <a:pt x="282" y="2740"/>
                  </a:cubicBezTo>
                  <a:cubicBezTo>
                    <a:pt x="141" y="2740"/>
                    <a:pt x="1" y="2847"/>
                    <a:pt x="1" y="3021"/>
                  </a:cubicBezTo>
                  <a:cubicBezTo>
                    <a:pt x="1" y="3479"/>
                    <a:pt x="352" y="3830"/>
                    <a:pt x="773" y="3864"/>
                  </a:cubicBezTo>
                  <a:lnTo>
                    <a:pt x="773" y="4181"/>
                  </a:lnTo>
                  <a:cubicBezTo>
                    <a:pt x="773" y="4321"/>
                    <a:pt x="914" y="4462"/>
                    <a:pt x="1054" y="4462"/>
                  </a:cubicBezTo>
                  <a:cubicBezTo>
                    <a:pt x="1228" y="4462"/>
                    <a:pt x="1335" y="4321"/>
                    <a:pt x="1335" y="4181"/>
                  </a:cubicBezTo>
                  <a:lnTo>
                    <a:pt x="1335" y="3864"/>
                  </a:lnTo>
                  <a:cubicBezTo>
                    <a:pt x="1790" y="3760"/>
                    <a:pt x="2141" y="3372"/>
                    <a:pt x="2141" y="2917"/>
                  </a:cubicBezTo>
                  <a:cubicBezTo>
                    <a:pt x="2141" y="2389"/>
                    <a:pt x="1686" y="1934"/>
                    <a:pt x="1158" y="1934"/>
                  </a:cubicBezTo>
                  <a:lnTo>
                    <a:pt x="984" y="1934"/>
                  </a:lnTo>
                  <a:cubicBezTo>
                    <a:pt x="737" y="1934"/>
                    <a:pt x="562" y="1757"/>
                    <a:pt x="562" y="1546"/>
                  </a:cubicBezTo>
                  <a:cubicBezTo>
                    <a:pt x="562" y="1335"/>
                    <a:pt x="737" y="1161"/>
                    <a:pt x="984" y="1161"/>
                  </a:cubicBezTo>
                  <a:lnTo>
                    <a:pt x="1265" y="1161"/>
                  </a:lnTo>
                  <a:cubicBezTo>
                    <a:pt x="1439" y="1161"/>
                    <a:pt x="1579" y="1265"/>
                    <a:pt x="1579" y="1442"/>
                  </a:cubicBezTo>
                  <a:lnTo>
                    <a:pt x="1579" y="1653"/>
                  </a:lnTo>
                  <a:cubicBezTo>
                    <a:pt x="1579" y="1793"/>
                    <a:pt x="1686" y="1934"/>
                    <a:pt x="1860" y="1934"/>
                  </a:cubicBezTo>
                  <a:cubicBezTo>
                    <a:pt x="2001" y="1934"/>
                    <a:pt x="2141" y="1793"/>
                    <a:pt x="2141" y="1653"/>
                  </a:cubicBezTo>
                  <a:lnTo>
                    <a:pt x="2141" y="1442"/>
                  </a:lnTo>
                  <a:cubicBezTo>
                    <a:pt x="2141" y="984"/>
                    <a:pt x="1790" y="633"/>
                    <a:pt x="1335" y="599"/>
                  </a:cubicBezTo>
                  <a:lnTo>
                    <a:pt x="1335" y="282"/>
                  </a:lnTo>
                  <a:cubicBezTo>
                    <a:pt x="1335" y="108"/>
                    <a:pt x="1228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40;p123"/>
            <p:cNvSpPr/>
            <p:nvPr/>
          </p:nvSpPr>
          <p:spPr>
            <a:xfrm>
              <a:off x="5682545" y="2716277"/>
              <a:ext cx="49266" cy="102626"/>
            </a:xfrm>
            <a:custGeom>
              <a:avLst/>
              <a:gdLst/>
              <a:ahLst/>
              <a:cxnLst/>
              <a:rect l="l" t="t" r="r" b="b"/>
              <a:pathLst>
                <a:path w="2142" h="4462" extrusionOk="0">
                  <a:moveTo>
                    <a:pt x="1088" y="1"/>
                  </a:moveTo>
                  <a:cubicBezTo>
                    <a:pt x="914" y="1"/>
                    <a:pt x="807" y="107"/>
                    <a:pt x="807" y="282"/>
                  </a:cubicBezTo>
                  <a:lnTo>
                    <a:pt x="807" y="599"/>
                  </a:lnTo>
                  <a:cubicBezTo>
                    <a:pt x="352" y="669"/>
                    <a:pt x="1" y="1091"/>
                    <a:pt x="1" y="1546"/>
                  </a:cubicBezTo>
                  <a:cubicBezTo>
                    <a:pt x="1" y="2074"/>
                    <a:pt x="456" y="2495"/>
                    <a:pt x="984" y="2495"/>
                  </a:cubicBezTo>
                  <a:lnTo>
                    <a:pt x="1158" y="2495"/>
                  </a:lnTo>
                  <a:cubicBezTo>
                    <a:pt x="1406" y="2495"/>
                    <a:pt x="1580" y="2670"/>
                    <a:pt x="1580" y="2917"/>
                  </a:cubicBezTo>
                  <a:cubicBezTo>
                    <a:pt x="1580" y="3127"/>
                    <a:pt x="1406" y="3302"/>
                    <a:pt x="1158" y="3302"/>
                  </a:cubicBezTo>
                  <a:lnTo>
                    <a:pt x="877" y="3302"/>
                  </a:lnTo>
                  <a:cubicBezTo>
                    <a:pt x="703" y="3302"/>
                    <a:pt x="563" y="3161"/>
                    <a:pt x="563" y="3021"/>
                  </a:cubicBezTo>
                  <a:cubicBezTo>
                    <a:pt x="563" y="2846"/>
                    <a:pt x="456" y="2740"/>
                    <a:pt x="282" y="2740"/>
                  </a:cubicBezTo>
                  <a:cubicBezTo>
                    <a:pt x="141" y="2740"/>
                    <a:pt x="1" y="2846"/>
                    <a:pt x="1" y="3021"/>
                  </a:cubicBezTo>
                  <a:cubicBezTo>
                    <a:pt x="1" y="3442"/>
                    <a:pt x="352" y="3830"/>
                    <a:pt x="807" y="3863"/>
                  </a:cubicBezTo>
                  <a:lnTo>
                    <a:pt x="807" y="4181"/>
                  </a:lnTo>
                  <a:cubicBezTo>
                    <a:pt x="807" y="4321"/>
                    <a:pt x="914" y="4462"/>
                    <a:pt x="1088" y="4462"/>
                  </a:cubicBezTo>
                  <a:cubicBezTo>
                    <a:pt x="1229" y="4462"/>
                    <a:pt x="1369" y="4321"/>
                    <a:pt x="1369" y="4181"/>
                  </a:cubicBezTo>
                  <a:lnTo>
                    <a:pt x="1369" y="3863"/>
                  </a:lnTo>
                  <a:cubicBezTo>
                    <a:pt x="1790" y="3759"/>
                    <a:pt x="2142" y="3372"/>
                    <a:pt x="2142" y="2917"/>
                  </a:cubicBezTo>
                  <a:cubicBezTo>
                    <a:pt x="2142" y="2389"/>
                    <a:pt x="1686" y="1933"/>
                    <a:pt x="1158" y="1933"/>
                  </a:cubicBezTo>
                  <a:lnTo>
                    <a:pt x="984" y="1933"/>
                  </a:lnTo>
                  <a:cubicBezTo>
                    <a:pt x="737" y="1933"/>
                    <a:pt x="563" y="1757"/>
                    <a:pt x="563" y="1546"/>
                  </a:cubicBezTo>
                  <a:cubicBezTo>
                    <a:pt x="563" y="1335"/>
                    <a:pt x="737" y="1124"/>
                    <a:pt x="984" y="1124"/>
                  </a:cubicBezTo>
                  <a:lnTo>
                    <a:pt x="1265" y="1124"/>
                  </a:lnTo>
                  <a:cubicBezTo>
                    <a:pt x="1439" y="1124"/>
                    <a:pt x="1580" y="1265"/>
                    <a:pt x="1580" y="1442"/>
                  </a:cubicBezTo>
                  <a:lnTo>
                    <a:pt x="1580" y="1653"/>
                  </a:lnTo>
                  <a:cubicBezTo>
                    <a:pt x="1580" y="1793"/>
                    <a:pt x="1686" y="1933"/>
                    <a:pt x="1861" y="1933"/>
                  </a:cubicBezTo>
                  <a:cubicBezTo>
                    <a:pt x="2001" y="1933"/>
                    <a:pt x="2142" y="1793"/>
                    <a:pt x="2142" y="1653"/>
                  </a:cubicBezTo>
                  <a:lnTo>
                    <a:pt x="2142" y="1442"/>
                  </a:lnTo>
                  <a:cubicBezTo>
                    <a:pt x="2142" y="984"/>
                    <a:pt x="1790" y="633"/>
                    <a:pt x="1369" y="599"/>
                  </a:cubicBezTo>
                  <a:lnTo>
                    <a:pt x="1369" y="282"/>
                  </a:lnTo>
                  <a:cubicBezTo>
                    <a:pt x="1369" y="107"/>
                    <a:pt x="1229" y="1"/>
                    <a:pt x="1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159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grpSp>
        <p:nvGrpSpPr>
          <p:cNvPr id="3" name="Google Shape;1929;p123"/>
          <p:cNvGrpSpPr/>
          <p:nvPr/>
        </p:nvGrpSpPr>
        <p:grpSpPr>
          <a:xfrm>
            <a:off x="2033192" y="2050300"/>
            <a:ext cx="331177" cy="441853"/>
            <a:chOff x="5735008" y="4089285"/>
            <a:chExt cx="331177" cy="441853"/>
          </a:xfrm>
        </p:grpSpPr>
        <p:sp>
          <p:nvSpPr>
            <p:cNvPr id="4" name="Google Shape;1930;p123"/>
            <p:cNvSpPr/>
            <p:nvPr/>
          </p:nvSpPr>
          <p:spPr>
            <a:xfrm>
              <a:off x="5876389" y="4398658"/>
              <a:ext cx="48484" cy="102557"/>
            </a:xfrm>
            <a:custGeom>
              <a:avLst/>
              <a:gdLst/>
              <a:ahLst/>
              <a:cxnLst/>
              <a:rect l="l" t="t" r="r" b="b"/>
              <a:pathLst>
                <a:path w="2108" h="4459" extrusionOk="0">
                  <a:moveTo>
                    <a:pt x="1054" y="0"/>
                  </a:moveTo>
                  <a:cubicBezTo>
                    <a:pt x="914" y="0"/>
                    <a:pt x="773" y="141"/>
                    <a:pt x="773" y="281"/>
                  </a:cubicBezTo>
                  <a:lnTo>
                    <a:pt x="773" y="596"/>
                  </a:lnTo>
                  <a:cubicBezTo>
                    <a:pt x="315" y="703"/>
                    <a:pt x="1" y="1087"/>
                    <a:pt x="1" y="1545"/>
                  </a:cubicBezTo>
                  <a:cubicBezTo>
                    <a:pt x="1" y="2071"/>
                    <a:pt x="422" y="2529"/>
                    <a:pt x="947" y="2529"/>
                  </a:cubicBezTo>
                  <a:lnTo>
                    <a:pt x="1158" y="2529"/>
                  </a:lnTo>
                  <a:cubicBezTo>
                    <a:pt x="1369" y="2529"/>
                    <a:pt x="1546" y="2703"/>
                    <a:pt x="1546" y="2913"/>
                  </a:cubicBezTo>
                  <a:cubicBezTo>
                    <a:pt x="1546" y="3124"/>
                    <a:pt x="1369" y="3335"/>
                    <a:pt x="1158" y="3335"/>
                  </a:cubicBezTo>
                  <a:lnTo>
                    <a:pt x="877" y="3335"/>
                  </a:lnTo>
                  <a:cubicBezTo>
                    <a:pt x="703" y="3335"/>
                    <a:pt x="562" y="3194"/>
                    <a:pt x="562" y="3020"/>
                  </a:cubicBezTo>
                  <a:cubicBezTo>
                    <a:pt x="562" y="2843"/>
                    <a:pt x="422" y="2739"/>
                    <a:pt x="282" y="2739"/>
                  </a:cubicBezTo>
                  <a:cubicBezTo>
                    <a:pt x="105" y="2739"/>
                    <a:pt x="1" y="2843"/>
                    <a:pt x="1" y="3020"/>
                  </a:cubicBezTo>
                  <a:cubicBezTo>
                    <a:pt x="1" y="3475"/>
                    <a:pt x="352" y="3826"/>
                    <a:pt x="773" y="3863"/>
                  </a:cubicBezTo>
                  <a:lnTo>
                    <a:pt x="773" y="4178"/>
                  </a:lnTo>
                  <a:cubicBezTo>
                    <a:pt x="773" y="4355"/>
                    <a:pt x="914" y="4458"/>
                    <a:pt x="1054" y="4458"/>
                  </a:cubicBezTo>
                  <a:cubicBezTo>
                    <a:pt x="1228" y="4458"/>
                    <a:pt x="1335" y="4355"/>
                    <a:pt x="1335" y="4178"/>
                  </a:cubicBezTo>
                  <a:lnTo>
                    <a:pt x="1335" y="3863"/>
                  </a:lnTo>
                  <a:cubicBezTo>
                    <a:pt x="1790" y="3793"/>
                    <a:pt x="2108" y="3371"/>
                    <a:pt x="2108" y="2913"/>
                  </a:cubicBezTo>
                  <a:cubicBezTo>
                    <a:pt x="2108" y="2388"/>
                    <a:pt x="1686" y="1967"/>
                    <a:pt x="1158" y="1967"/>
                  </a:cubicBezTo>
                  <a:lnTo>
                    <a:pt x="947" y="1967"/>
                  </a:lnTo>
                  <a:cubicBezTo>
                    <a:pt x="737" y="1967"/>
                    <a:pt x="562" y="1756"/>
                    <a:pt x="562" y="1545"/>
                  </a:cubicBezTo>
                  <a:cubicBezTo>
                    <a:pt x="562" y="1335"/>
                    <a:pt x="737" y="1158"/>
                    <a:pt x="947" y="1158"/>
                  </a:cubicBezTo>
                  <a:lnTo>
                    <a:pt x="1265" y="1158"/>
                  </a:lnTo>
                  <a:cubicBezTo>
                    <a:pt x="1405" y="1158"/>
                    <a:pt x="1546" y="1298"/>
                    <a:pt x="1546" y="1439"/>
                  </a:cubicBezTo>
                  <a:lnTo>
                    <a:pt x="1546" y="1649"/>
                  </a:lnTo>
                  <a:cubicBezTo>
                    <a:pt x="1546" y="1790"/>
                    <a:pt x="1686" y="1930"/>
                    <a:pt x="1827" y="1930"/>
                  </a:cubicBezTo>
                  <a:cubicBezTo>
                    <a:pt x="2001" y="1930"/>
                    <a:pt x="2108" y="1790"/>
                    <a:pt x="2108" y="1649"/>
                  </a:cubicBezTo>
                  <a:lnTo>
                    <a:pt x="2108" y="1439"/>
                  </a:lnTo>
                  <a:cubicBezTo>
                    <a:pt x="2108" y="1017"/>
                    <a:pt x="1790" y="632"/>
                    <a:pt x="1335" y="596"/>
                  </a:cubicBezTo>
                  <a:lnTo>
                    <a:pt x="1335" y="281"/>
                  </a:lnTo>
                  <a:cubicBezTo>
                    <a:pt x="1335" y="141"/>
                    <a:pt x="1228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31;p123"/>
            <p:cNvSpPr/>
            <p:nvPr/>
          </p:nvSpPr>
          <p:spPr>
            <a:xfrm>
              <a:off x="5735008" y="4089285"/>
              <a:ext cx="331177" cy="441853"/>
            </a:xfrm>
            <a:custGeom>
              <a:avLst/>
              <a:gdLst/>
              <a:ahLst/>
              <a:cxnLst/>
              <a:rect l="l" t="t" r="r" b="b"/>
              <a:pathLst>
                <a:path w="14399" h="19211" extrusionOk="0">
                  <a:moveTo>
                    <a:pt x="4706" y="1091"/>
                  </a:moveTo>
                  <a:lnTo>
                    <a:pt x="4706" y="1091"/>
                  </a:lnTo>
                  <a:cubicBezTo>
                    <a:pt x="4355" y="1372"/>
                    <a:pt x="4074" y="1756"/>
                    <a:pt x="3793" y="2178"/>
                  </a:cubicBezTo>
                  <a:cubicBezTo>
                    <a:pt x="2987" y="3372"/>
                    <a:pt x="2529" y="4917"/>
                    <a:pt x="2425" y="6602"/>
                  </a:cubicBezTo>
                  <a:cubicBezTo>
                    <a:pt x="2215" y="6462"/>
                    <a:pt x="1897" y="6321"/>
                    <a:pt x="1512" y="6321"/>
                  </a:cubicBezTo>
                  <a:cubicBezTo>
                    <a:pt x="1125" y="6321"/>
                    <a:pt x="844" y="6428"/>
                    <a:pt x="599" y="6569"/>
                  </a:cubicBezTo>
                  <a:cubicBezTo>
                    <a:pt x="844" y="4074"/>
                    <a:pt x="2459" y="2004"/>
                    <a:pt x="4706" y="1091"/>
                  </a:cubicBezTo>
                  <a:close/>
                  <a:moveTo>
                    <a:pt x="6218" y="773"/>
                  </a:moveTo>
                  <a:cubicBezTo>
                    <a:pt x="5549" y="1897"/>
                    <a:pt x="5164" y="4251"/>
                    <a:pt x="5128" y="6639"/>
                  </a:cubicBezTo>
                  <a:cubicBezTo>
                    <a:pt x="4845" y="6449"/>
                    <a:pt x="4475" y="6316"/>
                    <a:pt x="4019" y="6316"/>
                  </a:cubicBezTo>
                  <a:cubicBezTo>
                    <a:pt x="3968" y="6316"/>
                    <a:pt x="3916" y="6318"/>
                    <a:pt x="3864" y="6321"/>
                  </a:cubicBezTo>
                  <a:cubicBezTo>
                    <a:pt x="3513" y="6358"/>
                    <a:pt x="3232" y="6462"/>
                    <a:pt x="2987" y="6602"/>
                  </a:cubicBezTo>
                  <a:cubicBezTo>
                    <a:pt x="3091" y="5057"/>
                    <a:pt x="3513" y="3582"/>
                    <a:pt x="4251" y="2459"/>
                  </a:cubicBezTo>
                  <a:cubicBezTo>
                    <a:pt x="4813" y="1616"/>
                    <a:pt x="5479" y="1020"/>
                    <a:pt x="6218" y="773"/>
                  </a:cubicBezTo>
                  <a:close/>
                  <a:moveTo>
                    <a:pt x="8184" y="773"/>
                  </a:moveTo>
                  <a:lnTo>
                    <a:pt x="8184" y="773"/>
                  </a:lnTo>
                  <a:cubicBezTo>
                    <a:pt x="8920" y="1020"/>
                    <a:pt x="9589" y="1616"/>
                    <a:pt x="10151" y="2459"/>
                  </a:cubicBezTo>
                  <a:cubicBezTo>
                    <a:pt x="10887" y="3582"/>
                    <a:pt x="11308" y="5057"/>
                    <a:pt x="11415" y="6602"/>
                  </a:cubicBezTo>
                  <a:cubicBezTo>
                    <a:pt x="11168" y="6462"/>
                    <a:pt x="10887" y="6358"/>
                    <a:pt x="10536" y="6321"/>
                  </a:cubicBezTo>
                  <a:cubicBezTo>
                    <a:pt x="10483" y="6318"/>
                    <a:pt x="10432" y="6316"/>
                    <a:pt x="10382" y="6316"/>
                  </a:cubicBezTo>
                  <a:cubicBezTo>
                    <a:pt x="9927" y="6316"/>
                    <a:pt x="9557" y="6449"/>
                    <a:pt x="9271" y="6639"/>
                  </a:cubicBezTo>
                  <a:cubicBezTo>
                    <a:pt x="9238" y="4251"/>
                    <a:pt x="8850" y="1897"/>
                    <a:pt x="8184" y="773"/>
                  </a:cubicBezTo>
                  <a:close/>
                  <a:moveTo>
                    <a:pt x="7201" y="563"/>
                  </a:moveTo>
                  <a:cubicBezTo>
                    <a:pt x="7482" y="563"/>
                    <a:pt x="7867" y="1124"/>
                    <a:pt x="8218" y="2389"/>
                  </a:cubicBezTo>
                  <a:cubicBezTo>
                    <a:pt x="8499" y="3549"/>
                    <a:pt x="8676" y="5057"/>
                    <a:pt x="8710" y="6709"/>
                  </a:cubicBezTo>
                  <a:cubicBezTo>
                    <a:pt x="8358" y="6498"/>
                    <a:pt x="7833" y="6321"/>
                    <a:pt x="7201" y="6321"/>
                  </a:cubicBezTo>
                  <a:cubicBezTo>
                    <a:pt x="6569" y="6321"/>
                    <a:pt x="6077" y="6498"/>
                    <a:pt x="5690" y="6709"/>
                  </a:cubicBezTo>
                  <a:cubicBezTo>
                    <a:pt x="5726" y="5057"/>
                    <a:pt x="5900" y="3549"/>
                    <a:pt x="6218" y="2389"/>
                  </a:cubicBezTo>
                  <a:cubicBezTo>
                    <a:pt x="6532" y="1124"/>
                    <a:pt x="6954" y="563"/>
                    <a:pt x="7201" y="563"/>
                  </a:cubicBezTo>
                  <a:close/>
                  <a:moveTo>
                    <a:pt x="1512" y="6883"/>
                  </a:moveTo>
                  <a:cubicBezTo>
                    <a:pt x="2108" y="6883"/>
                    <a:pt x="2425" y="7305"/>
                    <a:pt x="2459" y="7375"/>
                  </a:cubicBezTo>
                  <a:lnTo>
                    <a:pt x="2496" y="7375"/>
                  </a:lnTo>
                  <a:lnTo>
                    <a:pt x="5235" y="10502"/>
                  </a:lnTo>
                  <a:lnTo>
                    <a:pt x="740" y="7164"/>
                  </a:lnTo>
                  <a:cubicBezTo>
                    <a:pt x="880" y="7024"/>
                    <a:pt x="1161" y="6883"/>
                    <a:pt x="1512" y="6883"/>
                  </a:cubicBezTo>
                  <a:close/>
                  <a:moveTo>
                    <a:pt x="12923" y="6883"/>
                  </a:moveTo>
                  <a:cubicBezTo>
                    <a:pt x="13241" y="6883"/>
                    <a:pt x="13522" y="7024"/>
                    <a:pt x="13696" y="7164"/>
                  </a:cubicBezTo>
                  <a:lnTo>
                    <a:pt x="9168" y="10502"/>
                  </a:lnTo>
                  <a:lnTo>
                    <a:pt x="11907" y="7375"/>
                  </a:lnTo>
                  <a:lnTo>
                    <a:pt x="11940" y="7375"/>
                  </a:lnTo>
                  <a:cubicBezTo>
                    <a:pt x="11977" y="7305"/>
                    <a:pt x="12328" y="6883"/>
                    <a:pt x="12923" y="6883"/>
                  </a:cubicBezTo>
                  <a:close/>
                  <a:moveTo>
                    <a:pt x="4019" y="6881"/>
                  </a:moveTo>
                  <a:cubicBezTo>
                    <a:pt x="4607" y="6881"/>
                    <a:pt x="5030" y="7207"/>
                    <a:pt x="5164" y="7341"/>
                  </a:cubicBezTo>
                  <a:lnTo>
                    <a:pt x="6462" y="11027"/>
                  </a:lnTo>
                  <a:lnTo>
                    <a:pt x="3091" y="7234"/>
                  </a:lnTo>
                  <a:cubicBezTo>
                    <a:pt x="3268" y="7094"/>
                    <a:pt x="3549" y="6920"/>
                    <a:pt x="3934" y="6883"/>
                  </a:cubicBezTo>
                  <a:cubicBezTo>
                    <a:pt x="3963" y="6882"/>
                    <a:pt x="3991" y="6881"/>
                    <a:pt x="4019" y="6881"/>
                  </a:cubicBezTo>
                  <a:close/>
                  <a:moveTo>
                    <a:pt x="10412" y="6881"/>
                  </a:moveTo>
                  <a:cubicBezTo>
                    <a:pt x="10442" y="6881"/>
                    <a:pt x="10472" y="6882"/>
                    <a:pt x="10502" y="6883"/>
                  </a:cubicBezTo>
                  <a:cubicBezTo>
                    <a:pt x="10853" y="6920"/>
                    <a:pt x="11134" y="7094"/>
                    <a:pt x="11308" y="7234"/>
                  </a:cubicBezTo>
                  <a:lnTo>
                    <a:pt x="7937" y="11027"/>
                  </a:lnTo>
                  <a:lnTo>
                    <a:pt x="9238" y="7341"/>
                  </a:lnTo>
                  <a:cubicBezTo>
                    <a:pt x="9404" y="7207"/>
                    <a:pt x="9796" y="6881"/>
                    <a:pt x="10412" y="6881"/>
                  </a:cubicBezTo>
                  <a:close/>
                  <a:moveTo>
                    <a:pt x="7201" y="6883"/>
                  </a:moveTo>
                  <a:cubicBezTo>
                    <a:pt x="7867" y="6883"/>
                    <a:pt x="8358" y="7131"/>
                    <a:pt x="8676" y="7305"/>
                  </a:cubicBezTo>
                  <a:lnTo>
                    <a:pt x="7201" y="11448"/>
                  </a:lnTo>
                  <a:lnTo>
                    <a:pt x="5726" y="7305"/>
                  </a:lnTo>
                  <a:cubicBezTo>
                    <a:pt x="6041" y="7131"/>
                    <a:pt x="6569" y="6883"/>
                    <a:pt x="7201" y="6883"/>
                  </a:cubicBezTo>
                  <a:close/>
                  <a:moveTo>
                    <a:pt x="7201" y="12749"/>
                  </a:moveTo>
                  <a:cubicBezTo>
                    <a:pt x="8816" y="12749"/>
                    <a:pt x="10151" y="14047"/>
                    <a:pt x="10151" y="15699"/>
                  </a:cubicBezTo>
                  <a:cubicBezTo>
                    <a:pt x="10151" y="17314"/>
                    <a:pt x="8816" y="18648"/>
                    <a:pt x="7201" y="18648"/>
                  </a:cubicBezTo>
                  <a:cubicBezTo>
                    <a:pt x="5586" y="18648"/>
                    <a:pt x="4251" y="17314"/>
                    <a:pt x="4251" y="15699"/>
                  </a:cubicBezTo>
                  <a:cubicBezTo>
                    <a:pt x="4251" y="14047"/>
                    <a:pt x="5586" y="12749"/>
                    <a:pt x="7201" y="12749"/>
                  </a:cubicBezTo>
                  <a:close/>
                  <a:moveTo>
                    <a:pt x="7201" y="1"/>
                  </a:moveTo>
                  <a:cubicBezTo>
                    <a:pt x="3232" y="1"/>
                    <a:pt x="1" y="3231"/>
                    <a:pt x="1" y="7201"/>
                  </a:cubicBezTo>
                  <a:cubicBezTo>
                    <a:pt x="1" y="7305"/>
                    <a:pt x="71" y="7375"/>
                    <a:pt x="141" y="7445"/>
                  </a:cubicBezTo>
                  <a:lnTo>
                    <a:pt x="6603" y="12221"/>
                  </a:lnTo>
                  <a:cubicBezTo>
                    <a:pt x="4954" y="12502"/>
                    <a:pt x="3690" y="13943"/>
                    <a:pt x="3690" y="15699"/>
                  </a:cubicBezTo>
                  <a:cubicBezTo>
                    <a:pt x="3690" y="17629"/>
                    <a:pt x="5268" y="19210"/>
                    <a:pt x="7201" y="19210"/>
                  </a:cubicBezTo>
                  <a:cubicBezTo>
                    <a:pt x="9131" y="19210"/>
                    <a:pt x="10713" y="17629"/>
                    <a:pt x="10713" y="15699"/>
                  </a:cubicBezTo>
                  <a:cubicBezTo>
                    <a:pt x="10713" y="13943"/>
                    <a:pt x="9448" y="12502"/>
                    <a:pt x="7797" y="12221"/>
                  </a:cubicBezTo>
                  <a:lnTo>
                    <a:pt x="14294" y="7445"/>
                  </a:lnTo>
                  <a:cubicBezTo>
                    <a:pt x="14294" y="7411"/>
                    <a:pt x="14294" y="7411"/>
                    <a:pt x="14328" y="7411"/>
                  </a:cubicBezTo>
                  <a:cubicBezTo>
                    <a:pt x="14365" y="7341"/>
                    <a:pt x="14398" y="7271"/>
                    <a:pt x="14398" y="7201"/>
                  </a:cubicBezTo>
                  <a:cubicBezTo>
                    <a:pt x="14398" y="5338"/>
                    <a:pt x="13662" y="3549"/>
                    <a:pt x="12362" y="2214"/>
                  </a:cubicBezTo>
                  <a:cubicBezTo>
                    <a:pt x="12306" y="2157"/>
                    <a:pt x="12230" y="2121"/>
                    <a:pt x="12155" y="2121"/>
                  </a:cubicBezTo>
                  <a:cubicBezTo>
                    <a:pt x="12090" y="2121"/>
                    <a:pt x="12025" y="2149"/>
                    <a:pt x="11977" y="2214"/>
                  </a:cubicBezTo>
                  <a:cubicBezTo>
                    <a:pt x="11870" y="2318"/>
                    <a:pt x="11870" y="2495"/>
                    <a:pt x="11977" y="2599"/>
                  </a:cubicBezTo>
                  <a:cubicBezTo>
                    <a:pt x="13030" y="3689"/>
                    <a:pt x="13662" y="5057"/>
                    <a:pt x="13803" y="6569"/>
                  </a:cubicBezTo>
                  <a:cubicBezTo>
                    <a:pt x="13556" y="6428"/>
                    <a:pt x="13275" y="6321"/>
                    <a:pt x="12923" y="6321"/>
                  </a:cubicBezTo>
                  <a:cubicBezTo>
                    <a:pt x="12502" y="6321"/>
                    <a:pt x="12221" y="6462"/>
                    <a:pt x="11977" y="6602"/>
                  </a:cubicBezTo>
                  <a:cubicBezTo>
                    <a:pt x="11870" y="4917"/>
                    <a:pt x="11415" y="3372"/>
                    <a:pt x="10642" y="2178"/>
                  </a:cubicBezTo>
                  <a:cubicBezTo>
                    <a:pt x="10361" y="1756"/>
                    <a:pt x="10044" y="1372"/>
                    <a:pt x="9693" y="1054"/>
                  </a:cubicBezTo>
                  <a:lnTo>
                    <a:pt x="9693" y="1054"/>
                  </a:lnTo>
                  <a:cubicBezTo>
                    <a:pt x="10151" y="1231"/>
                    <a:pt x="10572" y="1476"/>
                    <a:pt x="10957" y="1723"/>
                  </a:cubicBezTo>
                  <a:cubicBezTo>
                    <a:pt x="10999" y="1764"/>
                    <a:pt x="11052" y="1783"/>
                    <a:pt x="11107" y="1783"/>
                  </a:cubicBezTo>
                  <a:cubicBezTo>
                    <a:pt x="11191" y="1783"/>
                    <a:pt x="11280" y="1737"/>
                    <a:pt x="11345" y="1653"/>
                  </a:cubicBezTo>
                  <a:cubicBezTo>
                    <a:pt x="11415" y="1546"/>
                    <a:pt x="11378" y="1372"/>
                    <a:pt x="11274" y="1265"/>
                  </a:cubicBezTo>
                  <a:cubicBezTo>
                    <a:pt x="10081" y="459"/>
                    <a:pt x="8676" y="1"/>
                    <a:pt x="7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929;p123"/>
          <p:cNvGrpSpPr/>
          <p:nvPr/>
        </p:nvGrpSpPr>
        <p:grpSpPr>
          <a:xfrm>
            <a:off x="6909992" y="2050300"/>
            <a:ext cx="331177" cy="441853"/>
            <a:chOff x="5735008" y="4089285"/>
            <a:chExt cx="331177" cy="441853"/>
          </a:xfrm>
        </p:grpSpPr>
        <p:sp>
          <p:nvSpPr>
            <p:cNvPr id="7" name="Google Shape;1930;p123"/>
            <p:cNvSpPr/>
            <p:nvPr/>
          </p:nvSpPr>
          <p:spPr>
            <a:xfrm>
              <a:off x="5876389" y="4398658"/>
              <a:ext cx="48484" cy="102557"/>
            </a:xfrm>
            <a:custGeom>
              <a:avLst/>
              <a:gdLst/>
              <a:ahLst/>
              <a:cxnLst/>
              <a:rect l="l" t="t" r="r" b="b"/>
              <a:pathLst>
                <a:path w="2108" h="4459" extrusionOk="0">
                  <a:moveTo>
                    <a:pt x="1054" y="0"/>
                  </a:moveTo>
                  <a:cubicBezTo>
                    <a:pt x="914" y="0"/>
                    <a:pt x="773" y="141"/>
                    <a:pt x="773" y="281"/>
                  </a:cubicBezTo>
                  <a:lnTo>
                    <a:pt x="773" y="596"/>
                  </a:lnTo>
                  <a:cubicBezTo>
                    <a:pt x="315" y="703"/>
                    <a:pt x="1" y="1087"/>
                    <a:pt x="1" y="1545"/>
                  </a:cubicBezTo>
                  <a:cubicBezTo>
                    <a:pt x="1" y="2071"/>
                    <a:pt x="422" y="2529"/>
                    <a:pt x="947" y="2529"/>
                  </a:cubicBezTo>
                  <a:lnTo>
                    <a:pt x="1158" y="2529"/>
                  </a:lnTo>
                  <a:cubicBezTo>
                    <a:pt x="1369" y="2529"/>
                    <a:pt x="1546" y="2703"/>
                    <a:pt x="1546" y="2913"/>
                  </a:cubicBezTo>
                  <a:cubicBezTo>
                    <a:pt x="1546" y="3124"/>
                    <a:pt x="1369" y="3335"/>
                    <a:pt x="1158" y="3335"/>
                  </a:cubicBezTo>
                  <a:lnTo>
                    <a:pt x="877" y="3335"/>
                  </a:lnTo>
                  <a:cubicBezTo>
                    <a:pt x="703" y="3335"/>
                    <a:pt x="562" y="3194"/>
                    <a:pt x="562" y="3020"/>
                  </a:cubicBezTo>
                  <a:cubicBezTo>
                    <a:pt x="562" y="2843"/>
                    <a:pt x="422" y="2739"/>
                    <a:pt x="282" y="2739"/>
                  </a:cubicBezTo>
                  <a:cubicBezTo>
                    <a:pt x="105" y="2739"/>
                    <a:pt x="1" y="2843"/>
                    <a:pt x="1" y="3020"/>
                  </a:cubicBezTo>
                  <a:cubicBezTo>
                    <a:pt x="1" y="3475"/>
                    <a:pt x="352" y="3826"/>
                    <a:pt x="773" y="3863"/>
                  </a:cubicBezTo>
                  <a:lnTo>
                    <a:pt x="773" y="4178"/>
                  </a:lnTo>
                  <a:cubicBezTo>
                    <a:pt x="773" y="4355"/>
                    <a:pt x="914" y="4458"/>
                    <a:pt x="1054" y="4458"/>
                  </a:cubicBezTo>
                  <a:cubicBezTo>
                    <a:pt x="1228" y="4458"/>
                    <a:pt x="1335" y="4355"/>
                    <a:pt x="1335" y="4178"/>
                  </a:cubicBezTo>
                  <a:lnTo>
                    <a:pt x="1335" y="3863"/>
                  </a:lnTo>
                  <a:cubicBezTo>
                    <a:pt x="1790" y="3793"/>
                    <a:pt x="2108" y="3371"/>
                    <a:pt x="2108" y="2913"/>
                  </a:cubicBezTo>
                  <a:cubicBezTo>
                    <a:pt x="2108" y="2388"/>
                    <a:pt x="1686" y="1967"/>
                    <a:pt x="1158" y="1967"/>
                  </a:cubicBezTo>
                  <a:lnTo>
                    <a:pt x="947" y="1967"/>
                  </a:lnTo>
                  <a:cubicBezTo>
                    <a:pt x="737" y="1967"/>
                    <a:pt x="562" y="1756"/>
                    <a:pt x="562" y="1545"/>
                  </a:cubicBezTo>
                  <a:cubicBezTo>
                    <a:pt x="562" y="1335"/>
                    <a:pt x="737" y="1158"/>
                    <a:pt x="947" y="1158"/>
                  </a:cubicBezTo>
                  <a:lnTo>
                    <a:pt x="1265" y="1158"/>
                  </a:lnTo>
                  <a:cubicBezTo>
                    <a:pt x="1405" y="1158"/>
                    <a:pt x="1546" y="1298"/>
                    <a:pt x="1546" y="1439"/>
                  </a:cubicBezTo>
                  <a:lnTo>
                    <a:pt x="1546" y="1649"/>
                  </a:lnTo>
                  <a:cubicBezTo>
                    <a:pt x="1546" y="1790"/>
                    <a:pt x="1686" y="1930"/>
                    <a:pt x="1827" y="1930"/>
                  </a:cubicBezTo>
                  <a:cubicBezTo>
                    <a:pt x="2001" y="1930"/>
                    <a:pt x="2108" y="1790"/>
                    <a:pt x="2108" y="1649"/>
                  </a:cubicBezTo>
                  <a:lnTo>
                    <a:pt x="2108" y="1439"/>
                  </a:lnTo>
                  <a:cubicBezTo>
                    <a:pt x="2108" y="1017"/>
                    <a:pt x="1790" y="632"/>
                    <a:pt x="1335" y="596"/>
                  </a:cubicBezTo>
                  <a:lnTo>
                    <a:pt x="1335" y="281"/>
                  </a:lnTo>
                  <a:cubicBezTo>
                    <a:pt x="1335" y="141"/>
                    <a:pt x="1228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1;p123"/>
            <p:cNvSpPr/>
            <p:nvPr/>
          </p:nvSpPr>
          <p:spPr>
            <a:xfrm>
              <a:off x="5735008" y="4089285"/>
              <a:ext cx="331177" cy="441853"/>
            </a:xfrm>
            <a:custGeom>
              <a:avLst/>
              <a:gdLst/>
              <a:ahLst/>
              <a:cxnLst/>
              <a:rect l="l" t="t" r="r" b="b"/>
              <a:pathLst>
                <a:path w="14399" h="19211" extrusionOk="0">
                  <a:moveTo>
                    <a:pt x="4706" y="1091"/>
                  </a:moveTo>
                  <a:lnTo>
                    <a:pt x="4706" y="1091"/>
                  </a:lnTo>
                  <a:cubicBezTo>
                    <a:pt x="4355" y="1372"/>
                    <a:pt x="4074" y="1756"/>
                    <a:pt x="3793" y="2178"/>
                  </a:cubicBezTo>
                  <a:cubicBezTo>
                    <a:pt x="2987" y="3372"/>
                    <a:pt x="2529" y="4917"/>
                    <a:pt x="2425" y="6602"/>
                  </a:cubicBezTo>
                  <a:cubicBezTo>
                    <a:pt x="2215" y="6462"/>
                    <a:pt x="1897" y="6321"/>
                    <a:pt x="1512" y="6321"/>
                  </a:cubicBezTo>
                  <a:cubicBezTo>
                    <a:pt x="1125" y="6321"/>
                    <a:pt x="844" y="6428"/>
                    <a:pt x="599" y="6569"/>
                  </a:cubicBezTo>
                  <a:cubicBezTo>
                    <a:pt x="844" y="4074"/>
                    <a:pt x="2459" y="2004"/>
                    <a:pt x="4706" y="1091"/>
                  </a:cubicBezTo>
                  <a:close/>
                  <a:moveTo>
                    <a:pt x="6218" y="773"/>
                  </a:moveTo>
                  <a:cubicBezTo>
                    <a:pt x="5549" y="1897"/>
                    <a:pt x="5164" y="4251"/>
                    <a:pt x="5128" y="6639"/>
                  </a:cubicBezTo>
                  <a:cubicBezTo>
                    <a:pt x="4845" y="6449"/>
                    <a:pt x="4475" y="6316"/>
                    <a:pt x="4019" y="6316"/>
                  </a:cubicBezTo>
                  <a:cubicBezTo>
                    <a:pt x="3968" y="6316"/>
                    <a:pt x="3916" y="6318"/>
                    <a:pt x="3864" y="6321"/>
                  </a:cubicBezTo>
                  <a:cubicBezTo>
                    <a:pt x="3513" y="6358"/>
                    <a:pt x="3232" y="6462"/>
                    <a:pt x="2987" y="6602"/>
                  </a:cubicBezTo>
                  <a:cubicBezTo>
                    <a:pt x="3091" y="5057"/>
                    <a:pt x="3513" y="3582"/>
                    <a:pt x="4251" y="2459"/>
                  </a:cubicBezTo>
                  <a:cubicBezTo>
                    <a:pt x="4813" y="1616"/>
                    <a:pt x="5479" y="1020"/>
                    <a:pt x="6218" y="773"/>
                  </a:cubicBezTo>
                  <a:close/>
                  <a:moveTo>
                    <a:pt x="8184" y="773"/>
                  </a:moveTo>
                  <a:lnTo>
                    <a:pt x="8184" y="773"/>
                  </a:lnTo>
                  <a:cubicBezTo>
                    <a:pt x="8920" y="1020"/>
                    <a:pt x="9589" y="1616"/>
                    <a:pt x="10151" y="2459"/>
                  </a:cubicBezTo>
                  <a:cubicBezTo>
                    <a:pt x="10887" y="3582"/>
                    <a:pt x="11308" y="5057"/>
                    <a:pt x="11415" y="6602"/>
                  </a:cubicBezTo>
                  <a:cubicBezTo>
                    <a:pt x="11168" y="6462"/>
                    <a:pt x="10887" y="6358"/>
                    <a:pt x="10536" y="6321"/>
                  </a:cubicBezTo>
                  <a:cubicBezTo>
                    <a:pt x="10483" y="6318"/>
                    <a:pt x="10432" y="6316"/>
                    <a:pt x="10382" y="6316"/>
                  </a:cubicBezTo>
                  <a:cubicBezTo>
                    <a:pt x="9927" y="6316"/>
                    <a:pt x="9557" y="6449"/>
                    <a:pt x="9271" y="6639"/>
                  </a:cubicBezTo>
                  <a:cubicBezTo>
                    <a:pt x="9238" y="4251"/>
                    <a:pt x="8850" y="1897"/>
                    <a:pt x="8184" y="773"/>
                  </a:cubicBezTo>
                  <a:close/>
                  <a:moveTo>
                    <a:pt x="7201" y="563"/>
                  </a:moveTo>
                  <a:cubicBezTo>
                    <a:pt x="7482" y="563"/>
                    <a:pt x="7867" y="1124"/>
                    <a:pt x="8218" y="2389"/>
                  </a:cubicBezTo>
                  <a:cubicBezTo>
                    <a:pt x="8499" y="3549"/>
                    <a:pt x="8676" y="5057"/>
                    <a:pt x="8710" y="6709"/>
                  </a:cubicBezTo>
                  <a:cubicBezTo>
                    <a:pt x="8358" y="6498"/>
                    <a:pt x="7833" y="6321"/>
                    <a:pt x="7201" y="6321"/>
                  </a:cubicBezTo>
                  <a:cubicBezTo>
                    <a:pt x="6569" y="6321"/>
                    <a:pt x="6077" y="6498"/>
                    <a:pt x="5690" y="6709"/>
                  </a:cubicBezTo>
                  <a:cubicBezTo>
                    <a:pt x="5726" y="5057"/>
                    <a:pt x="5900" y="3549"/>
                    <a:pt x="6218" y="2389"/>
                  </a:cubicBezTo>
                  <a:cubicBezTo>
                    <a:pt x="6532" y="1124"/>
                    <a:pt x="6954" y="563"/>
                    <a:pt x="7201" y="563"/>
                  </a:cubicBezTo>
                  <a:close/>
                  <a:moveTo>
                    <a:pt x="1512" y="6883"/>
                  </a:moveTo>
                  <a:cubicBezTo>
                    <a:pt x="2108" y="6883"/>
                    <a:pt x="2425" y="7305"/>
                    <a:pt x="2459" y="7375"/>
                  </a:cubicBezTo>
                  <a:lnTo>
                    <a:pt x="2496" y="7375"/>
                  </a:lnTo>
                  <a:lnTo>
                    <a:pt x="5235" y="10502"/>
                  </a:lnTo>
                  <a:lnTo>
                    <a:pt x="740" y="7164"/>
                  </a:lnTo>
                  <a:cubicBezTo>
                    <a:pt x="880" y="7024"/>
                    <a:pt x="1161" y="6883"/>
                    <a:pt x="1512" y="6883"/>
                  </a:cubicBezTo>
                  <a:close/>
                  <a:moveTo>
                    <a:pt x="12923" y="6883"/>
                  </a:moveTo>
                  <a:cubicBezTo>
                    <a:pt x="13241" y="6883"/>
                    <a:pt x="13522" y="7024"/>
                    <a:pt x="13696" y="7164"/>
                  </a:cubicBezTo>
                  <a:lnTo>
                    <a:pt x="9168" y="10502"/>
                  </a:lnTo>
                  <a:lnTo>
                    <a:pt x="11907" y="7375"/>
                  </a:lnTo>
                  <a:lnTo>
                    <a:pt x="11940" y="7375"/>
                  </a:lnTo>
                  <a:cubicBezTo>
                    <a:pt x="11977" y="7305"/>
                    <a:pt x="12328" y="6883"/>
                    <a:pt x="12923" y="6883"/>
                  </a:cubicBezTo>
                  <a:close/>
                  <a:moveTo>
                    <a:pt x="4019" y="6881"/>
                  </a:moveTo>
                  <a:cubicBezTo>
                    <a:pt x="4607" y="6881"/>
                    <a:pt x="5030" y="7207"/>
                    <a:pt x="5164" y="7341"/>
                  </a:cubicBezTo>
                  <a:lnTo>
                    <a:pt x="6462" y="11027"/>
                  </a:lnTo>
                  <a:lnTo>
                    <a:pt x="3091" y="7234"/>
                  </a:lnTo>
                  <a:cubicBezTo>
                    <a:pt x="3268" y="7094"/>
                    <a:pt x="3549" y="6920"/>
                    <a:pt x="3934" y="6883"/>
                  </a:cubicBezTo>
                  <a:cubicBezTo>
                    <a:pt x="3963" y="6882"/>
                    <a:pt x="3991" y="6881"/>
                    <a:pt x="4019" y="6881"/>
                  </a:cubicBezTo>
                  <a:close/>
                  <a:moveTo>
                    <a:pt x="10412" y="6881"/>
                  </a:moveTo>
                  <a:cubicBezTo>
                    <a:pt x="10442" y="6881"/>
                    <a:pt x="10472" y="6882"/>
                    <a:pt x="10502" y="6883"/>
                  </a:cubicBezTo>
                  <a:cubicBezTo>
                    <a:pt x="10853" y="6920"/>
                    <a:pt x="11134" y="7094"/>
                    <a:pt x="11308" y="7234"/>
                  </a:cubicBezTo>
                  <a:lnTo>
                    <a:pt x="7937" y="11027"/>
                  </a:lnTo>
                  <a:lnTo>
                    <a:pt x="9238" y="7341"/>
                  </a:lnTo>
                  <a:cubicBezTo>
                    <a:pt x="9404" y="7207"/>
                    <a:pt x="9796" y="6881"/>
                    <a:pt x="10412" y="6881"/>
                  </a:cubicBezTo>
                  <a:close/>
                  <a:moveTo>
                    <a:pt x="7201" y="6883"/>
                  </a:moveTo>
                  <a:cubicBezTo>
                    <a:pt x="7867" y="6883"/>
                    <a:pt x="8358" y="7131"/>
                    <a:pt x="8676" y="7305"/>
                  </a:cubicBezTo>
                  <a:lnTo>
                    <a:pt x="7201" y="11448"/>
                  </a:lnTo>
                  <a:lnTo>
                    <a:pt x="5726" y="7305"/>
                  </a:lnTo>
                  <a:cubicBezTo>
                    <a:pt x="6041" y="7131"/>
                    <a:pt x="6569" y="6883"/>
                    <a:pt x="7201" y="6883"/>
                  </a:cubicBezTo>
                  <a:close/>
                  <a:moveTo>
                    <a:pt x="7201" y="12749"/>
                  </a:moveTo>
                  <a:cubicBezTo>
                    <a:pt x="8816" y="12749"/>
                    <a:pt x="10151" y="14047"/>
                    <a:pt x="10151" y="15699"/>
                  </a:cubicBezTo>
                  <a:cubicBezTo>
                    <a:pt x="10151" y="17314"/>
                    <a:pt x="8816" y="18648"/>
                    <a:pt x="7201" y="18648"/>
                  </a:cubicBezTo>
                  <a:cubicBezTo>
                    <a:pt x="5586" y="18648"/>
                    <a:pt x="4251" y="17314"/>
                    <a:pt x="4251" y="15699"/>
                  </a:cubicBezTo>
                  <a:cubicBezTo>
                    <a:pt x="4251" y="14047"/>
                    <a:pt x="5586" y="12749"/>
                    <a:pt x="7201" y="12749"/>
                  </a:cubicBezTo>
                  <a:close/>
                  <a:moveTo>
                    <a:pt x="7201" y="1"/>
                  </a:moveTo>
                  <a:cubicBezTo>
                    <a:pt x="3232" y="1"/>
                    <a:pt x="1" y="3231"/>
                    <a:pt x="1" y="7201"/>
                  </a:cubicBezTo>
                  <a:cubicBezTo>
                    <a:pt x="1" y="7305"/>
                    <a:pt x="71" y="7375"/>
                    <a:pt x="141" y="7445"/>
                  </a:cubicBezTo>
                  <a:lnTo>
                    <a:pt x="6603" y="12221"/>
                  </a:lnTo>
                  <a:cubicBezTo>
                    <a:pt x="4954" y="12502"/>
                    <a:pt x="3690" y="13943"/>
                    <a:pt x="3690" y="15699"/>
                  </a:cubicBezTo>
                  <a:cubicBezTo>
                    <a:pt x="3690" y="17629"/>
                    <a:pt x="5268" y="19210"/>
                    <a:pt x="7201" y="19210"/>
                  </a:cubicBezTo>
                  <a:cubicBezTo>
                    <a:pt x="9131" y="19210"/>
                    <a:pt x="10713" y="17629"/>
                    <a:pt x="10713" y="15699"/>
                  </a:cubicBezTo>
                  <a:cubicBezTo>
                    <a:pt x="10713" y="13943"/>
                    <a:pt x="9448" y="12502"/>
                    <a:pt x="7797" y="12221"/>
                  </a:cubicBezTo>
                  <a:lnTo>
                    <a:pt x="14294" y="7445"/>
                  </a:lnTo>
                  <a:cubicBezTo>
                    <a:pt x="14294" y="7411"/>
                    <a:pt x="14294" y="7411"/>
                    <a:pt x="14328" y="7411"/>
                  </a:cubicBezTo>
                  <a:cubicBezTo>
                    <a:pt x="14365" y="7341"/>
                    <a:pt x="14398" y="7271"/>
                    <a:pt x="14398" y="7201"/>
                  </a:cubicBezTo>
                  <a:cubicBezTo>
                    <a:pt x="14398" y="5338"/>
                    <a:pt x="13662" y="3549"/>
                    <a:pt x="12362" y="2214"/>
                  </a:cubicBezTo>
                  <a:cubicBezTo>
                    <a:pt x="12306" y="2157"/>
                    <a:pt x="12230" y="2121"/>
                    <a:pt x="12155" y="2121"/>
                  </a:cubicBezTo>
                  <a:cubicBezTo>
                    <a:pt x="12090" y="2121"/>
                    <a:pt x="12025" y="2149"/>
                    <a:pt x="11977" y="2214"/>
                  </a:cubicBezTo>
                  <a:cubicBezTo>
                    <a:pt x="11870" y="2318"/>
                    <a:pt x="11870" y="2495"/>
                    <a:pt x="11977" y="2599"/>
                  </a:cubicBezTo>
                  <a:cubicBezTo>
                    <a:pt x="13030" y="3689"/>
                    <a:pt x="13662" y="5057"/>
                    <a:pt x="13803" y="6569"/>
                  </a:cubicBezTo>
                  <a:cubicBezTo>
                    <a:pt x="13556" y="6428"/>
                    <a:pt x="13275" y="6321"/>
                    <a:pt x="12923" y="6321"/>
                  </a:cubicBezTo>
                  <a:cubicBezTo>
                    <a:pt x="12502" y="6321"/>
                    <a:pt x="12221" y="6462"/>
                    <a:pt x="11977" y="6602"/>
                  </a:cubicBezTo>
                  <a:cubicBezTo>
                    <a:pt x="11870" y="4917"/>
                    <a:pt x="11415" y="3372"/>
                    <a:pt x="10642" y="2178"/>
                  </a:cubicBezTo>
                  <a:cubicBezTo>
                    <a:pt x="10361" y="1756"/>
                    <a:pt x="10044" y="1372"/>
                    <a:pt x="9693" y="1054"/>
                  </a:cubicBezTo>
                  <a:lnTo>
                    <a:pt x="9693" y="1054"/>
                  </a:lnTo>
                  <a:cubicBezTo>
                    <a:pt x="10151" y="1231"/>
                    <a:pt x="10572" y="1476"/>
                    <a:pt x="10957" y="1723"/>
                  </a:cubicBezTo>
                  <a:cubicBezTo>
                    <a:pt x="10999" y="1764"/>
                    <a:pt x="11052" y="1783"/>
                    <a:pt x="11107" y="1783"/>
                  </a:cubicBezTo>
                  <a:cubicBezTo>
                    <a:pt x="11191" y="1783"/>
                    <a:pt x="11280" y="1737"/>
                    <a:pt x="11345" y="1653"/>
                  </a:cubicBezTo>
                  <a:cubicBezTo>
                    <a:pt x="11415" y="1546"/>
                    <a:pt x="11378" y="1372"/>
                    <a:pt x="11274" y="1265"/>
                  </a:cubicBezTo>
                  <a:cubicBezTo>
                    <a:pt x="10081" y="459"/>
                    <a:pt x="8676" y="1"/>
                    <a:pt x="7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929;p123"/>
          <p:cNvGrpSpPr/>
          <p:nvPr/>
        </p:nvGrpSpPr>
        <p:grpSpPr>
          <a:xfrm>
            <a:off x="4471592" y="2050300"/>
            <a:ext cx="331177" cy="441853"/>
            <a:chOff x="5735008" y="4089285"/>
            <a:chExt cx="331177" cy="441853"/>
          </a:xfrm>
        </p:grpSpPr>
        <p:sp>
          <p:nvSpPr>
            <p:cNvPr id="10" name="Google Shape;1930;p123"/>
            <p:cNvSpPr/>
            <p:nvPr/>
          </p:nvSpPr>
          <p:spPr>
            <a:xfrm>
              <a:off x="5876389" y="4398658"/>
              <a:ext cx="48484" cy="102557"/>
            </a:xfrm>
            <a:custGeom>
              <a:avLst/>
              <a:gdLst/>
              <a:ahLst/>
              <a:cxnLst/>
              <a:rect l="l" t="t" r="r" b="b"/>
              <a:pathLst>
                <a:path w="2108" h="4459" extrusionOk="0">
                  <a:moveTo>
                    <a:pt x="1054" y="0"/>
                  </a:moveTo>
                  <a:cubicBezTo>
                    <a:pt x="914" y="0"/>
                    <a:pt x="773" y="141"/>
                    <a:pt x="773" y="281"/>
                  </a:cubicBezTo>
                  <a:lnTo>
                    <a:pt x="773" y="596"/>
                  </a:lnTo>
                  <a:cubicBezTo>
                    <a:pt x="315" y="703"/>
                    <a:pt x="1" y="1087"/>
                    <a:pt x="1" y="1545"/>
                  </a:cubicBezTo>
                  <a:cubicBezTo>
                    <a:pt x="1" y="2071"/>
                    <a:pt x="422" y="2529"/>
                    <a:pt x="947" y="2529"/>
                  </a:cubicBezTo>
                  <a:lnTo>
                    <a:pt x="1158" y="2529"/>
                  </a:lnTo>
                  <a:cubicBezTo>
                    <a:pt x="1369" y="2529"/>
                    <a:pt x="1546" y="2703"/>
                    <a:pt x="1546" y="2913"/>
                  </a:cubicBezTo>
                  <a:cubicBezTo>
                    <a:pt x="1546" y="3124"/>
                    <a:pt x="1369" y="3335"/>
                    <a:pt x="1158" y="3335"/>
                  </a:cubicBezTo>
                  <a:lnTo>
                    <a:pt x="877" y="3335"/>
                  </a:lnTo>
                  <a:cubicBezTo>
                    <a:pt x="703" y="3335"/>
                    <a:pt x="562" y="3194"/>
                    <a:pt x="562" y="3020"/>
                  </a:cubicBezTo>
                  <a:cubicBezTo>
                    <a:pt x="562" y="2843"/>
                    <a:pt x="422" y="2739"/>
                    <a:pt x="282" y="2739"/>
                  </a:cubicBezTo>
                  <a:cubicBezTo>
                    <a:pt x="105" y="2739"/>
                    <a:pt x="1" y="2843"/>
                    <a:pt x="1" y="3020"/>
                  </a:cubicBezTo>
                  <a:cubicBezTo>
                    <a:pt x="1" y="3475"/>
                    <a:pt x="352" y="3826"/>
                    <a:pt x="773" y="3863"/>
                  </a:cubicBezTo>
                  <a:lnTo>
                    <a:pt x="773" y="4178"/>
                  </a:lnTo>
                  <a:cubicBezTo>
                    <a:pt x="773" y="4355"/>
                    <a:pt x="914" y="4458"/>
                    <a:pt x="1054" y="4458"/>
                  </a:cubicBezTo>
                  <a:cubicBezTo>
                    <a:pt x="1228" y="4458"/>
                    <a:pt x="1335" y="4355"/>
                    <a:pt x="1335" y="4178"/>
                  </a:cubicBezTo>
                  <a:lnTo>
                    <a:pt x="1335" y="3863"/>
                  </a:lnTo>
                  <a:cubicBezTo>
                    <a:pt x="1790" y="3793"/>
                    <a:pt x="2108" y="3371"/>
                    <a:pt x="2108" y="2913"/>
                  </a:cubicBezTo>
                  <a:cubicBezTo>
                    <a:pt x="2108" y="2388"/>
                    <a:pt x="1686" y="1967"/>
                    <a:pt x="1158" y="1967"/>
                  </a:cubicBezTo>
                  <a:lnTo>
                    <a:pt x="947" y="1967"/>
                  </a:lnTo>
                  <a:cubicBezTo>
                    <a:pt x="737" y="1967"/>
                    <a:pt x="562" y="1756"/>
                    <a:pt x="562" y="1545"/>
                  </a:cubicBezTo>
                  <a:cubicBezTo>
                    <a:pt x="562" y="1335"/>
                    <a:pt x="737" y="1158"/>
                    <a:pt x="947" y="1158"/>
                  </a:cubicBezTo>
                  <a:lnTo>
                    <a:pt x="1265" y="1158"/>
                  </a:lnTo>
                  <a:cubicBezTo>
                    <a:pt x="1405" y="1158"/>
                    <a:pt x="1546" y="1298"/>
                    <a:pt x="1546" y="1439"/>
                  </a:cubicBezTo>
                  <a:lnTo>
                    <a:pt x="1546" y="1649"/>
                  </a:lnTo>
                  <a:cubicBezTo>
                    <a:pt x="1546" y="1790"/>
                    <a:pt x="1686" y="1930"/>
                    <a:pt x="1827" y="1930"/>
                  </a:cubicBezTo>
                  <a:cubicBezTo>
                    <a:pt x="2001" y="1930"/>
                    <a:pt x="2108" y="1790"/>
                    <a:pt x="2108" y="1649"/>
                  </a:cubicBezTo>
                  <a:lnTo>
                    <a:pt x="2108" y="1439"/>
                  </a:lnTo>
                  <a:cubicBezTo>
                    <a:pt x="2108" y="1017"/>
                    <a:pt x="1790" y="632"/>
                    <a:pt x="1335" y="596"/>
                  </a:cubicBezTo>
                  <a:lnTo>
                    <a:pt x="1335" y="281"/>
                  </a:lnTo>
                  <a:cubicBezTo>
                    <a:pt x="1335" y="141"/>
                    <a:pt x="1228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1;p123"/>
            <p:cNvSpPr/>
            <p:nvPr/>
          </p:nvSpPr>
          <p:spPr>
            <a:xfrm>
              <a:off x="5735008" y="4089285"/>
              <a:ext cx="331177" cy="441853"/>
            </a:xfrm>
            <a:custGeom>
              <a:avLst/>
              <a:gdLst/>
              <a:ahLst/>
              <a:cxnLst/>
              <a:rect l="l" t="t" r="r" b="b"/>
              <a:pathLst>
                <a:path w="14399" h="19211" extrusionOk="0">
                  <a:moveTo>
                    <a:pt x="4706" y="1091"/>
                  </a:moveTo>
                  <a:lnTo>
                    <a:pt x="4706" y="1091"/>
                  </a:lnTo>
                  <a:cubicBezTo>
                    <a:pt x="4355" y="1372"/>
                    <a:pt x="4074" y="1756"/>
                    <a:pt x="3793" y="2178"/>
                  </a:cubicBezTo>
                  <a:cubicBezTo>
                    <a:pt x="2987" y="3372"/>
                    <a:pt x="2529" y="4917"/>
                    <a:pt x="2425" y="6602"/>
                  </a:cubicBezTo>
                  <a:cubicBezTo>
                    <a:pt x="2215" y="6462"/>
                    <a:pt x="1897" y="6321"/>
                    <a:pt x="1512" y="6321"/>
                  </a:cubicBezTo>
                  <a:cubicBezTo>
                    <a:pt x="1125" y="6321"/>
                    <a:pt x="844" y="6428"/>
                    <a:pt x="599" y="6569"/>
                  </a:cubicBezTo>
                  <a:cubicBezTo>
                    <a:pt x="844" y="4074"/>
                    <a:pt x="2459" y="2004"/>
                    <a:pt x="4706" y="1091"/>
                  </a:cubicBezTo>
                  <a:close/>
                  <a:moveTo>
                    <a:pt x="6218" y="773"/>
                  </a:moveTo>
                  <a:cubicBezTo>
                    <a:pt x="5549" y="1897"/>
                    <a:pt x="5164" y="4251"/>
                    <a:pt x="5128" y="6639"/>
                  </a:cubicBezTo>
                  <a:cubicBezTo>
                    <a:pt x="4845" y="6449"/>
                    <a:pt x="4475" y="6316"/>
                    <a:pt x="4019" y="6316"/>
                  </a:cubicBezTo>
                  <a:cubicBezTo>
                    <a:pt x="3968" y="6316"/>
                    <a:pt x="3916" y="6318"/>
                    <a:pt x="3864" y="6321"/>
                  </a:cubicBezTo>
                  <a:cubicBezTo>
                    <a:pt x="3513" y="6358"/>
                    <a:pt x="3232" y="6462"/>
                    <a:pt x="2987" y="6602"/>
                  </a:cubicBezTo>
                  <a:cubicBezTo>
                    <a:pt x="3091" y="5057"/>
                    <a:pt x="3513" y="3582"/>
                    <a:pt x="4251" y="2459"/>
                  </a:cubicBezTo>
                  <a:cubicBezTo>
                    <a:pt x="4813" y="1616"/>
                    <a:pt x="5479" y="1020"/>
                    <a:pt x="6218" y="773"/>
                  </a:cubicBezTo>
                  <a:close/>
                  <a:moveTo>
                    <a:pt x="8184" y="773"/>
                  </a:moveTo>
                  <a:lnTo>
                    <a:pt x="8184" y="773"/>
                  </a:lnTo>
                  <a:cubicBezTo>
                    <a:pt x="8920" y="1020"/>
                    <a:pt x="9589" y="1616"/>
                    <a:pt x="10151" y="2459"/>
                  </a:cubicBezTo>
                  <a:cubicBezTo>
                    <a:pt x="10887" y="3582"/>
                    <a:pt x="11308" y="5057"/>
                    <a:pt x="11415" y="6602"/>
                  </a:cubicBezTo>
                  <a:cubicBezTo>
                    <a:pt x="11168" y="6462"/>
                    <a:pt x="10887" y="6358"/>
                    <a:pt x="10536" y="6321"/>
                  </a:cubicBezTo>
                  <a:cubicBezTo>
                    <a:pt x="10483" y="6318"/>
                    <a:pt x="10432" y="6316"/>
                    <a:pt x="10382" y="6316"/>
                  </a:cubicBezTo>
                  <a:cubicBezTo>
                    <a:pt x="9927" y="6316"/>
                    <a:pt x="9557" y="6449"/>
                    <a:pt x="9271" y="6639"/>
                  </a:cubicBezTo>
                  <a:cubicBezTo>
                    <a:pt x="9238" y="4251"/>
                    <a:pt x="8850" y="1897"/>
                    <a:pt x="8184" y="773"/>
                  </a:cubicBezTo>
                  <a:close/>
                  <a:moveTo>
                    <a:pt x="7201" y="563"/>
                  </a:moveTo>
                  <a:cubicBezTo>
                    <a:pt x="7482" y="563"/>
                    <a:pt x="7867" y="1124"/>
                    <a:pt x="8218" y="2389"/>
                  </a:cubicBezTo>
                  <a:cubicBezTo>
                    <a:pt x="8499" y="3549"/>
                    <a:pt x="8676" y="5057"/>
                    <a:pt x="8710" y="6709"/>
                  </a:cubicBezTo>
                  <a:cubicBezTo>
                    <a:pt x="8358" y="6498"/>
                    <a:pt x="7833" y="6321"/>
                    <a:pt x="7201" y="6321"/>
                  </a:cubicBezTo>
                  <a:cubicBezTo>
                    <a:pt x="6569" y="6321"/>
                    <a:pt x="6077" y="6498"/>
                    <a:pt x="5690" y="6709"/>
                  </a:cubicBezTo>
                  <a:cubicBezTo>
                    <a:pt x="5726" y="5057"/>
                    <a:pt x="5900" y="3549"/>
                    <a:pt x="6218" y="2389"/>
                  </a:cubicBezTo>
                  <a:cubicBezTo>
                    <a:pt x="6532" y="1124"/>
                    <a:pt x="6954" y="563"/>
                    <a:pt x="7201" y="563"/>
                  </a:cubicBezTo>
                  <a:close/>
                  <a:moveTo>
                    <a:pt x="1512" y="6883"/>
                  </a:moveTo>
                  <a:cubicBezTo>
                    <a:pt x="2108" y="6883"/>
                    <a:pt x="2425" y="7305"/>
                    <a:pt x="2459" y="7375"/>
                  </a:cubicBezTo>
                  <a:lnTo>
                    <a:pt x="2496" y="7375"/>
                  </a:lnTo>
                  <a:lnTo>
                    <a:pt x="5235" y="10502"/>
                  </a:lnTo>
                  <a:lnTo>
                    <a:pt x="740" y="7164"/>
                  </a:lnTo>
                  <a:cubicBezTo>
                    <a:pt x="880" y="7024"/>
                    <a:pt x="1161" y="6883"/>
                    <a:pt x="1512" y="6883"/>
                  </a:cubicBezTo>
                  <a:close/>
                  <a:moveTo>
                    <a:pt x="12923" y="6883"/>
                  </a:moveTo>
                  <a:cubicBezTo>
                    <a:pt x="13241" y="6883"/>
                    <a:pt x="13522" y="7024"/>
                    <a:pt x="13696" y="7164"/>
                  </a:cubicBezTo>
                  <a:lnTo>
                    <a:pt x="9168" y="10502"/>
                  </a:lnTo>
                  <a:lnTo>
                    <a:pt x="11907" y="7375"/>
                  </a:lnTo>
                  <a:lnTo>
                    <a:pt x="11940" y="7375"/>
                  </a:lnTo>
                  <a:cubicBezTo>
                    <a:pt x="11977" y="7305"/>
                    <a:pt x="12328" y="6883"/>
                    <a:pt x="12923" y="6883"/>
                  </a:cubicBezTo>
                  <a:close/>
                  <a:moveTo>
                    <a:pt x="4019" y="6881"/>
                  </a:moveTo>
                  <a:cubicBezTo>
                    <a:pt x="4607" y="6881"/>
                    <a:pt x="5030" y="7207"/>
                    <a:pt x="5164" y="7341"/>
                  </a:cubicBezTo>
                  <a:lnTo>
                    <a:pt x="6462" y="11027"/>
                  </a:lnTo>
                  <a:lnTo>
                    <a:pt x="3091" y="7234"/>
                  </a:lnTo>
                  <a:cubicBezTo>
                    <a:pt x="3268" y="7094"/>
                    <a:pt x="3549" y="6920"/>
                    <a:pt x="3934" y="6883"/>
                  </a:cubicBezTo>
                  <a:cubicBezTo>
                    <a:pt x="3963" y="6882"/>
                    <a:pt x="3991" y="6881"/>
                    <a:pt x="4019" y="6881"/>
                  </a:cubicBezTo>
                  <a:close/>
                  <a:moveTo>
                    <a:pt x="10412" y="6881"/>
                  </a:moveTo>
                  <a:cubicBezTo>
                    <a:pt x="10442" y="6881"/>
                    <a:pt x="10472" y="6882"/>
                    <a:pt x="10502" y="6883"/>
                  </a:cubicBezTo>
                  <a:cubicBezTo>
                    <a:pt x="10853" y="6920"/>
                    <a:pt x="11134" y="7094"/>
                    <a:pt x="11308" y="7234"/>
                  </a:cubicBezTo>
                  <a:lnTo>
                    <a:pt x="7937" y="11027"/>
                  </a:lnTo>
                  <a:lnTo>
                    <a:pt x="9238" y="7341"/>
                  </a:lnTo>
                  <a:cubicBezTo>
                    <a:pt x="9404" y="7207"/>
                    <a:pt x="9796" y="6881"/>
                    <a:pt x="10412" y="6881"/>
                  </a:cubicBezTo>
                  <a:close/>
                  <a:moveTo>
                    <a:pt x="7201" y="6883"/>
                  </a:moveTo>
                  <a:cubicBezTo>
                    <a:pt x="7867" y="6883"/>
                    <a:pt x="8358" y="7131"/>
                    <a:pt x="8676" y="7305"/>
                  </a:cubicBezTo>
                  <a:lnTo>
                    <a:pt x="7201" y="11448"/>
                  </a:lnTo>
                  <a:lnTo>
                    <a:pt x="5726" y="7305"/>
                  </a:lnTo>
                  <a:cubicBezTo>
                    <a:pt x="6041" y="7131"/>
                    <a:pt x="6569" y="6883"/>
                    <a:pt x="7201" y="6883"/>
                  </a:cubicBezTo>
                  <a:close/>
                  <a:moveTo>
                    <a:pt x="7201" y="12749"/>
                  </a:moveTo>
                  <a:cubicBezTo>
                    <a:pt x="8816" y="12749"/>
                    <a:pt x="10151" y="14047"/>
                    <a:pt x="10151" y="15699"/>
                  </a:cubicBezTo>
                  <a:cubicBezTo>
                    <a:pt x="10151" y="17314"/>
                    <a:pt x="8816" y="18648"/>
                    <a:pt x="7201" y="18648"/>
                  </a:cubicBezTo>
                  <a:cubicBezTo>
                    <a:pt x="5586" y="18648"/>
                    <a:pt x="4251" y="17314"/>
                    <a:pt x="4251" y="15699"/>
                  </a:cubicBezTo>
                  <a:cubicBezTo>
                    <a:pt x="4251" y="14047"/>
                    <a:pt x="5586" y="12749"/>
                    <a:pt x="7201" y="12749"/>
                  </a:cubicBezTo>
                  <a:close/>
                  <a:moveTo>
                    <a:pt x="7201" y="1"/>
                  </a:moveTo>
                  <a:cubicBezTo>
                    <a:pt x="3232" y="1"/>
                    <a:pt x="1" y="3231"/>
                    <a:pt x="1" y="7201"/>
                  </a:cubicBezTo>
                  <a:cubicBezTo>
                    <a:pt x="1" y="7305"/>
                    <a:pt x="71" y="7375"/>
                    <a:pt x="141" y="7445"/>
                  </a:cubicBezTo>
                  <a:lnTo>
                    <a:pt x="6603" y="12221"/>
                  </a:lnTo>
                  <a:cubicBezTo>
                    <a:pt x="4954" y="12502"/>
                    <a:pt x="3690" y="13943"/>
                    <a:pt x="3690" y="15699"/>
                  </a:cubicBezTo>
                  <a:cubicBezTo>
                    <a:pt x="3690" y="17629"/>
                    <a:pt x="5268" y="19210"/>
                    <a:pt x="7201" y="19210"/>
                  </a:cubicBezTo>
                  <a:cubicBezTo>
                    <a:pt x="9131" y="19210"/>
                    <a:pt x="10713" y="17629"/>
                    <a:pt x="10713" y="15699"/>
                  </a:cubicBezTo>
                  <a:cubicBezTo>
                    <a:pt x="10713" y="13943"/>
                    <a:pt x="9448" y="12502"/>
                    <a:pt x="7797" y="12221"/>
                  </a:cubicBezTo>
                  <a:lnTo>
                    <a:pt x="14294" y="7445"/>
                  </a:lnTo>
                  <a:cubicBezTo>
                    <a:pt x="14294" y="7411"/>
                    <a:pt x="14294" y="7411"/>
                    <a:pt x="14328" y="7411"/>
                  </a:cubicBezTo>
                  <a:cubicBezTo>
                    <a:pt x="14365" y="7341"/>
                    <a:pt x="14398" y="7271"/>
                    <a:pt x="14398" y="7201"/>
                  </a:cubicBezTo>
                  <a:cubicBezTo>
                    <a:pt x="14398" y="5338"/>
                    <a:pt x="13662" y="3549"/>
                    <a:pt x="12362" y="2214"/>
                  </a:cubicBezTo>
                  <a:cubicBezTo>
                    <a:pt x="12306" y="2157"/>
                    <a:pt x="12230" y="2121"/>
                    <a:pt x="12155" y="2121"/>
                  </a:cubicBezTo>
                  <a:cubicBezTo>
                    <a:pt x="12090" y="2121"/>
                    <a:pt x="12025" y="2149"/>
                    <a:pt x="11977" y="2214"/>
                  </a:cubicBezTo>
                  <a:cubicBezTo>
                    <a:pt x="11870" y="2318"/>
                    <a:pt x="11870" y="2495"/>
                    <a:pt x="11977" y="2599"/>
                  </a:cubicBezTo>
                  <a:cubicBezTo>
                    <a:pt x="13030" y="3689"/>
                    <a:pt x="13662" y="5057"/>
                    <a:pt x="13803" y="6569"/>
                  </a:cubicBezTo>
                  <a:cubicBezTo>
                    <a:pt x="13556" y="6428"/>
                    <a:pt x="13275" y="6321"/>
                    <a:pt x="12923" y="6321"/>
                  </a:cubicBezTo>
                  <a:cubicBezTo>
                    <a:pt x="12502" y="6321"/>
                    <a:pt x="12221" y="6462"/>
                    <a:pt x="11977" y="6602"/>
                  </a:cubicBezTo>
                  <a:cubicBezTo>
                    <a:pt x="11870" y="4917"/>
                    <a:pt x="11415" y="3372"/>
                    <a:pt x="10642" y="2178"/>
                  </a:cubicBezTo>
                  <a:cubicBezTo>
                    <a:pt x="10361" y="1756"/>
                    <a:pt x="10044" y="1372"/>
                    <a:pt x="9693" y="1054"/>
                  </a:cubicBezTo>
                  <a:lnTo>
                    <a:pt x="9693" y="1054"/>
                  </a:lnTo>
                  <a:cubicBezTo>
                    <a:pt x="10151" y="1231"/>
                    <a:pt x="10572" y="1476"/>
                    <a:pt x="10957" y="1723"/>
                  </a:cubicBezTo>
                  <a:cubicBezTo>
                    <a:pt x="10999" y="1764"/>
                    <a:pt x="11052" y="1783"/>
                    <a:pt x="11107" y="1783"/>
                  </a:cubicBezTo>
                  <a:cubicBezTo>
                    <a:pt x="11191" y="1783"/>
                    <a:pt x="11280" y="1737"/>
                    <a:pt x="11345" y="1653"/>
                  </a:cubicBezTo>
                  <a:cubicBezTo>
                    <a:pt x="11415" y="1546"/>
                    <a:pt x="11378" y="1372"/>
                    <a:pt x="11274" y="1265"/>
                  </a:cubicBezTo>
                  <a:cubicBezTo>
                    <a:pt x="10081" y="459"/>
                    <a:pt x="8676" y="1"/>
                    <a:pt x="7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219200" y="2647950"/>
            <a:ext cx="1877885" cy="9906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Daily:</a:t>
            </a:r>
          </a:p>
          <a:p>
            <a:pPr algn="ctr"/>
            <a:r>
              <a:rPr lang="en-US" dirty="0"/>
              <a:t>For the Stock Price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14883" y="2647950"/>
            <a:ext cx="1877885" cy="990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Yearly: </a:t>
            </a:r>
          </a:p>
          <a:p>
            <a:pPr algn="ctr"/>
            <a:r>
              <a:rPr lang="en-US" dirty="0"/>
              <a:t>For the Financial reports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0566" y="2647950"/>
            <a:ext cx="1877920" cy="990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 each company:</a:t>
            </a:r>
          </a:p>
          <a:p>
            <a:pPr algn="ctr"/>
            <a:r>
              <a:rPr lang="en-US" dirty="0"/>
              <a:t>For the Summery data.</a:t>
            </a:r>
          </a:p>
        </p:txBody>
      </p:sp>
    </p:spTree>
    <p:extLst>
      <p:ext uri="{BB962C8B-B14F-4D97-AF65-F5344CB8AC3E}">
        <p14:creationId xmlns:p14="http://schemas.microsoft.com/office/powerpoint/2010/main" val="313835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5" y="285750"/>
            <a:ext cx="5150100" cy="431400"/>
          </a:xfrm>
        </p:spPr>
        <p:txBody>
          <a:bodyPr/>
          <a:lstStyle/>
          <a:p>
            <a:r>
              <a:rPr lang="en-US" dirty="0"/>
              <a:t>Dimensions &amp; Facts</a:t>
            </a:r>
          </a:p>
        </p:txBody>
      </p:sp>
      <p:pic>
        <p:nvPicPr>
          <p:cNvPr id="3" name="Picture 2" descr="C:\Users\hp\Downloads\Stock Marke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19150"/>
            <a:ext cx="4787900" cy="429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7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321</Words>
  <Application>Microsoft Office PowerPoint</Application>
  <PresentationFormat>On-screen Show (16:9)</PresentationFormat>
  <Paragraphs>81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Roboto Condensed Light</vt:lpstr>
      <vt:lpstr>Abel</vt:lpstr>
      <vt:lpstr>Philosopher</vt:lpstr>
      <vt:lpstr>Arial</vt:lpstr>
      <vt:lpstr>Rubik Medium</vt:lpstr>
      <vt:lpstr>Montserrat</vt:lpstr>
      <vt:lpstr>Custal Project Proposal by Slidesgo</vt:lpstr>
      <vt:lpstr>Graduation Project </vt:lpstr>
      <vt:lpstr>Team Meet</vt:lpstr>
      <vt:lpstr>TABLE OF CONTENTS</vt:lpstr>
      <vt:lpstr>Motivation Of The Project</vt:lpstr>
      <vt:lpstr>1</vt:lpstr>
      <vt:lpstr>Logical Model </vt:lpstr>
      <vt:lpstr>Business Process</vt:lpstr>
      <vt:lpstr>Granularity</vt:lpstr>
      <vt:lpstr>Dimensions &amp; Facts</vt:lpstr>
      <vt:lpstr>Physical Model </vt:lpstr>
      <vt:lpstr>2</vt:lpstr>
      <vt:lpstr>Query (1)</vt:lpstr>
      <vt:lpstr>Query (1)</vt:lpstr>
      <vt:lpstr>Query (2)</vt:lpstr>
      <vt:lpstr>Query (2)</vt:lpstr>
      <vt:lpstr>Query (3)</vt:lpstr>
      <vt:lpstr>Query (3)</vt:lpstr>
      <vt:lpstr>Query (4)</vt:lpstr>
      <vt:lpstr>Query (5)</vt:lpstr>
      <vt:lpstr>Query (5)</vt:lpstr>
      <vt:lpstr>Query (5)</vt:lpstr>
      <vt:lpstr>Query (6)</vt:lpstr>
      <vt:lpstr>Query (6)</vt:lpstr>
      <vt:lpstr>Query (6)</vt:lpstr>
      <vt:lpstr>3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Win 10</dc:creator>
  <cp:lastModifiedBy>mayar mohamed adel mohamed</cp:lastModifiedBy>
  <cp:revision>25</cp:revision>
  <dcterms:modified xsi:type="dcterms:W3CDTF">2023-03-05T10:17:31Z</dcterms:modified>
</cp:coreProperties>
</file>